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394" autoAdjust="0"/>
  </p:normalViewPr>
  <p:slideViewPr>
    <p:cSldViewPr snapToGrid="0" snapToObjects="1" showGuides="1">
      <p:cViewPr varScale="1">
        <p:scale>
          <a:sx n="20" d="100"/>
          <a:sy n="20" d="100"/>
        </p:scale>
        <p:origin x="1122" y="120"/>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8/26/2013</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43891200" cy="4371975"/>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flipV="1">
            <a:off x="0" y="4371975"/>
            <a:ext cx="43891200" cy="433386"/>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baseline="-25000" dirty="0"/>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30" name="Rounded Rectangle 29"/>
          <p:cNvSpPr/>
          <p:nvPr userDrawn="1"/>
        </p:nvSpPr>
        <p:spPr>
          <a:xfrm>
            <a:off x="506697" y="5267325"/>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userDrawn="1"/>
        </p:nvSpPr>
        <p:spPr>
          <a:xfrm>
            <a:off x="33164748" y="5257799"/>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userDrawn="1"/>
        </p:nvSpPr>
        <p:spPr>
          <a:xfrm>
            <a:off x="11233151" y="5257798"/>
            <a:ext cx="21428073" cy="26736675"/>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30"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31"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32"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33"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72" name="TextBox 71"/>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dirty="0"/>
          </a:p>
        </p:txBody>
      </p:sp>
      <p:sp>
        <p:nvSpPr>
          <p:cNvPr id="6" name="Text Placeholder 5"/>
          <p:cNvSpPr>
            <a:spLocks noGrp="1"/>
          </p:cNvSpPr>
          <p:nvPr>
            <p:ph type="body" sz="quarter" idx="20"/>
          </p:nvPr>
        </p:nvSpPr>
        <p:spPr/>
        <p:txBody>
          <a:bodyPr/>
          <a:lstStyle/>
          <a:p>
            <a:endParaRPr lang="en-US"/>
          </a:p>
        </p:txBody>
      </p:sp>
      <p:sp>
        <p:nvSpPr>
          <p:cNvPr id="7" name="Text Placeholder 6"/>
          <p:cNvSpPr>
            <a:spLocks noGrp="1"/>
          </p:cNvSpPr>
          <p:nvPr>
            <p:ph type="body" sz="quarter" idx="21"/>
          </p:nvPr>
        </p:nvSpPr>
        <p:spPr/>
        <p:txBody>
          <a:bodyPr/>
          <a:lstStyle/>
          <a:p>
            <a:endParaRPr lang="en-US"/>
          </a:p>
        </p:txBody>
      </p:sp>
      <p:sp>
        <p:nvSpPr>
          <p:cNvPr id="8" name="Text Placeholder 7"/>
          <p:cNvSpPr>
            <a:spLocks noGrp="1"/>
          </p:cNvSpPr>
          <p:nvPr>
            <p:ph type="body" sz="quarter" idx="22"/>
          </p:nvPr>
        </p:nvSpPr>
        <p:spPr/>
        <p:txBody>
          <a:bodyPr/>
          <a:lstStyle/>
          <a:p>
            <a:endParaRPr lang="en-US"/>
          </a:p>
        </p:txBody>
      </p:sp>
      <p:sp>
        <p:nvSpPr>
          <p:cNvPr id="9" name="Text Placeholder 8"/>
          <p:cNvSpPr>
            <a:spLocks noGrp="1"/>
          </p:cNvSpPr>
          <p:nvPr>
            <p:ph type="body" sz="quarter" idx="23"/>
          </p:nvPr>
        </p:nvSpPr>
        <p:spPr/>
        <p:txBody>
          <a:bodyPr/>
          <a:lstStyle/>
          <a:p>
            <a:endParaRPr lang="en-US"/>
          </a:p>
        </p:txBody>
      </p:sp>
      <p:sp>
        <p:nvSpPr>
          <p:cNvPr id="10" name="Text Placeholder 9"/>
          <p:cNvSpPr>
            <a:spLocks noGrp="1"/>
          </p:cNvSpPr>
          <p:nvPr>
            <p:ph type="body" sz="quarter" idx="24"/>
          </p:nvPr>
        </p:nvSpPr>
        <p:spPr/>
        <p:txBody>
          <a:bodyPr/>
          <a:lstStyle/>
          <a:p>
            <a:endParaRPr lang="en-US"/>
          </a:p>
        </p:txBody>
      </p:sp>
      <p:sp>
        <p:nvSpPr>
          <p:cNvPr id="11" name="Text Placeholder 10"/>
          <p:cNvSpPr>
            <a:spLocks noGrp="1"/>
          </p:cNvSpPr>
          <p:nvPr>
            <p:ph type="body" sz="quarter" idx="25"/>
          </p:nvPr>
        </p:nvSpPr>
        <p:spPr/>
        <p:txBody>
          <a:bodyPr/>
          <a:lstStyle/>
          <a:p>
            <a:endParaRPr lang="en-US"/>
          </a:p>
        </p:txBody>
      </p:sp>
      <p:sp>
        <p:nvSpPr>
          <p:cNvPr id="12" name="Text Placeholder 11"/>
          <p:cNvSpPr>
            <a:spLocks noGrp="1"/>
          </p:cNvSpPr>
          <p:nvPr>
            <p:ph type="body" sz="quarter" idx="26"/>
          </p:nvPr>
        </p:nvSpPr>
        <p:spPr/>
        <p:txBody>
          <a:bodyPr/>
          <a:lstStyle/>
          <a:p>
            <a:endParaRPr lang="en-US"/>
          </a:p>
        </p:txBody>
      </p:sp>
      <p:sp>
        <p:nvSpPr>
          <p:cNvPr id="13" name="Text Placeholder 12"/>
          <p:cNvSpPr>
            <a:spLocks noGrp="1"/>
          </p:cNvSpPr>
          <p:nvPr>
            <p:ph type="body" sz="quarter" idx="27"/>
          </p:nvPr>
        </p:nvSpPr>
        <p:spPr/>
        <p:txBody>
          <a:bodyPr/>
          <a:lstStyle/>
          <a:p>
            <a:endParaRPr lang="en-US"/>
          </a:p>
        </p:txBody>
      </p:sp>
      <p:sp>
        <p:nvSpPr>
          <p:cNvPr id="14" name="Text Placeholder 13"/>
          <p:cNvSpPr>
            <a:spLocks noGrp="1"/>
          </p:cNvSpPr>
          <p:nvPr>
            <p:ph type="body" sz="quarter" idx="28"/>
          </p:nvPr>
        </p:nvSpPr>
        <p:spPr/>
        <p:txBody>
          <a:bodyPr/>
          <a:lstStyle/>
          <a:p>
            <a:endParaRPr lang="en-US"/>
          </a:p>
        </p:txBody>
      </p:sp>
      <p:sp>
        <p:nvSpPr>
          <p:cNvPr id="15" name="Text Placeholder 14"/>
          <p:cNvSpPr>
            <a:spLocks noGrp="1"/>
          </p:cNvSpPr>
          <p:nvPr>
            <p:ph type="body" sz="quarter" idx="29"/>
          </p:nvPr>
        </p:nvSpPr>
        <p:spPr/>
        <p:txBody>
          <a:bodyPr/>
          <a:lstStyle/>
          <a:p>
            <a:endParaRPr lang="en-US"/>
          </a:p>
        </p:txBody>
      </p:sp>
      <p:sp>
        <p:nvSpPr>
          <p:cNvPr id="16" name="Text Placeholder 15"/>
          <p:cNvSpPr>
            <a:spLocks noGrp="1"/>
          </p:cNvSpPr>
          <p:nvPr>
            <p:ph type="body" sz="quarter" idx="30"/>
          </p:nvPr>
        </p:nvSpPr>
        <p:spPr/>
        <p:txBody>
          <a:bodyPr/>
          <a:lstStyle/>
          <a:p>
            <a:endParaRPr lang="en-US"/>
          </a:p>
        </p:txBody>
      </p:sp>
      <p:sp>
        <p:nvSpPr>
          <p:cNvPr id="17" name="Text Placeholder 16"/>
          <p:cNvSpPr>
            <a:spLocks noGrp="1"/>
          </p:cNvSpPr>
          <p:nvPr>
            <p:ph type="body" sz="quarter" idx="96"/>
          </p:nvPr>
        </p:nvSpPr>
        <p:spPr/>
        <p:txBody>
          <a:bodyPr/>
          <a:lstStyle/>
          <a:p>
            <a:endParaRPr lang="en-US" dirty="0"/>
          </a:p>
        </p:txBody>
      </p:sp>
      <p:sp>
        <p:nvSpPr>
          <p:cNvPr id="19" name="Text Placeholder 18"/>
          <p:cNvSpPr>
            <a:spLocks noGrp="1"/>
          </p:cNvSpPr>
          <p:nvPr>
            <p:ph type="body" sz="quarter" idx="150"/>
          </p:nvPr>
        </p:nvSpPr>
        <p:spPr/>
        <p:txBody>
          <a:bodyPr/>
          <a:lstStyle/>
          <a:p>
            <a:endParaRPr lang="en-US" dirty="0"/>
          </a:p>
        </p:txBody>
      </p:sp>
      <p:sp>
        <p:nvSpPr>
          <p:cNvPr id="43" name="Text Placeholder 42"/>
          <p:cNvSpPr>
            <a:spLocks noGrp="1"/>
          </p:cNvSpPr>
          <p:nvPr>
            <p:ph type="body" sz="quarter" idx="184"/>
          </p:nvPr>
        </p:nvSpPr>
        <p:spPr/>
        <p:txBody>
          <a:bodyPr/>
          <a:lstStyle/>
          <a:p>
            <a:endParaRPr lang="en-US"/>
          </a:p>
        </p:txBody>
      </p:sp>
      <p:sp>
        <p:nvSpPr>
          <p:cNvPr id="44" name="Text Placeholder 43"/>
          <p:cNvSpPr>
            <a:spLocks noGrp="1"/>
          </p:cNvSpPr>
          <p:nvPr>
            <p:ph type="body" sz="quarter" idx="185"/>
          </p:nvPr>
        </p:nvSpPr>
        <p:spPr/>
        <p:txBody>
          <a:bodyPr>
            <a:normAutofit fontScale="92500" lnSpcReduction="10000"/>
          </a:bodyPr>
          <a:lstStyle/>
          <a:p>
            <a:endParaRPr lang="en-US" dirty="0"/>
          </a:p>
        </p:txBody>
      </p:sp>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94</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21</cp:revision>
  <dcterms:created xsi:type="dcterms:W3CDTF">2012-02-03T23:30:52Z</dcterms:created>
  <dcterms:modified xsi:type="dcterms:W3CDTF">2013-08-26T23:30:04Z</dcterms:modified>
</cp:coreProperties>
</file>