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4" r:id="rId5"/>
  </p:sldIdLst>
  <p:sldSz cx="35999738" cy="35999738"/>
  <p:notesSz cx="6858000" cy="9144000"/>
  <p:defaultTextStyle>
    <a:defPPr>
      <a:defRPr lang="en-US"/>
    </a:defPPr>
    <a:lvl1pPr marL="0" algn="l" defTabSz="3926995" rtl="0" eaLnBrk="1" latinLnBrk="0" hangingPunct="1">
      <a:defRPr sz="7695" kern="1200">
        <a:solidFill>
          <a:schemeClr val="tx1"/>
        </a:solidFill>
        <a:latin typeface="+mn-lt"/>
        <a:ea typeface="+mn-ea"/>
        <a:cs typeface="+mn-cs"/>
      </a:defRPr>
    </a:lvl1pPr>
    <a:lvl2pPr marL="1963499" algn="l" defTabSz="3926995" rtl="0" eaLnBrk="1" latinLnBrk="0" hangingPunct="1">
      <a:defRPr sz="7695" kern="1200">
        <a:solidFill>
          <a:schemeClr val="tx1"/>
        </a:solidFill>
        <a:latin typeface="+mn-lt"/>
        <a:ea typeface="+mn-ea"/>
        <a:cs typeface="+mn-cs"/>
      </a:defRPr>
    </a:lvl2pPr>
    <a:lvl3pPr marL="3926995" algn="l" defTabSz="3926995" rtl="0" eaLnBrk="1" latinLnBrk="0" hangingPunct="1">
      <a:defRPr sz="7695" kern="1200">
        <a:solidFill>
          <a:schemeClr val="tx1"/>
        </a:solidFill>
        <a:latin typeface="+mn-lt"/>
        <a:ea typeface="+mn-ea"/>
        <a:cs typeface="+mn-cs"/>
      </a:defRPr>
    </a:lvl3pPr>
    <a:lvl4pPr marL="5890494" algn="l" defTabSz="3926995" rtl="0" eaLnBrk="1" latinLnBrk="0" hangingPunct="1">
      <a:defRPr sz="7695" kern="1200">
        <a:solidFill>
          <a:schemeClr val="tx1"/>
        </a:solidFill>
        <a:latin typeface="+mn-lt"/>
        <a:ea typeface="+mn-ea"/>
        <a:cs typeface="+mn-cs"/>
      </a:defRPr>
    </a:lvl4pPr>
    <a:lvl5pPr marL="7853992" algn="l" defTabSz="3926995" rtl="0" eaLnBrk="1" latinLnBrk="0" hangingPunct="1">
      <a:defRPr sz="7695" kern="1200">
        <a:solidFill>
          <a:schemeClr val="tx1"/>
        </a:solidFill>
        <a:latin typeface="+mn-lt"/>
        <a:ea typeface="+mn-ea"/>
        <a:cs typeface="+mn-cs"/>
      </a:defRPr>
    </a:lvl5pPr>
    <a:lvl6pPr marL="9817491" algn="l" defTabSz="3926995" rtl="0" eaLnBrk="1" latinLnBrk="0" hangingPunct="1">
      <a:defRPr sz="7695" kern="1200">
        <a:solidFill>
          <a:schemeClr val="tx1"/>
        </a:solidFill>
        <a:latin typeface="+mn-lt"/>
        <a:ea typeface="+mn-ea"/>
        <a:cs typeface="+mn-cs"/>
      </a:defRPr>
    </a:lvl6pPr>
    <a:lvl7pPr marL="11780989" algn="l" defTabSz="3926995" rtl="0" eaLnBrk="1" latinLnBrk="0" hangingPunct="1">
      <a:defRPr sz="7695" kern="1200">
        <a:solidFill>
          <a:schemeClr val="tx1"/>
        </a:solidFill>
        <a:latin typeface="+mn-lt"/>
        <a:ea typeface="+mn-ea"/>
        <a:cs typeface="+mn-cs"/>
      </a:defRPr>
    </a:lvl7pPr>
    <a:lvl8pPr marL="13744486" algn="l" defTabSz="3926995" rtl="0" eaLnBrk="1" latinLnBrk="0" hangingPunct="1">
      <a:defRPr sz="7695" kern="1200">
        <a:solidFill>
          <a:schemeClr val="tx1"/>
        </a:solidFill>
        <a:latin typeface="+mn-lt"/>
        <a:ea typeface="+mn-ea"/>
        <a:cs typeface="+mn-cs"/>
      </a:defRPr>
    </a:lvl8pPr>
    <a:lvl9pPr marL="15707984" algn="l" defTabSz="3926995" rtl="0" eaLnBrk="1" latinLnBrk="0" hangingPunct="1">
      <a:defRPr sz="76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userDrawn="1">
          <p15:clr>
            <a:srgbClr val="A4A3A4"/>
          </p15:clr>
        </p15:guide>
        <p15:guide id="2" orient="horz" pos="315" userDrawn="1">
          <p15:clr>
            <a:srgbClr val="A4A3A4"/>
          </p15:clr>
        </p15:guide>
        <p15:guide id="3" orient="horz" pos="22047" userDrawn="1">
          <p15:clr>
            <a:srgbClr val="A4A3A4"/>
          </p15:clr>
        </p15:guide>
        <p15:guide id="4" orient="horz" userDrawn="1">
          <p15:clr>
            <a:srgbClr val="A4A3A4"/>
          </p15:clr>
        </p15:guide>
        <p15:guide id="5" pos="217" userDrawn="1">
          <p15:clr>
            <a:srgbClr val="A4A3A4"/>
          </p15:clr>
        </p15:guide>
        <p15:guide id="6" pos="224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35" autoAdjust="0"/>
    <p:restoredTop sz="97179" autoAdjust="0"/>
  </p:normalViewPr>
  <p:slideViewPr>
    <p:cSldViewPr snapToGrid="0" snapToObjects="1" showGuides="1">
      <p:cViewPr varScale="1">
        <p:scale>
          <a:sx n="30" d="100"/>
          <a:sy n="30" d="100"/>
        </p:scale>
        <p:origin x="2576" y="616"/>
      </p:cViewPr>
      <p:guideLst>
        <p:guide orient="horz" pos="3629"/>
        <p:guide orient="horz" pos="315"/>
        <p:guide orient="horz" pos="22047"/>
        <p:guide orient="horz"/>
        <p:guide pos="217"/>
        <p:guide pos="224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926995" rtl="0" eaLnBrk="1" latinLnBrk="0" hangingPunct="1">
      <a:defRPr sz="5189" kern="1200">
        <a:solidFill>
          <a:schemeClr val="tx1"/>
        </a:solidFill>
        <a:latin typeface="+mn-lt"/>
        <a:ea typeface="+mn-ea"/>
        <a:cs typeface="+mn-cs"/>
      </a:defRPr>
    </a:lvl1pPr>
    <a:lvl2pPr marL="1963499" algn="l" defTabSz="3926995" rtl="0" eaLnBrk="1" latinLnBrk="0" hangingPunct="1">
      <a:defRPr sz="5189" kern="1200">
        <a:solidFill>
          <a:schemeClr val="tx1"/>
        </a:solidFill>
        <a:latin typeface="+mn-lt"/>
        <a:ea typeface="+mn-ea"/>
        <a:cs typeface="+mn-cs"/>
      </a:defRPr>
    </a:lvl2pPr>
    <a:lvl3pPr marL="3926995" algn="l" defTabSz="3926995" rtl="0" eaLnBrk="1" latinLnBrk="0" hangingPunct="1">
      <a:defRPr sz="5189" kern="1200">
        <a:solidFill>
          <a:schemeClr val="tx1"/>
        </a:solidFill>
        <a:latin typeface="+mn-lt"/>
        <a:ea typeface="+mn-ea"/>
        <a:cs typeface="+mn-cs"/>
      </a:defRPr>
    </a:lvl3pPr>
    <a:lvl4pPr marL="5890494" algn="l" defTabSz="3926995" rtl="0" eaLnBrk="1" latinLnBrk="0" hangingPunct="1">
      <a:defRPr sz="5189" kern="1200">
        <a:solidFill>
          <a:schemeClr val="tx1"/>
        </a:solidFill>
        <a:latin typeface="+mn-lt"/>
        <a:ea typeface="+mn-ea"/>
        <a:cs typeface="+mn-cs"/>
      </a:defRPr>
    </a:lvl4pPr>
    <a:lvl5pPr marL="7853992" algn="l" defTabSz="3926995" rtl="0" eaLnBrk="1" latinLnBrk="0" hangingPunct="1">
      <a:defRPr sz="5189" kern="1200">
        <a:solidFill>
          <a:schemeClr val="tx1"/>
        </a:solidFill>
        <a:latin typeface="+mn-lt"/>
        <a:ea typeface="+mn-ea"/>
        <a:cs typeface="+mn-cs"/>
      </a:defRPr>
    </a:lvl5pPr>
    <a:lvl6pPr marL="9817491" algn="l" defTabSz="3926995" rtl="0" eaLnBrk="1" latinLnBrk="0" hangingPunct="1">
      <a:defRPr sz="5189" kern="1200">
        <a:solidFill>
          <a:schemeClr val="tx1"/>
        </a:solidFill>
        <a:latin typeface="+mn-lt"/>
        <a:ea typeface="+mn-ea"/>
        <a:cs typeface="+mn-cs"/>
      </a:defRPr>
    </a:lvl6pPr>
    <a:lvl7pPr marL="11780989" algn="l" defTabSz="3926995" rtl="0" eaLnBrk="1" latinLnBrk="0" hangingPunct="1">
      <a:defRPr sz="5189" kern="1200">
        <a:solidFill>
          <a:schemeClr val="tx1"/>
        </a:solidFill>
        <a:latin typeface="+mn-lt"/>
        <a:ea typeface="+mn-ea"/>
        <a:cs typeface="+mn-cs"/>
      </a:defRPr>
    </a:lvl7pPr>
    <a:lvl8pPr marL="13744486" algn="l" defTabSz="3926995" rtl="0" eaLnBrk="1" latinLnBrk="0" hangingPunct="1">
      <a:defRPr sz="5189" kern="1200">
        <a:solidFill>
          <a:schemeClr val="tx1"/>
        </a:solidFill>
        <a:latin typeface="+mn-lt"/>
        <a:ea typeface="+mn-ea"/>
        <a:cs typeface="+mn-cs"/>
      </a:defRPr>
    </a:lvl8pPr>
    <a:lvl9pPr marL="15707984" algn="l" defTabSz="3926995" rtl="0" eaLnBrk="1" latinLnBrk="0" hangingPunct="1">
      <a:defRPr sz="518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1778" y="6069168"/>
            <a:ext cx="17329999"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84845" y="5127426"/>
            <a:ext cx="17323686"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94935" y="11018864"/>
            <a:ext cx="17323686"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81778" y="17497781"/>
            <a:ext cx="17316905"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74939" y="16563862"/>
            <a:ext cx="17316903"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8325645" y="6006463"/>
            <a:ext cx="17302755"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8321519" y="5127426"/>
            <a:ext cx="17316903"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287958" y="18423368"/>
            <a:ext cx="17316844"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81117" y="19315576"/>
            <a:ext cx="17330923"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07897" y="24323648"/>
            <a:ext cx="17357304"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312467" y="25230218"/>
            <a:ext cx="17343178"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83834" y="30474257"/>
            <a:ext cx="17354589"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79435" y="31415553"/>
            <a:ext cx="17363114"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92220" y="11880652"/>
            <a:ext cx="17329262"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14260" y="3355099"/>
            <a:ext cx="26678362" cy="532903"/>
          </a:xfrm>
          <a:prstGeom prst="rect">
            <a:avLst/>
          </a:prstGeom>
        </p:spPr>
        <p:txBody>
          <a:bodyPr wrap="square">
            <a:spAutoFit/>
          </a:bodyPr>
          <a:lstStyle>
            <a:lvl1pPr marL="0" indent="0" algn="ctr">
              <a:buFontTx/>
              <a:buNone/>
              <a:defRPr sz="2863">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affiliations</a:t>
            </a:r>
          </a:p>
        </p:txBody>
      </p:sp>
      <p:sp>
        <p:nvSpPr>
          <p:cNvPr id="78" name="Text Placeholder 76"/>
          <p:cNvSpPr>
            <a:spLocks noGrp="1"/>
          </p:cNvSpPr>
          <p:nvPr>
            <p:ph type="body" sz="quarter" idx="151" hasCustomPrompt="1"/>
          </p:nvPr>
        </p:nvSpPr>
        <p:spPr>
          <a:xfrm>
            <a:off x="4714260" y="2183925"/>
            <a:ext cx="26678362" cy="698204"/>
          </a:xfrm>
          <a:prstGeom prst="rect">
            <a:avLst/>
          </a:prstGeom>
        </p:spPr>
        <p:txBody>
          <a:bodyPr wrap="square" anchor="t" anchorCtr="0">
            <a:spAutoFit/>
          </a:bodyPr>
          <a:lstStyle>
            <a:lvl1pPr marL="0" indent="0" algn="ctr">
              <a:buFontTx/>
              <a:buNone/>
              <a:defRPr sz="3937">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authors</a:t>
            </a:r>
          </a:p>
        </p:txBody>
      </p:sp>
      <p:sp>
        <p:nvSpPr>
          <p:cNvPr id="79" name="Text Placeholder 76"/>
          <p:cNvSpPr>
            <a:spLocks noGrp="1"/>
          </p:cNvSpPr>
          <p:nvPr>
            <p:ph type="body" sz="quarter" idx="153" hasCustomPrompt="1"/>
          </p:nvPr>
        </p:nvSpPr>
        <p:spPr>
          <a:xfrm>
            <a:off x="4714260" y="539698"/>
            <a:ext cx="26678362" cy="918393"/>
          </a:xfrm>
          <a:prstGeom prst="rect">
            <a:avLst/>
          </a:prstGeom>
        </p:spPr>
        <p:txBody>
          <a:bodyPr wrap="square" anchor="t" anchorCtr="0">
            <a:spAutoFit/>
          </a:bodyPr>
          <a:lstStyle>
            <a:lvl1pPr marL="0" indent="0" algn="ctr">
              <a:buFontTx/>
              <a:buNone/>
              <a:defRPr sz="5368" b="1">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200" userDrawn="1">
          <p15:clr>
            <a:srgbClr val="FBAE40"/>
          </p15:clr>
        </p15:guide>
        <p15:guide id="2" pos="236" userDrawn="1">
          <p15:clr>
            <a:srgbClr val="FBAE40"/>
          </p15:clr>
        </p15:guide>
        <p15:guide id="6" pos="22441" userDrawn="1">
          <p15:clr>
            <a:srgbClr val="FBAE40"/>
          </p15:clr>
        </p15:guide>
        <p15:guide id="9" pos="11161" userDrawn="1">
          <p15:clr>
            <a:srgbClr val="FBAE40"/>
          </p15:clr>
        </p15:guide>
        <p15:guide id="10" pos="11516" userDrawn="1">
          <p15:clr>
            <a:srgbClr val="FBAE40"/>
          </p15:clr>
        </p15:guide>
        <p15:guide id="13" orient="horz" pos="2162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1781" y="6530945"/>
            <a:ext cx="8420520"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84848" y="5589203"/>
            <a:ext cx="8417453"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4998" y="15542881"/>
            <a:ext cx="8437438"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374932" y="6975541"/>
            <a:ext cx="17267004"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368093" y="5595341"/>
            <a:ext cx="17267003"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379060" y="19914427"/>
            <a:ext cx="17267004"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374933" y="19035389"/>
            <a:ext cx="17281124"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7225394" y="5595342"/>
            <a:ext cx="8413030"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7218553" y="6487550"/>
            <a:ext cx="8419870"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239075" y="21322988"/>
            <a:ext cx="8406189"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7236361" y="22229558"/>
            <a:ext cx="8399347"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236361" y="30405856"/>
            <a:ext cx="8402062"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236360" y="31347151"/>
            <a:ext cx="8406190"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2283" y="16404669"/>
            <a:ext cx="8440153"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14260" y="3503860"/>
            <a:ext cx="26678362" cy="532903"/>
          </a:xfrm>
          <a:prstGeom prst="rect">
            <a:avLst/>
          </a:prstGeom>
        </p:spPr>
        <p:txBody>
          <a:bodyPr wrap="square">
            <a:spAutoFit/>
          </a:bodyPr>
          <a:lstStyle>
            <a:lvl1pPr marL="0" indent="0" algn="ctr">
              <a:buFontTx/>
              <a:buNone/>
              <a:defRPr sz="2863">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affiliations</a:t>
            </a:r>
          </a:p>
        </p:txBody>
      </p:sp>
      <p:sp>
        <p:nvSpPr>
          <p:cNvPr id="78" name="Text Placeholder 76"/>
          <p:cNvSpPr>
            <a:spLocks noGrp="1"/>
          </p:cNvSpPr>
          <p:nvPr>
            <p:ph type="body" sz="quarter" idx="151" hasCustomPrompt="1"/>
          </p:nvPr>
        </p:nvSpPr>
        <p:spPr>
          <a:xfrm>
            <a:off x="4714260" y="2332686"/>
            <a:ext cx="26678362" cy="698204"/>
          </a:xfrm>
          <a:prstGeom prst="rect">
            <a:avLst/>
          </a:prstGeom>
        </p:spPr>
        <p:txBody>
          <a:bodyPr wrap="square" anchor="t" anchorCtr="0">
            <a:spAutoFit/>
          </a:bodyPr>
          <a:lstStyle>
            <a:lvl1pPr marL="0" indent="0" algn="ctr">
              <a:buFontTx/>
              <a:buNone/>
              <a:defRPr sz="3937">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authors</a:t>
            </a:r>
          </a:p>
        </p:txBody>
      </p:sp>
      <p:sp>
        <p:nvSpPr>
          <p:cNvPr id="79" name="Text Placeholder 76"/>
          <p:cNvSpPr>
            <a:spLocks noGrp="1"/>
          </p:cNvSpPr>
          <p:nvPr>
            <p:ph type="body" sz="quarter" idx="153" hasCustomPrompt="1"/>
          </p:nvPr>
        </p:nvSpPr>
        <p:spPr>
          <a:xfrm>
            <a:off x="4714260" y="688459"/>
            <a:ext cx="26678362" cy="918393"/>
          </a:xfrm>
          <a:prstGeom prst="rect">
            <a:avLst/>
          </a:prstGeom>
        </p:spPr>
        <p:txBody>
          <a:bodyPr wrap="square" anchor="t" anchorCtr="0">
            <a:spAutoFit/>
          </a:bodyPr>
          <a:lstStyle>
            <a:lvl1pPr marL="0" indent="0" algn="ctr">
              <a:buFontTx/>
              <a:buNone/>
              <a:defRPr sz="5368" b="1">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3501" userDrawn="1">
          <p15:clr>
            <a:srgbClr val="FBAE40"/>
          </p15:clr>
        </p15:guide>
        <p15:guide id="2" pos="236" userDrawn="1">
          <p15:clr>
            <a:srgbClr val="FBAE40"/>
          </p15:clr>
        </p15:guide>
        <p15:guide id="6" pos="22441" userDrawn="1">
          <p15:clr>
            <a:srgbClr val="FBAE40"/>
          </p15:clr>
        </p15:guide>
        <p15:guide id="7" pos="17146" userDrawn="1">
          <p15:clr>
            <a:srgbClr val="FBAE40"/>
          </p15:clr>
        </p15:guide>
        <p15:guide id="8" pos="16791" userDrawn="1">
          <p15:clr>
            <a:srgbClr val="FBAE40"/>
          </p15:clr>
        </p15:guide>
        <p15:guide id="11" pos="5551" userDrawn="1">
          <p15:clr>
            <a:srgbClr val="FBAE40"/>
          </p15:clr>
        </p15:guide>
        <p15:guide id="12" pos="5905" userDrawn="1">
          <p15:clr>
            <a:srgbClr val="FBAE40"/>
          </p15:clr>
        </p15:guide>
        <p15:guide id="13" orient="horz" pos="2162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1780" y="6344999"/>
            <a:ext cx="11408344"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84848" y="5403256"/>
            <a:ext cx="11404187"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4997" y="15542881"/>
            <a:ext cx="11431264"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2406161" y="6343314"/>
            <a:ext cx="11218668"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399322" y="5409395"/>
            <a:ext cx="11218667"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2400977" y="19914427"/>
            <a:ext cx="11216336"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399321" y="19035389"/>
            <a:ext cx="11225507"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184851" y="5409396"/>
            <a:ext cx="11453571"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175540" y="6301604"/>
            <a:ext cx="11462883"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98534" y="21537272"/>
            <a:ext cx="11444258"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198291" y="22443842"/>
            <a:ext cx="11434944"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99783" y="30690256"/>
            <a:ext cx="11438640"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198292" y="31631551"/>
            <a:ext cx="11444259"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2283" y="16404669"/>
            <a:ext cx="11434943"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14260" y="3429480"/>
            <a:ext cx="26678362" cy="532903"/>
          </a:xfrm>
          <a:prstGeom prst="rect">
            <a:avLst/>
          </a:prstGeom>
        </p:spPr>
        <p:txBody>
          <a:bodyPr wrap="square">
            <a:spAutoFit/>
          </a:bodyPr>
          <a:lstStyle>
            <a:lvl1pPr marL="0" indent="0" algn="ctr">
              <a:buFontTx/>
              <a:buNone/>
              <a:defRPr sz="2863">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affiliations</a:t>
            </a:r>
          </a:p>
        </p:txBody>
      </p:sp>
      <p:sp>
        <p:nvSpPr>
          <p:cNvPr id="78" name="Text Placeholder 76"/>
          <p:cNvSpPr>
            <a:spLocks noGrp="1"/>
          </p:cNvSpPr>
          <p:nvPr>
            <p:ph type="body" sz="quarter" idx="151" hasCustomPrompt="1"/>
          </p:nvPr>
        </p:nvSpPr>
        <p:spPr>
          <a:xfrm>
            <a:off x="4714260" y="2258305"/>
            <a:ext cx="26678362" cy="698204"/>
          </a:xfrm>
          <a:prstGeom prst="rect">
            <a:avLst/>
          </a:prstGeom>
        </p:spPr>
        <p:txBody>
          <a:bodyPr wrap="square" anchor="t" anchorCtr="0">
            <a:spAutoFit/>
          </a:bodyPr>
          <a:lstStyle>
            <a:lvl1pPr marL="0" indent="0" algn="ctr">
              <a:buFontTx/>
              <a:buNone/>
              <a:defRPr sz="3937">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authors</a:t>
            </a:r>
          </a:p>
        </p:txBody>
      </p:sp>
      <p:sp>
        <p:nvSpPr>
          <p:cNvPr id="79" name="Text Placeholder 76"/>
          <p:cNvSpPr>
            <a:spLocks noGrp="1"/>
          </p:cNvSpPr>
          <p:nvPr>
            <p:ph type="body" sz="quarter" idx="153" hasCustomPrompt="1"/>
          </p:nvPr>
        </p:nvSpPr>
        <p:spPr>
          <a:xfrm>
            <a:off x="4714260" y="614079"/>
            <a:ext cx="26678362" cy="918393"/>
          </a:xfrm>
          <a:prstGeom prst="rect">
            <a:avLst/>
          </a:prstGeom>
        </p:spPr>
        <p:txBody>
          <a:bodyPr wrap="square" anchor="t" anchorCtr="0">
            <a:spAutoFit/>
          </a:bodyPr>
          <a:lstStyle>
            <a:lvl1pPr marL="0" indent="0" algn="ctr">
              <a:buFontTx/>
              <a:buNone/>
              <a:defRPr sz="5368" b="1">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372" userDrawn="1">
          <p15:clr>
            <a:srgbClr val="FBAE40"/>
          </p15:clr>
        </p15:guide>
        <p15:guide id="2" pos="236" userDrawn="1">
          <p15:clr>
            <a:srgbClr val="FBAE40"/>
          </p15:clr>
        </p15:guide>
        <p15:guide id="6" pos="22441" userDrawn="1">
          <p15:clr>
            <a:srgbClr val="FBAE40"/>
          </p15:clr>
        </p15:guide>
        <p15:guide id="7" pos="15236" userDrawn="1">
          <p15:clr>
            <a:srgbClr val="FBAE40"/>
          </p15:clr>
        </p15:guide>
        <p15:guide id="8" pos="14882" userDrawn="1">
          <p15:clr>
            <a:srgbClr val="FBAE40"/>
          </p15:clr>
        </p15:guide>
        <p15:guide id="11" pos="7461" userDrawn="1">
          <p15:clr>
            <a:srgbClr val="FBAE40"/>
          </p15:clr>
        </p15:guide>
        <p15:guide id="12" pos="7815" userDrawn="1">
          <p15:clr>
            <a:srgbClr val="FBAE40"/>
          </p15:clr>
        </p15:guide>
        <p15:guide id="13" orient="horz" pos="2162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1780" y="6159048"/>
            <a:ext cx="11408344"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84848" y="5217306"/>
            <a:ext cx="11404187"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4997" y="15542881"/>
            <a:ext cx="11431264"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2406161" y="6157363"/>
            <a:ext cx="11218668"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399322" y="5223444"/>
            <a:ext cx="11218667"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2400977" y="19914427"/>
            <a:ext cx="11216336"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399321" y="19035389"/>
            <a:ext cx="11225507"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184851" y="5223445"/>
            <a:ext cx="11453571"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175540" y="6115653"/>
            <a:ext cx="11462883"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98534" y="21537272"/>
            <a:ext cx="11444258"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198291" y="22443842"/>
            <a:ext cx="11434944"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99783" y="30690256"/>
            <a:ext cx="11438640" cy="588615"/>
          </a:xfrm>
          <a:prstGeom prst="rect">
            <a:avLst/>
          </a:prstGeom>
          <a:noFill/>
        </p:spPr>
        <p:txBody>
          <a:bodyPr wrap="square" lIns="91436" tIns="91436" rIns="91436" bIns="91436" anchor="t" anchorCtr="0">
            <a:spAutoFit/>
          </a:bodyPr>
          <a:lstStyle>
            <a:lvl1pPr marL="0" indent="0" algn="l">
              <a:buNone/>
              <a:defRPr sz="2625"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198292" y="31631551"/>
            <a:ext cx="11444259"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2283" y="16404669"/>
            <a:ext cx="11434943"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08" indent="-468734">
              <a:defRPr sz="2051">
                <a:latin typeface="Trebuchet MS" pitchFamily="34" charset="0"/>
              </a:defRPr>
            </a:lvl2pPr>
            <a:lvl3pPr marL="1687442" indent="-468734">
              <a:defRPr sz="2051">
                <a:latin typeface="Trebuchet MS" pitchFamily="34" charset="0"/>
              </a:defRPr>
            </a:lvl3pPr>
            <a:lvl4pPr marL="2203050" indent="-515608">
              <a:defRPr sz="2051">
                <a:latin typeface="Trebuchet MS" pitchFamily="34" charset="0"/>
              </a:defRPr>
            </a:lvl4pPr>
            <a:lvl5pPr marL="2578037" indent="-374987">
              <a:defRPr sz="205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14260" y="3355099"/>
            <a:ext cx="26678362" cy="532903"/>
          </a:xfrm>
          <a:prstGeom prst="rect">
            <a:avLst/>
          </a:prstGeom>
        </p:spPr>
        <p:txBody>
          <a:bodyPr wrap="square">
            <a:spAutoFit/>
          </a:bodyPr>
          <a:lstStyle>
            <a:lvl1pPr marL="0" indent="0" algn="ctr">
              <a:buFontTx/>
              <a:buNone/>
              <a:defRPr sz="2863">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affiliations</a:t>
            </a:r>
          </a:p>
        </p:txBody>
      </p:sp>
      <p:sp>
        <p:nvSpPr>
          <p:cNvPr id="78" name="Text Placeholder 76"/>
          <p:cNvSpPr>
            <a:spLocks noGrp="1"/>
          </p:cNvSpPr>
          <p:nvPr>
            <p:ph type="body" sz="quarter" idx="151" hasCustomPrompt="1"/>
          </p:nvPr>
        </p:nvSpPr>
        <p:spPr>
          <a:xfrm>
            <a:off x="4714260" y="2183925"/>
            <a:ext cx="26678362" cy="698204"/>
          </a:xfrm>
          <a:prstGeom prst="rect">
            <a:avLst/>
          </a:prstGeom>
        </p:spPr>
        <p:txBody>
          <a:bodyPr wrap="square" anchor="t" anchorCtr="0">
            <a:spAutoFit/>
          </a:bodyPr>
          <a:lstStyle>
            <a:lvl1pPr marL="0" indent="0" algn="ctr">
              <a:buFontTx/>
              <a:buNone/>
              <a:defRPr sz="3937">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authors</a:t>
            </a:r>
          </a:p>
        </p:txBody>
      </p:sp>
      <p:sp>
        <p:nvSpPr>
          <p:cNvPr id="79" name="Text Placeholder 76"/>
          <p:cNvSpPr>
            <a:spLocks noGrp="1"/>
          </p:cNvSpPr>
          <p:nvPr>
            <p:ph type="body" sz="quarter" idx="153" hasCustomPrompt="1"/>
          </p:nvPr>
        </p:nvSpPr>
        <p:spPr>
          <a:xfrm>
            <a:off x="4714260" y="539698"/>
            <a:ext cx="26678362" cy="918393"/>
          </a:xfrm>
          <a:prstGeom prst="rect">
            <a:avLst/>
          </a:prstGeom>
        </p:spPr>
        <p:txBody>
          <a:bodyPr wrap="square" anchor="t" anchorCtr="0">
            <a:spAutoFit/>
          </a:bodyPr>
          <a:lstStyle>
            <a:lvl1pPr marL="0" indent="0" algn="ctr">
              <a:buFontTx/>
              <a:buNone/>
              <a:defRPr sz="5368" b="1">
                <a:solidFill>
                  <a:schemeClr val="bg1"/>
                </a:solidFill>
                <a:latin typeface="Century Gothic" panose="020B0502020202020204" pitchFamily="34" charset="0"/>
              </a:defRPr>
            </a:lvl1pPr>
            <a:lvl2pPr>
              <a:buFontTx/>
              <a:buNone/>
              <a:defRPr sz="5905"/>
            </a:lvl2pPr>
            <a:lvl3pPr>
              <a:buFontTx/>
              <a:buNone/>
              <a:defRPr sz="5905"/>
            </a:lvl3pPr>
            <a:lvl4pPr>
              <a:buFontTx/>
              <a:buNone/>
              <a:defRPr sz="5905"/>
            </a:lvl4pPr>
            <a:lvl5pPr>
              <a:buFontTx/>
              <a:buNone/>
              <a:defRPr sz="5905"/>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806" userDrawn="1">
          <p15:clr>
            <a:srgbClr val="FBAE40"/>
          </p15:clr>
        </p15:guide>
        <p15:guide id="2" pos="236" userDrawn="1">
          <p15:clr>
            <a:srgbClr val="FBAE40"/>
          </p15:clr>
        </p15:guide>
        <p15:guide id="6" pos="22441" userDrawn="1">
          <p15:clr>
            <a:srgbClr val="FBAE40"/>
          </p15:clr>
        </p15:guide>
        <p15:guide id="13" orient="horz" pos="2162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4789" y="35106886"/>
            <a:ext cx="36024527" cy="97150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p>
        </p:txBody>
      </p:sp>
      <p:sp>
        <p:nvSpPr>
          <p:cNvPr id="10" name="Text Box 14"/>
          <p:cNvSpPr txBox="1">
            <a:spLocks noChangeArrowheads="1"/>
          </p:cNvSpPr>
          <p:nvPr/>
        </p:nvSpPr>
        <p:spPr bwMode="auto">
          <a:xfrm>
            <a:off x="1285510" y="35422873"/>
            <a:ext cx="2062485" cy="28005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1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902"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664372461"/>
              </p:ext>
            </p:extLst>
          </p:nvPr>
        </p:nvGraphicFramePr>
        <p:xfrm>
          <a:off x="-10605978" y="55654"/>
          <a:ext cx="9719930" cy="36022735"/>
        </p:xfrm>
        <a:graphic>
          <a:graphicData uri="http://schemas.openxmlformats.org/drawingml/2006/table">
            <a:tbl>
              <a:tblPr firstRow="1" bandRow="1">
                <a:tableStyleId>{5C22544A-7EE6-4342-B048-85BDC9FD1C3A}</a:tableStyleId>
              </a:tblPr>
              <a:tblGrid>
                <a:gridCol w="4167830">
                  <a:extLst>
                    <a:ext uri="{9D8B030D-6E8A-4147-A177-3AD203B41FA5}">
                      <a16:colId xmlns:a16="http://schemas.microsoft.com/office/drawing/2014/main" val="20000"/>
                    </a:ext>
                  </a:extLst>
                </a:gridCol>
                <a:gridCol w="5552100">
                  <a:extLst>
                    <a:ext uri="{9D8B030D-6E8A-4147-A177-3AD203B41FA5}">
                      <a16:colId xmlns:a16="http://schemas.microsoft.com/office/drawing/2014/main" val="20001"/>
                    </a:ext>
                  </a:extLst>
                </a:gridCol>
              </a:tblGrid>
              <a:tr h="155347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7409">
                <a:tc gridSpan="2">
                  <a:txBody>
                    <a:bodyPr/>
                    <a:lstStyle/>
                    <a:p>
                      <a:pPr defTabSz="3765639"/>
                      <a:r>
                        <a:rPr lang="en-US" sz="2100" b="0" i="0" dirty="0">
                          <a:solidFill>
                            <a:srgbClr val="D9D9D9"/>
                          </a:solidFill>
                          <a:latin typeface="Arial"/>
                          <a:cs typeface="Arial"/>
                        </a:rPr>
                        <a:t>This PowerPoint template is designed to create a </a:t>
                      </a:r>
                      <a:r>
                        <a:rPr lang="en-US" sz="2100" b="1" i="0" dirty="0">
                          <a:solidFill>
                            <a:srgbClr val="FFC000"/>
                          </a:solidFill>
                          <a:latin typeface="Arial"/>
                          <a:cs typeface="Arial"/>
                        </a:rPr>
                        <a:t>36"x48" </a:t>
                      </a:r>
                      <a:r>
                        <a:rPr lang="en-US" sz="2100" b="0" i="0" dirty="0">
                          <a:solidFill>
                            <a:srgbClr val="D9D9D9"/>
                          </a:solidFill>
                          <a:latin typeface="Arial"/>
                          <a:cs typeface="Arial"/>
                        </a:rPr>
                        <a:t>research poster. Simply add your title, subtitle, text, tables, charts, and photos to customize your poster.</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To assist you in the design process and address any poster-related questions, we offer a series of online tutorials. Visit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select the </a:t>
                      </a:r>
                      <a:r>
                        <a:rPr lang="en-US" sz="2100" b="1" i="0" dirty="0">
                          <a:solidFill>
                            <a:srgbClr val="FFC000"/>
                          </a:solidFill>
                          <a:latin typeface="Arial"/>
                          <a:cs typeface="Arial"/>
                        </a:rPr>
                        <a:t>Tutorials </a:t>
                      </a:r>
                      <a:r>
                        <a:rPr lang="en-US" sz="2100" b="0" i="0" dirty="0">
                          <a:solidFill>
                            <a:srgbClr val="D9D9D9"/>
                          </a:solidFill>
                          <a:latin typeface="Arial"/>
                          <a:cs typeface="Arial"/>
                        </a:rPr>
                        <a:t>tab for detailed guidance.</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For same-day professional printing of your poster, go to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click on the ”</a:t>
                      </a:r>
                      <a:r>
                        <a:rPr lang="en-US" sz="2100" b="1" i="0" dirty="0">
                          <a:solidFill>
                            <a:srgbClr val="FFC000"/>
                          </a:solidFill>
                          <a:latin typeface="Arial"/>
                          <a:cs typeface="Arial"/>
                        </a:rPr>
                        <a:t>PRINT</a:t>
                      </a:r>
                      <a:r>
                        <a:rPr lang="en-US" sz="2100" b="0" i="0" dirty="0">
                          <a:solidFill>
                            <a:srgbClr val="D9D9D9"/>
                          </a:solidFill>
                          <a:latin typeface="Arial"/>
                          <a:cs typeface="Arial"/>
                        </a:rPr>
                        <a:t>” button or click on any of our poster options.</a:t>
                      </a:r>
                      <a:endParaRPr lang="en-US" sz="2100" b="0" dirty="0">
                        <a:solidFill>
                          <a:srgbClr val="D9D9D9"/>
                        </a:solidFill>
                        <a:latin typeface="Arial"/>
                        <a:cs typeface="Arial"/>
                      </a:endParaRPr>
                    </a:p>
                  </a:txBody>
                  <a:tcPr marL="149999" marR="74999"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21096">
                <a:tc>
                  <a:txBody>
                    <a:bodyPr/>
                    <a:lstStyle/>
                    <a:p>
                      <a:pPr algn="ctr"/>
                      <a:endParaRPr lang="en-US" sz="2100" dirty="0">
                        <a:solidFill>
                          <a:srgbClr val="1F3A4E"/>
                        </a:solidFill>
                      </a:endParaRPr>
                    </a:p>
                    <a:p>
                      <a:pPr algn="ctr"/>
                      <a:endParaRPr lang="en-US" sz="2100" dirty="0">
                        <a:solidFill>
                          <a:srgbClr val="1F3A4E"/>
                        </a:solidFill>
                      </a:endParaRPr>
                    </a:p>
                    <a:p>
                      <a:pPr algn="ctr"/>
                      <a:r>
                        <a:rPr lang="en-US" sz="2100" dirty="0">
                          <a:solidFill>
                            <a:schemeClr val="bg1"/>
                          </a:solidFill>
                          <a:latin typeface="Arial" panose="020B0604020202020204" pitchFamily="34" charset="0"/>
                          <a:cs typeface="Arial" panose="020B0604020202020204" pitchFamily="34" charset="0"/>
                        </a:rPr>
                        <a:t>This is a template for a </a:t>
                      </a:r>
                    </a:p>
                    <a:p>
                      <a:pPr algn="ctr"/>
                      <a:r>
                        <a:rPr lang="en-US" sz="2100" dirty="0">
                          <a:solidFill>
                            <a:schemeClr val="bg1"/>
                          </a:solidFill>
                          <a:latin typeface="Arial" panose="020B0604020202020204" pitchFamily="34" charset="0"/>
                          <a:cs typeface="Arial" panose="020B0604020202020204" pitchFamily="34" charset="0"/>
                        </a:rPr>
                        <a:t>presentation poster</a:t>
                      </a:r>
                      <a:br>
                        <a:rPr lang="en-US" sz="21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100x100cm</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(39.37”x39.37”)</a:t>
                      </a:r>
                      <a:br>
                        <a:rPr lang="en-US" sz="2100" dirty="0">
                          <a:solidFill>
                            <a:schemeClr val="bg1"/>
                          </a:solidFill>
                          <a:latin typeface="Arial" panose="020B0604020202020204" pitchFamily="34" charset="0"/>
                          <a:cs typeface="Arial" panose="020B0604020202020204" pitchFamily="34" charset="0"/>
                        </a:rPr>
                      </a:br>
                      <a:endParaRPr lang="en-US" sz="2100" dirty="0">
                        <a:solidFill>
                          <a:srgbClr val="1F3A4E"/>
                        </a:solidFill>
                      </a:endParaRPr>
                    </a:p>
                  </a:txBody>
                  <a:tcPr marL="74999" marR="74999"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Important: Check the template size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Any square size up to </a:t>
                      </a:r>
                      <a:r>
                        <a:rPr lang="en-US" sz="2000" b="0" dirty="0">
                          <a:solidFill>
                            <a:srgbClr val="FFC000"/>
                          </a:solidFill>
                          <a:latin typeface="Arial" panose="020B0604020202020204" pitchFamily="34" charset="0"/>
                          <a:cs typeface="Arial" panose="020B0604020202020204" pitchFamily="34" charset="0"/>
                        </a:rPr>
                        <a:t>121x212cm</a:t>
                      </a:r>
                      <a:endParaRPr lang="en-US" sz="2100" b="0" baseline="0" dirty="0">
                        <a:solidFill>
                          <a:srgbClr val="FFC000"/>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8"/>
                  </a:ext>
                </a:extLst>
              </a:tr>
              <a:tr h="4877100">
                <a:tc>
                  <a:txBody>
                    <a:bodyPr/>
                    <a:lstStyle/>
                    <a:p>
                      <a:endParaRPr lang="en-US" sz="2100" dirty="0">
                        <a:solidFill>
                          <a:srgbClr val="1F3A4E"/>
                        </a:solidFill>
                      </a:endParaRPr>
                    </a:p>
                  </a:txBody>
                  <a:tcPr marL="74999" marR="74999" marT="50000" marB="50000">
                    <a:blipFill rotWithShape="1">
                      <a:blip r:embed="rId3"/>
                      <a:stretch>
                        <a:fillRect/>
                      </a:stretch>
                    </a:blipFill>
                  </a:tcPr>
                </a:tc>
                <a:tc>
                  <a:txBody>
                    <a:bodyPr/>
                    <a:lstStyle/>
                    <a:p>
                      <a:pPr algn="l"/>
                      <a:r>
                        <a:rPr lang="en-US" sz="26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6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600" b="1" baseline="0" dirty="0">
                        <a:solidFill>
                          <a:srgbClr val="FFC000"/>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100" b="0" baseline="0" dirty="0">
                        <a:solidFill>
                          <a:srgbClr val="D9D9D9"/>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4999" marT="149999" marB="50000">
                    <a:solidFill>
                      <a:srgbClr val="010101"/>
                    </a:solidFill>
                  </a:tcPr>
                </a:tc>
                <a:extLst>
                  <a:ext uri="{0D108BD9-81ED-4DB2-BD59-A6C34878D82A}">
                    <a16:rowId xmlns:a16="http://schemas.microsoft.com/office/drawing/2014/main" val="10001"/>
                  </a:ext>
                </a:extLst>
              </a:tr>
              <a:tr h="22116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Ruler and Guides</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4999" marR="74999"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717664">
                <a:tc>
                  <a:txBody>
                    <a:bodyPr/>
                    <a:lstStyle/>
                    <a:p>
                      <a:endParaRPr lang="en-US" sz="2100" dirty="0">
                        <a:solidFill>
                          <a:srgbClr val="1F3A4E"/>
                        </a:solidFill>
                      </a:endParaRPr>
                    </a:p>
                  </a:txBody>
                  <a:tcPr marL="74999" marR="74999" marT="50000" marB="50000">
                    <a:blipFill rotWithShape="1">
                      <a:blip r:embed="rId4"/>
                      <a:stretch>
                        <a:fillRect/>
                      </a:stretch>
                    </a:blipFill>
                  </a:tcPr>
                </a:tc>
                <a:tc>
                  <a:txBody>
                    <a:bodyPr/>
                    <a:lstStyle/>
                    <a:p>
                      <a:pPr marL="0" lvl="1" indent="0" algn="l" defTabSz="114300"/>
                      <a:r>
                        <a:rPr lang="en-US" sz="2600" b="1" baseline="0" dirty="0">
                          <a:solidFill>
                            <a:srgbClr val="FFC000"/>
                          </a:solidFill>
                          <a:latin typeface="Arial" panose="020B0604020202020204" pitchFamily="34" charset="0"/>
                          <a:cs typeface="Arial" panose="020B0604020202020204" pitchFamily="34" charset="0"/>
                        </a:rPr>
                        <a:t>Headers and text containers</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100" b="0" baseline="0" dirty="0">
                        <a:solidFill>
                          <a:srgbClr val="D9D9D9"/>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3"/>
                  </a:ext>
                </a:extLst>
              </a:tr>
              <a:tr h="3977719">
                <a:tc gridSpan="2">
                  <a:txBody>
                    <a:bodyPr/>
                    <a:lstStyle/>
                    <a:p>
                      <a:r>
                        <a:rPr lang="en-US" sz="2600" b="1" dirty="0">
                          <a:solidFill>
                            <a:srgbClr val="FFC000"/>
                          </a:solidFill>
                          <a:latin typeface="Arial" panose="020B0604020202020204" pitchFamily="34" charset="0"/>
                          <a:cs typeface="Arial" panose="020B0604020202020204" pitchFamily="34" charset="0"/>
                        </a:rPr>
                        <a:t>Adding content to the poster</a:t>
                      </a:r>
                    </a:p>
                    <a:p>
                      <a:r>
                        <a:rPr lang="en-US" sz="2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4999" marR="74999"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015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4999"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7280">
                <a:tc gridSpan="2">
                  <a:txBody>
                    <a:bodyPr/>
                    <a:lstStyle/>
                    <a:p>
                      <a:endParaRPr lang="en-US" sz="2100" dirty="0">
                        <a:solidFill>
                          <a:schemeClr val="bg1"/>
                        </a:solidFill>
                        <a:latin typeface="Arial" panose="020B0604020202020204" pitchFamily="34" charset="0"/>
                        <a:cs typeface="Arial" panose="020B0604020202020204" pitchFamily="34" charset="0"/>
                      </a:endParaRPr>
                    </a:p>
                  </a:txBody>
                  <a:tcPr marL="149999" marR="74999"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959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4999"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17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chemeClr val="bg1"/>
                        </a:solidFill>
                        <a:latin typeface="Arial"/>
                        <a:cs typeface="Arial"/>
                      </a:endParaRPr>
                    </a:p>
                  </a:txBody>
                  <a:tcPr marL="149999" marR="74999"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15418"/>
            <a:ext cx="35999738" cy="4382278"/>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ln>
                  <a:noFill/>
                </a:ln>
              </a:endParaRPr>
            </a:p>
          </p:txBody>
        </p:sp>
      </p:grp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17999869" y="5095004"/>
            <a:ext cx="0" cy="29240296"/>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1706778844"/>
              </p:ext>
            </p:extLst>
          </p:nvPr>
        </p:nvGraphicFramePr>
        <p:xfrm>
          <a:off x="36864315" y="0"/>
          <a:ext cx="9719931" cy="36260381"/>
        </p:xfrm>
        <a:graphic>
          <a:graphicData uri="http://schemas.openxmlformats.org/drawingml/2006/table">
            <a:tbl>
              <a:tblPr firstRow="1" bandRow="1">
                <a:tableStyleId>{5C22544A-7EE6-4342-B048-85BDC9FD1C3A}</a:tableStyleId>
              </a:tblPr>
              <a:tblGrid>
                <a:gridCol w="4347143">
                  <a:extLst>
                    <a:ext uri="{9D8B030D-6E8A-4147-A177-3AD203B41FA5}">
                      <a16:colId xmlns:a16="http://schemas.microsoft.com/office/drawing/2014/main" val="20000"/>
                    </a:ext>
                  </a:extLst>
                </a:gridCol>
                <a:gridCol w="663939">
                  <a:extLst>
                    <a:ext uri="{9D8B030D-6E8A-4147-A177-3AD203B41FA5}">
                      <a16:colId xmlns:a16="http://schemas.microsoft.com/office/drawing/2014/main" val="3519466302"/>
                    </a:ext>
                  </a:extLst>
                </a:gridCol>
                <a:gridCol w="4708849">
                  <a:extLst>
                    <a:ext uri="{9D8B030D-6E8A-4147-A177-3AD203B41FA5}">
                      <a16:colId xmlns:a16="http://schemas.microsoft.com/office/drawing/2014/main" val="4164475170"/>
                    </a:ext>
                  </a:extLst>
                </a:gridCol>
              </a:tblGrid>
              <a:tr h="14443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68180">
                <a:tc>
                  <a:txBody>
                    <a:bodyPr/>
                    <a:lstStyle/>
                    <a:p>
                      <a:endParaRPr lang="en-US" sz="2100" u="none" dirty="0">
                        <a:solidFill>
                          <a:srgbClr val="FFC000"/>
                        </a:solidFill>
                      </a:endParaRPr>
                    </a:p>
                  </a:txBody>
                  <a:tcPr marL="149999" marR="74999"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100" u="none" dirty="0">
                        <a:solidFill>
                          <a:srgbClr val="FFC000"/>
                        </a:solidFill>
                      </a:endParaRPr>
                    </a:p>
                  </a:txBody>
                  <a:tcPr marL="149999" marR="74999"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5999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4999"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4999"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022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txBody>
                  <a:tcPr marL="149999" marR="74999"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99997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600" noProof="0" dirty="0">
                          <a:solidFill>
                            <a:srgbClr val="D9D9D9"/>
                          </a:solidFill>
                          <a:latin typeface="Arial" panose="020B0604020202020204" pitchFamily="34" charset="0"/>
                          <a:cs typeface="Arial" panose="020B0604020202020204" pitchFamily="34" charset="0"/>
                        </a:rPr>
                      </a:br>
                      <a:r>
                        <a:rPr lang="en-US" sz="2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4999"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987456">
                <a:tc>
                  <a:txBody>
                    <a:bodyPr/>
                    <a:lstStyle/>
                    <a:p>
                      <a:r>
                        <a:rPr lang="en-US" sz="3000" b="1" dirty="0">
                          <a:solidFill>
                            <a:srgbClr val="FFC000"/>
                          </a:solidFill>
                          <a:latin typeface="Arial" panose="020B0604020202020204" pitchFamily="34" charset="0"/>
                          <a:cs typeface="Arial" panose="020B0604020202020204" pitchFamily="34" charset="0"/>
                        </a:rPr>
                        <a:t>How to</a:t>
                      </a:r>
                      <a:r>
                        <a:rPr lang="en-US" sz="3000" b="1" baseline="0" dirty="0">
                          <a:solidFill>
                            <a:srgbClr val="FFC000"/>
                          </a:solidFill>
                          <a:latin typeface="Arial" panose="020B0604020202020204" pitchFamily="34" charset="0"/>
                          <a:cs typeface="Arial" panose="020B0604020202020204" pitchFamily="34" charset="0"/>
                        </a:rPr>
                        <a:t> preview your poster prior to printing</a:t>
                      </a:r>
                      <a:endParaRPr lang="en-US" sz="3000" b="1" dirty="0">
                        <a:solidFill>
                          <a:srgbClr val="FFC000"/>
                        </a:solidFill>
                        <a:latin typeface="Arial" panose="020B0604020202020204" pitchFamily="34" charset="0"/>
                        <a:cs typeface="Arial" panose="020B0604020202020204" pitchFamily="34" charset="0"/>
                      </a:endParaRPr>
                    </a:p>
                    <a:p>
                      <a:r>
                        <a:rPr lang="en-US" sz="2600" dirty="0">
                          <a:solidFill>
                            <a:srgbClr val="D9D9D9"/>
                          </a:solidFill>
                          <a:latin typeface="Arial" panose="020B0604020202020204" pitchFamily="34" charset="0"/>
                          <a:cs typeface="Arial" panose="020B0604020202020204" pitchFamily="34" charset="0"/>
                        </a:rPr>
                        <a:t>You can preview your poster at any time by pressing the </a:t>
                      </a:r>
                      <a:r>
                        <a:rPr lang="en-US" sz="2600" b="1" dirty="0">
                          <a:solidFill>
                            <a:srgbClr val="FFC000"/>
                          </a:solidFill>
                          <a:latin typeface="Arial" panose="020B0604020202020204" pitchFamily="34" charset="0"/>
                          <a:cs typeface="Arial" panose="020B0604020202020204" pitchFamily="34" charset="0"/>
                        </a:rPr>
                        <a:t>F5 key </a:t>
                      </a:r>
                      <a:r>
                        <a:rPr lang="en-US" sz="2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600" b="1" dirty="0">
                          <a:solidFill>
                            <a:srgbClr val="FFC000"/>
                          </a:solidFill>
                          <a:latin typeface="Arial" panose="020B0604020202020204" pitchFamily="34" charset="0"/>
                          <a:cs typeface="Arial" panose="020B0604020202020204" pitchFamily="34" charset="0"/>
                        </a:rPr>
                        <a:t>ESC</a:t>
                      </a:r>
                      <a:r>
                        <a:rPr lang="en-US" sz="2600" dirty="0">
                          <a:solidFill>
                            <a:srgbClr val="D9D9D9"/>
                          </a:solidFill>
                          <a:latin typeface="Arial" panose="020B0604020202020204" pitchFamily="34" charset="0"/>
                          <a:cs typeface="Arial" panose="020B0604020202020204" pitchFamily="34" charset="0"/>
                        </a:rPr>
                        <a:t> key.</a:t>
                      </a:r>
                    </a:p>
                  </a:txBody>
                  <a:tcPr marL="149999" marR="74999"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(Windows)</a:t>
                      </a:r>
                      <a:br>
                        <a:rPr lang="en-US" sz="30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Or click on the SLIDESHOW tab (Mac and Windows)</a:t>
                      </a:r>
                      <a:endParaRPr lang="en-US" sz="2600" dirty="0">
                        <a:solidFill>
                          <a:srgbClr val="D9D9D9"/>
                        </a:solidFill>
                        <a:latin typeface="Arial" panose="020B0604020202020204" pitchFamily="34" charset="0"/>
                        <a:cs typeface="Arial" panose="020B0604020202020204" pitchFamily="34" charset="0"/>
                      </a:endParaRPr>
                    </a:p>
                  </a:txBody>
                  <a:tcPr marL="149999" marR="74999"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To print your poster, visit </a:t>
                      </a:r>
                      <a:r>
                        <a:rPr lang="en-US" sz="2600" noProof="0" dirty="0" err="1">
                          <a:solidFill>
                            <a:srgbClr val="FFC000"/>
                          </a:solidFill>
                          <a:latin typeface="Arial"/>
                          <a:cs typeface="Arial"/>
                        </a:rPr>
                        <a:t>PosterPresentations.com</a:t>
                      </a:r>
                      <a:r>
                        <a:rPr lang="en-US" sz="2600" noProof="0" dirty="0">
                          <a:solidFill>
                            <a:srgbClr val="FFC000"/>
                          </a:solidFill>
                          <a:latin typeface="Arial"/>
                          <a:cs typeface="Arial"/>
                        </a:rPr>
                        <a:t> </a:t>
                      </a:r>
                      <a:r>
                        <a:rPr lang="en-US" sz="2600" noProof="0" dirty="0">
                          <a:solidFill>
                            <a:srgbClr val="D9D9D9"/>
                          </a:solidFill>
                          <a:latin typeface="Arial"/>
                          <a:cs typeface="Arial"/>
                        </a:rPr>
                        <a:t>and click the "</a:t>
                      </a:r>
                      <a:r>
                        <a:rPr lang="en-US" sz="2600" noProof="0" dirty="0">
                          <a:solidFill>
                            <a:srgbClr val="FFC000"/>
                          </a:solidFill>
                          <a:latin typeface="Arial"/>
                          <a:cs typeface="Arial"/>
                        </a:rPr>
                        <a:t>PRINT</a:t>
                      </a:r>
                      <a:r>
                        <a:rPr lang="en-US" sz="2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600" noProof="0" dirty="0">
                          <a:solidFill>
                            <a:srgbClr val="D9D9D9"/>
                          </a:solidFill>
                          <a:latin typeface="Arial"/>
                          <a:cs typeface="Arial"/>
                        </a:rPr>
                      </a:br>
                      <a:br>
                        <a:rPr lang="en-US" sz="2600" noProof="0" dirty="0">
                          <a:solidFill>
                            <a:srgbClr val="D9D9D9"/>
                          </a:solidFill>
                          <a:latin typeface="Arial"/>
                          <a:cs typeface="Arial"/>
                        </a:rPr>
                      </a:br>
                      <a:r>
                        <a:rPr lang="en-US" sz="2600" noProof="0" dirty="0">
                          <a:solidFill>
                            <a:srgbClr val="D9D9D9"/>
                          </a:solidFill>
                          <a:latin typeface="Arial"/>
                          <a:cs typeface="Arial"/>
                        </a:rPr>
                        <a:t>Go to </a:t>
                      </a:r>
                      <a:r>
                        <a:rPr lang="en-US" sz="2600" noProof="0" dirty="0" err="1">
                          <a:solidFill>
                            <a:srgbClr val="FFC000"/>
                          </a:solidFill>
                          <a:latin typeface="Arial"/>
                          <a:cs typeface="Arial"/>
                        </a:rPr>
                        <a:t>PosterPresentations.com</a:t>
                      </a:r>
                      <a:r>
                        <a:rPr lang="en-US" sz="2600" noProof="0" dirty="0">
                          <a:solidFill>
                            <a:srgbClr val="D9D9D9"/>
                          </a:solidFill>
                          <a:latin typeface="Arial"/>
                          <a:cs typeface="Arial"/>
                        </a:rPr>
                        <a:t> for more information.</a:t>
                      </a: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FFC000"/>
                          </a:solidFill>
                          <a:latin typeface="Arial"/>
                          <a:cs typeface="Arial"/>
                        </a:rPr>
                        <a:t>https://</a:t>
                      </a:r>
                      <a:r>
                        <a:rPr lang="en-US" sz="2600" noProof="0" dirty="0" err="1">
                          <a:solidFill>
                            <a:srgbClr val="FFC000"/>
                          </a:solidFill>
                          <a:latin typeface="Arial"/>
                          <a:cs typeface="Arial"/>
                        </a:rPr>
                        <a:t>www.posterpresentations.com</a:t>
                      </a:r>
                      <a:r>
                        <a:rPr lang="en-US" sz="2600" noProof="0" dirty="0">
                          <a:solidFill>
                            <a:srgbClr val="FFC000"/>
                          </a:solidFill>
                          <a:latin typeface="Arial"/>
                          <a:cs typeface="Arial"/>
                        </a:rPr>
                        <a:t>/poster-presentation-services-for-conferences-and-</a:t>
                      </a:r>
                      <a:r>
                        <a:rPr lang="en-US" sz="2600" noProof="0" dirty="0" err="1">
                          <a:solidFill>
                            <a:srgbClr val="FFC000"/>
                          </a:solidFill>
                          <a:latin typeface="Arial"/>
                          <a:cs typeface="Arial"/>
                        </a:rPr>
                        <a:t>events.html</a:t>
                      </a:r>
                      <a:endParaRPr lang="en-US" sz="2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FFC000"/>
                        </a:solidFill>
                        <a:latin typeface="Arial"/>
                        <a:cs typeface="Arial"/>
                      </a:endParaRP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91723">
                <a:tc gridSpan="3">
                  <a:txBody>
                    <a:bodyPr/>
                    <a:lstStyle/>
                    <a:p>
                      <a:endParaRPr lang="en-US" sz="2600" dirty="0">
                        <a:solidFill>
                          <a:srgbClr val="1F3A4E"/>
                        </a:solidFill>
                      </a:endParaRPr>
                    </a:p>
                  </a:txBody>
                  <a:tcPr marL="149999" marR="74999"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41487">
                <a:tc gridSpan="2">
                  <a:txBody>
                    <a:bodyPr/>
                    <a:lstStyle/>
                    <a:p>
                      <a:pPr>
                        <a:lnSpc>
                          <a:spcPts val="2600"/>
                        </a:lnSpc>
                      </a:pPr>
                      <a:r>
                        <a:rPr lang="en-US" sz="2100" dirty="0">
                          <a:solidFill>
                            <a:schemeClr val="bg1">
                              <a:lumMod val="85000"/>
                            </a:schemeClr>
                          </a:solidFill>
                          <a:latin typeface="Arial"/>
                          <a:cs typeface="Arial"/>
                        </a:rPr>
                        <a:t>© 2025</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49999" marR="74999"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9400" dirty="0"/>
                    </a:p>
                  </a:txBody>
                  <a:tcPr marL="149999" marR="74999" marT="149999" marB="5000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599877" rtl="0" eaLnBrk="1" latinLnBrk="0" hangingPunct="1">
        <a:spcBef>
          <a:spcPct val="0"/>
        </a:spcBef>
        <a:buNone/>
        <a:defRPr sz="7218" kern="1200">
          <a:solidFill>
            <a:schemeClr val="bg1"/>
          </a:solidFill>
          <a:latin typeface="Trebuchet MS" pitchFamily="34" charset="0"/>
          <a:ea typeface="+mj-ea"/>
          <a:cs typeface="+mj-cs"/>
        </a:defRPr>
      </a:lvl1pPr>
    </p:titleStyle>
    <p:bodyStyle>
      <a:lvl1pPr marL="1349954" indent="-1349954" algn="l" defTabSz="3599877" rtl="0" eaLnBrk="1" latinLnBrk="0" hangingPunct="1">
        <a:spcBef>
          <a:spcPct val="20000"/>
        </a:spcBef>
        <a:buFont typeface="Arial" pitchFamily="34" charset="0"/>
        <a:buChar char="•"/>
        <a:defRPr sz="12631" kern="1200">
          <a:solidFill>
            <a:schemeClr val="tx1"/>
          </a:solidFill>
          <a:latin typeface="+mn-lt"/>
          <a:ea typeface="+mn-ea"/>
          <a:cs typeface="+mn-cs"/>
        </a:defRPr>
      </a:lvl1pPr>
      <a:lvl2pPr marL="2924900" indent="-1124961" algn="l" defTabSz="3599877" rtl="0" eaLnBrk="1" latinLnBrk="0" hangingPunct="1">
        <a:spcBef>
          <a:spcPct val="20000"/>
        </a:spcBef>
        <a:buFont typeface="Arial" pitchFamily="34" charset="0"/>
        <a:buChar char="–"/>
        <a:defRPr sz="11073" kern="1200">
          <a:solidFill>
            <a:schemeClr val="tx1"/>
          </a:solidFill>
          <a:latin typeface="+mn-lt"/>
          <a:ea typeface="+mn-ea"/>
          <a:cs typeface="+mn-cs"/>
        </a:defRPr>
      </a:lvl2pPr>
      <a:lvl3pPr marL="4499847" indent="-899970" algn="l" defTabSz="3599877" rtl="0" eaLnBrk="1" latinLnBrk="0" hangingPunct="1">
        <a:spcBef>
          <a:spcPct val="20000"/>
        </a:spcBef>
        <a:buFont typeface="Arial" pitchFamily="34" charset="0"/>
        <a:buChar char="•"/>
        <a:defRPr sz="9515" kern="1200">
          <a:solidFill>
            <a:schemeClr val="tx1"/>
          </a:solidFill>
          <a:latin typeface="+mn-lt"/>
          <a:ea typeface="+mn-ea"/>
          <a:cs typeface="+mn-cs"/>
        </a:defRPr>
      </a:lvl3pPr>
      <a:lvl4pPr marL="6299786"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4pPr>
      <a:lvl5pPr marL="8099723"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5pPr>
      <a:lvl6pPr marL="9899663"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6pPr>
      <a:lvl7pPr marL="11699600"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7pPr>
      <a:lvl8pPr marL="13499539"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8pPr>
      <a:lvl9pPr marL="15299478"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9pPr>
    </p:bodyStyle>
    <p:otherStyle>
      <a:defPPr>
        <a:defRPr lang="en-US"/>
      </a:defPPr>
      <a:lvl1pPr marL="0" algn="l" defTabSz="3599877" rtl="0" eaLnBrk="1" latinLnBrk="0" hangingPunct="1">
        <a:defRPr sz="7055" kern="1200">
          <a:solidFill>
            <a:schemeClr val="tx1"/>
          </a:solidFill>
          <a:latin typeface="+mn-lt"/>
          <a:ea typeface="+mn-ea"/>
          <a:cs typeface="+mn-cs"/>
        </a:defRPr>
      </a:lvl1pPr>
      <a:lvl2pPr marL="1799939" algn="l" defTabSz="3599877" rtl="0" eaLnBrk="1" latinLnBrk="0" hangingPunct="1">
        <a:defRPr sz="7055" kern="1200">
          <a:solidFill>
            <a:schemeClr val="tx1"/>
          </a:solidFill>
          <a:latin typeface="+mn-lt"/>
          <a:ea typeface="+mn-ea"/>
          <a:cs typeface="+mn-cs"/>
        </a:defRPr>
      </a:lvl2pPr>
      <a:lvl3pPr marL="3599877" algn="l" defTabSz="3599877" rtl="0" eaLnBrk="1" latinLnBrk="0" hangingPunct="1">
        <a:defRPr sz="7055" kern="1200">
          <a:solidFill>
            <a:schemeClr val="tx1"/>
          </a:solidFill>
          <a:latin typeface="+mn-lt"/>
          <a:ea typeface="+mn-ea"/>
          <a:cs typeface="+mn-cs"/>
        </a:defRPr>
      </a:lvl3pPr>
      <a:lvl4pPr marL="5399816" algn="l" defTabSz="3599877" rtl="0" eaLnBrk="1" latinLnBrk="0" hangingPunct="1">
        <a:defRPr sz="7055" kern="1200">
          <a:solidFill>
            <a:schemeClr val="tx1"/>
          </a:solidFill>
          <a:latin typeface="+mn-lt"/>
          <a:ea typeface="+mn-ea"/>
          <a:cs typeface="+mn-cs"/>
        </a:defRPr>
      </a:lvl4pPr>
      <a:lvl5pPr marL="7199754" algn="l" defTabSz="3599877" rtl="0" eaLnBrk="1" latinLnBrk="0" hangingPunct="1">
        <a:defRPr sz="7055" kern="1200">
          <a:solidFill>
            <a:schemeClr val="tx1"/>
          </a:solidFill>
          <a:latin typeface="+mn-lt"/>
          <a:ea typeface="+mn-ea"/>
          <a:cs typeface="+mn-cs"/>
        </a:defRPr>
      </a:lvl5pPr>
      <a:lvl6pPr marL="8999693" algn="l" defTabSz="3599877" rtl="0" eaLnBrk="1" latinLnBrk="0" hangingPunct="1">
        <a:defRPr sz="7055" kern="1200">
          <a:solidFill>
            <a:schemeClr val="tx1"/>
          </a:solidFill>
          <a:latin typeface="+mn-lt"/>
          <a:ea typeface="+mn-ea"/>
          <a:cs typeface="+mn-cs"/>
        </a:defRPr>
      </a:lvl6pPr>
      <a:lvl7pPr marL="10799632" algn="l" defTabSz="3599877" rtl="0" eaLnBrk="1" latinLnBrk="0" hangingPunct="1">
        <a:defRPr sz="7055" kern="1200">
          <a:solidFill>
            <a:schemeClr val="tx1"/>
          </a:solidFill>
          <a:latin typeface="+mn-lt"/>
          <a:ea typeface="+mn-ea"/>
          <a:cs typeface="+mn-cs"/>
        </a:defRPr>
      </a:lvl7pPr>
      <a:lvl8pPr marL="12599570" algn="l" defTabSz="3599877" rtl="0" eaLnBrk="1" latinLnBrk="0" hangingPunct="1">
        <a:defRPr sz="7055" kern="1200">
          <a:solidFill>
            <a:schemeClr val="tx1"/>
          </a:solidFill>
          <a:latin typeface="+mn-lt"/>
          <a:ea typeface="+mn-ea"/>
          <a:cs typeface="+mn-cs"/>
        </a:defRPr>
      </a:lvl8pPr>
      <a:lvl9pPr marL="14399509" algn="l" defTabSz="3599877" rtl="0" eaLnBrk="1" latinLnBrk="0" hangingPunct="1">
        <a:defRPr sz="705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70" userDrawn="1">
          <p15:clr>
            <a:srgbClr val="F26B43"/>
          </p15:clr>
        </p15:guide>
        <p15:guide id="2" userDrawn="1">
          <p15:clr>
            <a:srgbClr val="F26B43"/>
          </p15:clr>
        </p15:guide>
        <p15:guide id="3" pos="22677" userDrawn="1">
          <p15:clr>
            <a:srgbClr val="F26B43"/>
          </p15:clr>
        </p15:guide>
        <p15:guide id="4" orient="horz" pos="221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4789" y="35106886"/>
            <a:ext cx="36024527" cy="97150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p>
        </p:txBody>
      </p:sp>
      <p:sp>
        <p:nvSpPr>
          <p:cNvPr id="10" name="Text Box 14"/>
          <p:cNvSpPr txBox="1">
            <a:spLocks noChangeArrowheads="1"/>
          </p:cNvSpPr>
          <p:nvPr/>
        </p:nvSpPr>
        <p:spPr bwMode="auto">
          <a:xfrm>
            <a:off x="1285510" y="35422873"/>
            <a:ext cx="2062485" cy="28005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1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902" b="1" dirty="0">
                <a:solidFill>
                  <a:schemeClr val="bg1">
                    <a:lumMod val="75000"/>
                  </a:schemeClr>
                </a:solidFill>
                <a:latin typeface="Arial" charset="0"/>
              </a:rPr>
              <a:t>www.PosterPresentations.com</a:t>
            </a:r>
          </a:p>
        </p:txBody>
      </p:sp>
      <p:grpSp>
        <p:nvGrpSpPr>
          <p:cNvPr id="9" name="Group 8">
            <a:extLst>
              <a:ext uri="{FF2B5EF4-FFF2-40B4-BE49-F238E27FC236}">
                <a16:creationId xmlns:a16="http://schemas.microsoft.com/office/drawing/2014/main" id="{30CA9293-8E5F-2D86-9663-A96EC89B78D8}"/>
              </a:ext>
            </a:extLst>
          </p:cNvPr>
          <p:cNvGrpSpPr/>
          <p:nvPr userDrawn="1"/>
        </p:nvGrpSpPr>
        <p:grpSpPr>
          <a:xfrm>
            <a:off x="1" y="15419"/>
            <a:ext cx="35999739" cy="4670498"/>
            <a:chOff x="0" y="17231"/>
            <a:chExt cx="40233601" cy="6009827"/>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7231"/>
              <a:ext cx="40233600" cy="60098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p>
          </p:txBody>
        </p:sp>
        <p:sp>
          <p:nvSpPr>
            <p:cNvPr id="6" name="Rectangle 5">
              <a:extLst>
                <a:ext uri="{FF2B5EF4-FFF2-40B4-BE49-F238E27FC236}">
                  <a16:creationId xmlns:a16="http://schemas.microsoft.com/office/drawing/2014/main" id="{EE7A87B8-B8C5-D3A0-72FE-28C783F3B7A8}"/>
                </a:ext>
              </a:extLst>
            </p:cNvPr>
            <p:cNvSpPr/>
            <p:nvPr userDrawn="1"/>
          </p:nvSpPr>
          <p:spPr>
            <a:xfrm>
              <a:off x="32929286" y="17231"/>
              <a:ext cx="7304314" cy="60098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108165" y="1693631"/>
              <a:ext cx="2125436" cy="43334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9093684" y="5541281"/>
            <a:ext cx="0" cy="28824336"/>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6937304" y="5541281"/>
            <a:ext cx="0" cy="28824336"/>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F74E17D3-E570-C0C3-EA9D-56F015D77B51}"/>
              </a:ext>
            </a:extLst>
          </p:cNvPr>
          <p:cNvGraphicFramePr>
            <a:graphicFrameLocks noGrp="1"/>
          </p:cNvGraphicFramePr>
          <p:nvPr userDrawn="1">
            <p:extLst>
              <p:ext uri="{D42A27DB-BD31-4B8C-83A1-F6EECF244321}">
                <p14:modId xmlns:p14="http://schemas.microsoft.com/office/powerpoint/2010/main" val="2917724762"/>
              </p:ext>
            </p:extLst>
          </p:nvPr>
        </p:nvGraphicFramePr>
        <p:xfrm>
          <a:off x="-10605978" y="55654"/>
          <a:ext cx="9719930" cy="36022735"/>
        </p:xfrm>
        <a:graphic>
          <a:graphicData uri="http://schemas.openxmlformats.org/drawingml/2006/table">
            <a:tbl>
              <a:tblPr firstRow="1" bandRow="1">
                <a:tableStyleId>{5C22544A-7EE6-4342-B048-85BDC9FD1C3A}</a:tableStyleId>
              </a:tblPr>
              <a:tblGrid>
                <a:gridCol w="4167830">
                  <a:extLst>
                    <a:ext uri="{9D8B030D-6E8A-4147-A177-3AD203B41FA5}">
                      <a16:colId xmlns:a16="http://schemas.microsoft.com/office/drawing/2014/main" val="20000"/>
                    </a:ext>
                  </a:extLst>
                </a:gridCol>
                <a:gridCol w="5552100">
                  <a:extLst>
                    <a:ext uri="{9D8B030D-6E8A-4147-A177-3AD203B41FA5}">
                      <a16:colId xmlns:a16="http://schemas.microsoft.com/office/drawing/2014/main" val="20001"/>
                    </a:ext>
                  </a:extLst>
                </a:gridCol>
              </a:tblGrid>
              <a:tr h="155347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7409">
                <a:tc gridSpan="2">
                  <a:txBody>
                    <a:bodyPr/>
                    <a:lstStyle/>
                    <a:p>
                      <a:pPr defTabSz="3765639"/>
                      <a:r>
                        <a:rPr lang="en-US" sz="2100" b="0" i="0" dirty="0">
                          <a:solidFill>
                            <a:srgbClr val="D9D9D9"/>
                          </a:solidFill>
                          <a:latin typeface="Arial"/>
                          <a:cs typeface="Arial"/>
                        </a:rPr>
                        <a:t>This PowerPoint template is designed to create a </a:t>
                      </a:r>
                      <a:r>
                        <a:rPr lang="en-US" sz="2100" b="1" i="0" dirty="0">
                          <a:solidFill>
                            <a:srgbClr val="FFC000"/>
                          </a:solidFill>
                          <a:latin typeface="Arial"/>
                          <a:cs typeface="Arial"/>
                        </a:rPr>
                        <a:t>36"x48" </a:t>
                      </a:r>
                      <a:r>
                        <a:rPr lang="en-US" sz="2100" b="0" i="0" dirty="0">
                          <a:solidFill>
                            <a:srgbClr val="D9D9D9"/>
                          </a:solidFill>
                          <a:latin typeface="Arial"/>
                          <a:cs typeface="Arial"/>
                        </a:rPr>
                        <a:t>research poster. Simply add your title, subtitle, text, tables, charts, and photos to customize your poster.</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To assist you in the design process and address any poster-related questions, we offer a series of online tutorials. Visit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select the </a:t>
                      </a:r>
                      <a:r>
                        <a:rPr lang="en-US" sz="2100" b="1" i="0" dirty="0">
                          <a:solidFill>
                            <a:srgbClr val="FFC000"/>
                          </a:solidFill>
                          <a:latin typeface="Arial"/>
                          <a:cs typeface="Arial"/>
                        </a:rPr>
                        <a:t>Tutorials </a:t>
                      </a:r>
                      <a:r>
                        <a:rPr lang="en-US" sz="2100" b="0" i="0" dirty="0">
                          <a:solidFill>
                            <a:srgbClr val="D9D9D9"/>
                          </a:solidFill>
                          <a:latin typeface="Arial"/>
                          <a:cs typeface="Arial"/>
                        </a:rPr>
                        <a:t>tab for detailed guidance.</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For same-day professional printing of your poster, go to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click on the ”</a:t>
                      </a:r>
                      <a:r>
                        <a:rPr lang="en-US" sz="2100" b="1" i="0" dirty="0">
                          <a:solidFill>
                            <a:srgbClr val="FFC000"/>
                          </a:solidFill>
                          <a:latin typeface="Arial"/>
                          <a:cs typeface="Arial"/>
                        </a:rPr>
                        <a:t>PRINT</a:t>
                      </a:r>
                      <a:r>
                        <a:rPr lang="en-US" sz="2100" b="0" i="0" dirty="0">
                          <a:solidFill>
                            <a:srgbClr val="D9D9D9"/>
                          </a:solidFill>
                          <a:latin typeface="Arial"/>
                          <a:cs typeface="Arial"/>
                        </a:rPr>
                        <a:t>” button or click on any of our poster options.</a:t>
                      </a:r>
                      <a:endParaRPr lang="en-US" sz="2100" b="0" dirty="0">
                        <a:solidFill>
                          <a:srgbClr val="D9D9D9"/>
                        </a:solidFill>
                        <a:latin typeface="Arial"/>
                        <a:cs typeface="Arial"/>
                      </a:endParaRPr>
                    </a:p>
                  </a:txBody>
                  <a:tcPr marL="149999" marR="74999"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21096">
                <a:tc>
                  <a:txBody>
                    <a:bodyPr/>
                    <a:lstStyle/>
                    <a:p>
                      <a:pPr algn="ctr"/>
                      <a:endParaRPr lang="en-US" sz="2100" dirty="0">
                        <a:solidFill>
                          <a:srgbClr val="1F3A4E"/>
                        </a:solidFill>
                      </a:endParaRPr>
                    </a:p>
                    <a:p>
                      <a:pPr algn="ctr"/>
                      <a:endParaRPr lang="en-US" sz="2100" dirty="0">
                        <a:solidFill>
                          <a:srgbClr val="1F3A4E"/>
                        </a:solidFill>
                      </a:endParaRPr>
                    </a:p>
                    <a:p>
                      <a:pPr algn="ctr"/>
                      <a:r>
                        <a:rPr lang="en-US" sz="2100" dirty="0">
                          <a:solidFill>
                            <a:schemeClr val="bg1"/>
                          </a:solidFill>
                          <a:latin typeface="Arial" panose="020B0604020202020204" pitchFamily="34" charset="0"/>
                          <a:cs typeface="Arial" panose="020B0604020202020204" pitchFamily="34" charset="0"/>
                        </a:rPr>
                        <a:t>This is a template for a </a:t>
                      </a:r>
                    </a:p>
                    <a:p>
                      <a:pPr algn="ctr"/>
                      <a:r>
                        <a:rPr lang="en-US" sz="2100" dirty="0">
                          <a:solidFill>
                            <a:schemeClr val="bg1"/>
                          </a:solidFill>
                          <a:latin typeface="Arial" panose="020B0604020202020204" pitchFamily="34" charset="0"/>
                          <a:cs typeface="Arial" panose="020B0604020202020204" pitchFamily="34" charset="0"/>
                        </a:rPr>
                        <a:t>presentation poster</a:t>
                      </a:r>
                      <a:br>
                        <a:rPr lang="en-US" sz="21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100x100cm</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(39.37”x39.37”)</a:t>
                      </a:r>
                      <a:br>
                        <a:rPr lang="en-US" sz="2100" dirty="0">
                          <a:solidFill>
                            <a:schemeClr val="bg1"/>
                          </a:solidFill>
                          <a:latin typeface="Arial" panose="020B0604020202020204" pitchFamily="34" charset="0"/>
                          <a:cs typeface="Arial" panose="020B0604020202020204" pitchFamily="34" charset="0"/>
                        </a:rPr>
                      </a:br>
                      <a:endParaRPr lang="en-US" sz="2100" dirty="0">
                        <a:solidFill>
                          <a:srgbClr val="1F3A4E"/>
                        </a:solidFill>
                      </a:endParaRPr>
                    </a:p>
                  </a:txBody>
                  <a:tcPr marL="74999" marR="74999"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Important: Check the template size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Any square size up to </a:t>
                      </a:r>
                      <a:r>
                        <a:rPr lang="en-US" sz="2000" b="0" dirty="0">
                          <a:solidFill>
                            <a:srgbClr val="FFC000"/>
                          </a:solidFill>
                          <a:latin typeface="Arial" panose="020B0604020202020204" pitchFamily="34" charset="0"/>
                          <a:cs typeface="Arial" panose="020B0604020202020204" pitchFamily="34" charset="0"/>
                        </a:rPr>
                        <a:t>121x212cm</a:t>
                      </a:r>
                      <a:endParaRPr lang="en-US" sz="2100" b="0" baseline="0" dirty="0">
                        <a:solidFill>
                          <a:srgbClr val="FFC000"/>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8"/>
                  </a:ext>
                </a:extLst>
              </a:tr>
              <a:tr h="4877100">
                <a:tc>
                  <a:txBody>
                    <a:bodyPr/>
                    <a:lstStyle/>
                    <a:p>
                      <a:endParaRPr lang="en-US" sz="2100" dirty="0">
                        <a:solidFill>
                          <a:srgbClr val="1F3A4E"/>
                        </a:solidFill>
                      </a:endParaRPr>
                    </a:p>
                  </a:txBody>
                  <a:tcPr marL="74999" marR="74999" marT="50000" marB="50000">
                    <a:blipFill rotWithShape="1">
                      <a:blip r:embed="rId3"/>
                      <a:stretch>
                        <a:fillRect/>
                      </a:stretch>
                    </a:blipFill>
                  </a:tcPr>
                </a:tc>
                <a:tc>
                  <a:txBody>
                    <a:bodyPr/>
                    <a:lstStyle/>
                    <a:p>
                      <a:pPr algn="l"/>
                      <a:r>
                        <a:rPr lang="en-US" sz="26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6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600" b="1" baseline="0" dirty="0">
                        <a:solidFill>
                          <a:srgbClr val="FFC000"/>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100" b="0" baseline="0" dirty="0">
                        <a:solidFill>
                          <a:srgbClr val="D9D9D9"/>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4999" marT="149999" marB="50000">
                    <a:solidFill>
                      <a:srgbClr val="010101"/>
                    </a:solidFill>
                  </a:tcPr>
                </a:tc>
                <a:extLst>
                  <a:ext uri="{0D108BD9-81ED-4DB2-BD59-A6C34878D82A}">
                    <a16:rowId xmlns:a16="http://schemas.microsoft.com/office/drawing/2014/main" val="10001"/>
                  </a:ext>
                </a:extLst>
              </a:tr>
              <a:tr h="22116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Ruler and Guides</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4999" marR="74999"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717664">
                <a:tc>
                  <a:txBody>
                    <a:bodyPr/>
                    <a:lstStyle/>
                    <a:p>
                      <a:endParaRPr lang="en-US" sz="2100" dirty="0">
                        <a:solidFill>
                          <a:srgbClr val="1F3A4E"/>
                        </a:solidFill>
                      </a:endParaRPr>
                    </a:p>
                  </a:txBody>
                  <a:tcPr marL="74999" marR="74999" marT="50000" marB="50000">
                    <a:blipFill rotWithShape="1">
                      <a:blip r:embed="rId4"/>
                      <a:stretch>
                        <a:fillRect/>
                      </a:stretch>
                    </a:blipFill>
                  </a:tcPr>
                </a:tc>
                <a:tc>
                  <a:txBody>
                    <a:bodyPr/>
                    <a:lstStyle/>
                    <a:p>
                      <a:pPr marL="0" lvl="1" indent="0" algn="l" defTabSz="114300"/>
                      <a:r>
                        <a:rPr lang="en-US" sz="2600" b="1" baseline="0" dirty="0">
                          <a:solidFill>
                            <a:srgbClr val="FFC000"/>
                          </a:solidFill>
                          <a:latin typeface="Arial" panose="020B0604020202020204" pitchFamily="34" charset="0"/>
                          <a:cs typeface="Arial" panose="020B0604020202020204" pitchFamily="34" charset="0"/>
                        </a:rPr>
                        <a:t>Headers and text containers</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100" b="0" baseline="0" dirty="0">
                        <a:solidFill>
                          <a:srgbClr val="D9D9D9"/>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3"/>
                  </a:ext>
                </a:extLst>
              </a:tr>
              <a:tr h="3977719">
                <a:tc gridSpan="2">
                  <a:txBody>
                    <a:bodyPr/>
                    <a:lstStyle/>
                    <a:p>
                      <a:r>
                        <a:rPr lang="en-US" sz="2600" b="1" dirty="0">
                          <a:solidFill>
                            <a:srgbClr val="FFC000"/>
                          </a:solidFill>
                          <a:latin typeface="Arial" panose="020B0604020202020204" pitchFamily="34" charset="0"/>
                          <a:cs typeface="Arial" panose="020B0604020202020204" pitchFamily="34" charset="0"/>
                        </a:rPr>
                        <a:t>Adding content to the poster</a:t>
                      </a:r>
                    </a:p>
                    <a:p>
                      <a:r>
                        <a:rPr lang="en-US" sz="2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4999" marR="74999"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015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4999"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7280">
                <a:tc gridSpan="2">
                  <a:txBody>
                    <a:bodyPr/>
                    <a:lstStyle/>
                    <a:p>
                      <a:endParaRPr lang="en-US" sz="2100" dirty="0">
                        <a:solidFill>
                          <a:schemeClr val="bg1"/>
                        </a:solidFill>
                        <a:latin typeface="Arial" panose="020B0604020202020204" pitchFamily="34" charset="0"/>
                        <a:cs typeface="Arial" panose="020B0604020202020204" pitchFamily="34" charset="0"/>
                      </a:endParaRPr>
                    </a:p>
                  </a:txBody>
                  <a:tcPr marL="149999" marR="74999"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959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4999"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17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chemeClr val="bg1"/>
                        </a:solidFill>
                        <a:latin typeface="Arial"/>
                        <a:cs typeface="Arial"/>
                      </a:endParaRPr>
                    </a:p>
                  </a:txBody>
                  <a:tcPr marL="149999" marR="74999"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D784222F-D221-5491-1FFE-81AB60F56FBE}"/>
              </a:ext>
            </a:extLst>
          </p:cNvPr>
          <p:cNvGraphicFramePr>
            <a:graphicFrameLocks noGrp="1"/>
          </p:cNvGraphicFramePr>
          <p:nvPr userDrawn="1">
            <p:extLst>
              <p:ext uri="{D42A27DB-BD31-4B8C-83A1-F6EECF244321}">
                <p14:modId xmlns:p14="http://schemas.microsoft.com/office/powerpoint/2010/main" val="2382320395"/>
              </p:ext>
            </p:extLst>
          </p:nvPr>
        </p:nvGraphicFramePr>
        <p:xfrm>
          <a:off x="36864315" y="0"/>
          <a:ext cx="9719931" cy="36260381"/>
        </p:xfrm>
        <a:graphic>
          <a:graphicData uri="http://schemas.openxmlformats.org/drawingml/2006/table">
            <a:tbl>
              <a:tblPr firstRow="1" bandRow="1">
                <a:tableStyleId>{5C22544A-7EE6-4342-B048-85BDC9FD1C3A}</a:tableStyleId>
              </a:tblPr>
              <a:tblGrid>
                <a:gridCol w="4347143">
                  <a:extLst>
                    <a:ext uri="{9D8B030D-6E8A-4147-A177-3AD203B41FA5}">
                      <a16:colId xmlns:a16="http://schemas.microsoft.com/office/drawing/2014/main" val="20000"/>
                    </a:ext>
                  </a:extLst>
                </a:gridCol>
                <a:gridCol w="663939">
                  <a:extLst>
                    <a:ext uri="{9D8B030D-6E8A-4147-A177-3AD203B41FA5}">
                      <a16:colId xmlns:a16="http://schemas.microsoft.com/office/drawing/2014/main" val="3519466302"/>
                    </a:ext>
                  </a:extLst>
                </a:gridCol>
                <a:gridCol w="4708849">
                  <a:extLst>
                    <a:ext uri="{9D8B030D-6E8A-4147-A177-3AD203B41FA5}">
                      <a16:colId xmlns:a16="http://schemas.microsoft.com/office/drawing/2014/main" val="4164475170"/>
                    </a:ext>
                  </a:extLst>
                </a:gridCol>
              </a:tblGrid>
              <a:tr h="14443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68180">
                <a:tc>
                  <a:txBody>
                    <a:bodyPr/>
                    <a:lstStyle/>
                    <a:p>
                      <a:endParaRPr lang="en-US" sz="2100" u="none" dirty="0">
                        <a:solidFill>
                          <a:srgbClr val="FFC000"/>
                        </a:solidFill>
                      </a:endParaRPr>
                    </a:p>
                  </a:txBody>
                  <a:tcPr marL="149999" marR="74999"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100" u="none" dirty="0">
                        <a:solidFill>
                          <a:srgbClr val="FFC000"/>
                        </a:solidFill>
                      </a:endParaRPr>
                    </a:p>
                  </a:txBody>
                  <a:tcPr marL="149999" marR="74999"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5999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4999"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4999"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022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txBody>
                  <a:tcPr marL="149999" marR="74999"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99997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600" noProof="0" dirty="0">
                          <a:solidFill>
                            <a:srgbClr val="D9D9D9"/>
                          </a:solidFill>
                          <a:latin typeface="Arial" panose="020B0604020202020204" pitchFamily="34" charset="0"/>
                          <a:cs typeface="Arial" panose="020B0604020202020204" pitchFamily="34" charset="0"/>
                        </a:rPr>
                      </a:br>
                      <a:r>
                        <a:rPr lang="en-US" sz="2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4999"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987456">
                <a:tc>
                  <a:txBody>
                    <a:bodyPr/>
                    <a:lstStyle/>
                    <a:p>
                      <a:r>
                        <a:rPr lang="en-US" sz="3000" b="1" dirty="0">
                          <a:solidFill>
                            <a:srgbClr val="FFC000"/>
                          </a:solidFill>
                          <a:latin typeface="Arial" panose="020B0604020202020204" pitchFamily="34" charset="0"/>
                          <a:cs typeface="Arial" panose="020B0604020202020204" pitchFamily="34" charset="0"/>
                        </a:rPr>
                        <a:t>How to</a:t>
                      </a:r>
                      <a:r>
                        <a:rPr lang="en-US" sz="3000" b="1" baseline="0" dirty="0">
                          <a:solidFill>
                            <a:srgbClr val="FFC000"/>
                          </a:solidFill>
                          <a:latin typeface="Arial" panose="020B0604020202020204" pitchFamily="34" charset="0"/>
                          <a:cs typeface="Arial" panose="020B0604020202020204" pitchFamily="34" charset="0"/>
                        </a:rPr>
                        <a:t> preview your poster prior to printing</a:t>
                      </a:r>
                      <a:endParaRPr lang="en-US" sz="3000" b="1" dirty="0">
                        <a:solidFill>
                          <a:srgbClr val="FFC000"/>
                        </a:solidFill>
                        <a:latin typeface="Arial" panose="020B0604020202020204" pitchFamily="34" charset="0"/>
                        <a:cs typeface="Arial" panose="020B0604020202020204" pitchFamily="34" charset="0"/>
                      </a:endParaRPr>
                    </a:p>
                    <a:p>
                      <a:r>
                        <a:rPr lang="en-US" sz="2600" dirty="0">
                          <a:solidFill>
                            <a:srgbClr val="D9D9D9"/>
                          </a:solidFill>
                          <a:latin typeface="Arial" panose="020B0604020202020204" pitchFamily="34" charset="0"/>
                          <a:cs typeface="Arial" panose="020B0604020202020204" pitchFamily="34" charset="0"/>
                        </a:rPr>
                        <a:t>You can preview your poster at any time by pressing the </a:t>
                      </a:r>
                      <a:r>
                        <a:rPr lang="en-US" sz="2600" b="1" dirty="0">
                          <a:solidFill>
                            <a:srgbClr val="FFC000"/>
                          </a:solidFill>
                          <a:latin typeface="Arial" panose="020B0604020202020204" pitchFamily="34" charset="0"/>
                          <a:cs typeface="Arial" panose="020B0604020202020204" pitchFamily="34" charset="0"/>
                        </a:rPr>
                        <a:t>F5 key </a:t>
                      </a:r>
                      <a:r>
                        <a:rPr lang="en-US" sz="2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600" b="1" dirty="0">
                          <a:solidFill>
                            <a:srgbClr val="FFC000"/>
                          </a:solidFill>
                          <a:latin typeface="Arial" panose="020B0604020202020204" pitchFamily="34" charset="0"/>
                          <a:cs typeface="Arial" panose="020B0604020202020204" pitchFamily="34" charset="0"/>
                        </a:rPr>
                        <a:t>ESC</a:t>
                      </a:r>
                      <a:r>
                        <a:rPr lang="en-US" sz="2600" dirty="0">
                          <a:solidFill>
                            <a:srgbClr val="D9D9D9"/>
                          </a:solidFill>
                          <a:latin typeface="Arial" panose="020B0604020202020204" pitchFamily="34" charset="0"/>
                          <a:cs typeface="Arial" panose="020B0604020202020204" pitchFamily="34" charset="0"/>
                        </a:rPr>
                        <a:t> key.</a:t>
                      </a:r>
                    </a:p>
                  </a:txBody>
                  <a:tcPr marL="149999" marR="74999"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(Windows)</a:t>
                      </a:r>
                      <a:br>
                        <a:rPr lang="en-US" sz="30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Or click on the SLIDESHOW tab (Mac and Windows)</a:t>
                      </a:r>
                      <a:endParaRPr lang="en-US" sz="2600" dirty="0">
                        <a:solidFill>
                          <a:srgbClr val="D9D9D9"/>
                        </a:solidFill>
                        <a:latin typeface="Arial" panose="020B0604020202020204" pitchFamily="34" charset="0"/>
                        <a:cs typeface="Arial" panose="020B0604020202020204" pitchFamily="34" charset="0"/>
                      </a:endParaRPr>
                    </a:p>
                  </a:txBody>
                  <a:tcPr marL="149999" marR="74999"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To print your poster, visit </a:t>
                      </a:r>
                      <a:r>
                        <a:rPr lang="en-US" sz="2600" noProof="0" dirty="0" err="1">
                          <a:solidFill>
                            <a:srgbClr val="FFC000"/>
                          </a:solidFill>
                          <a:latin typeface="Arial"/>
                          <a:cs typeface="Arial"/>
                        </a:rPr>
                        <a:t>PosterPresentations.com</a:t>
                      </a:r>
                      <a:r>
                        <a:rPr lang="en-US" sz="2600" noProof="0" dirty="0">
                          <a:solidFill>
                            <a:srgbClr val="FFC000"/>
                          </a:solidFill>
                          <a:latin typeface="Arial"/>
                          <a:cs typeface="Arial"/>
                        </a:rPr>
                        <a:t> </a:t>
                      </a:r>
                      <a:r>
                        <a:rPr lang="en-US" sz="2600" noProof="0" dirty="0">
                          <a:solidFill>
                            <a:srgbClr val="D9D9D9"/>
                          </a:solidFill>
                          <a:latin typeface="Arial"/>
                          <a:cs typeface="Arial"/>
                        </a:rPr>
                        <a:t>and click the "</a:t>
                      </a:r>
                      <a:r>
                        <a:rPr lang="en-US" sz="2600" noProof="0" dirty="0">
                          <a:solidFill>
                            <a:srgbClr val="FFC000"/>
                          </a:solidFill>
                          <a:latin typeface="Arial"/>
                          <a:cs typeface="Arial"/>
                        </a:rPr>
                        <a:t>PRINT</a:t>
                      </a:r>
                      <a:r>
                        <a:rPr lang="en-US" sz="2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600" noProof="0" dirty="0">
                          <a:solidFill>
                            <a:srgbClr val="D9D9D9"/>
                          </a:solidFill>
                          <a:latin typeface="Arial"/>
                          <a:cs typeface="Arial"/>
                        </a:rPr>
                      </a:br>
                      <a:br>
                        <a:rPr lang="en-US" sz="2600" noProof="0" dirty="0">
                          <a:solidFill>
                            <a:srgbClr val="D9D9D9"/>
                          </a:solidFill>
                          <a:latin typeface="Arial"/>
                          <a:cs typeface="Arial"/>
                        </a:rPr>
                      </a:br>
                      <a:r>
                        <a:rPr lang="en-US" sz="2600" noProof="0" dirty="0">
                          <a:solidFill>
                            <a:srgbClr val="D9D9D9"/>
                          </a:solidFill>
                          <a:latin typeface="Arial"/>
                          <a:cs typeface="Arial"/>
                        </a:rPr>
                        <a:t>Go to </a:t>
                      </a:r>
                      <a:r>
                        <a:rPr lang="en-US" sz="2600" noProof="0" dirty="0" err="1">
                          <a:solidFill>
                            <a:srgbClr val="FFC000"/>
                          </a:solidFill>
                          <a:latin typeface="Arial"/>
                          <a:cs typeface="Arial"/>
                        </a:rPr>
                        <a:t>PosterPresentations.com</a:t>
                      </a:r>
                      <a:r>
                        <a:rPr lang="en-US" sz="2600" noProof="0" dirty="0">
                          <a:solidFill>
                            <a:srgbClr val="D9D9D9"/>
                          </a:solidFill>
                          <a:latin typeface="Arial"/>
                          <a:cs typeface="Arial"/>
                        </a:rPr>
                        <a:t> for more information.</a:t>
                      </a: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FFC000"/>
                          </a:solidFill>
                          <a:latin typeface="Arial"/>
                          <a:cs typeface="Arial"/>
                        </a:rPr>
                        <a:t>https://</a:t>
                      </a:r>
                      <a:r>
                        <a:rPr lang="en-US" sz="2600" noProof="0" dirty="0" err="1">
                          <a:solidFill>
                            <a:srgbClr val="FFC000"/>
                          </a:solidFill>
                          <a:latin typeface="Arial"/>
                          <a:cs typeface="Arial"/>
                        </a:rPr>
                        <a:t>www.posterpresentations.com</a:t>
                      </a:r>
                      <a:r>
                        <a:rPr lang="en-US" sz="2600" noProof="0" dirty="0">
                          <a:solidFill>
                            <a:srgbClr val="FFC000"/>
                          </a:solidFill>
                          <a:latin typeface="Arial"/>
                          <a:cs typeface="Arial"/>
                        </a:rPr>
                        <a:t>/poster-presentation-services-for-conferences-and-</a:t>
                      </a:r>
                      <a:r>
                        <a:rPr lang="en-US" sz="2600" noProof="0" dirty="0" err="1">
                          <a:solidFill>
                            <a:srgbClr val="FFC000"/>
                          </a:solidFill>
                          <a:latin typeface="Arial"/>
                          <a:cs typeface="Arial"/>
                        </a:rPr>
                        <a:t>events.html</a:t>
                      </a:r>
                      <a:endParaRPr lang="en-US" sz="2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FFC000"/>
                        </a:solidFill>
                        <a:latin typeface="Arial"/>
                        <a:cs typeface="Arial"/>
                      </a:endParaRP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91723">
                <a:tc gridSpan="3">
                  <a:txBody>
                    <a:bodyPr/>
                    <a:lstStyle/>
                    <a:p>
                      <a:endParaRPr lang="en-US" sz="2600" dirty="0">
                        <a:solidFill>
                          <a:srgbClr val="1F3A4E"/>
                        </a:solidFill>
                      </a:endParaRPr>
                    </a:p>
                  </a:txBody>
                  <a:tcPr marL="149999" marR="74999"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41487">
                <a:tc gridSpan="2">
                  <a:txBody>
                    <a:bodyPr/>
                    <a:lstStyle/>
                    <a:p>
                      <a:pPr>
                        <a:lnSpc>
                          <a:spcPts val="2600"/>
                        </a:lnSpc>
                      </a:pPr>
                      <a:r>
                        <a:rPr lang="en-US" sz="2100" dirty="0">
                          <a:solidFill>
                            <a:schemeClr val="bg1">
                              <a:lumMod val="85000"/>
                            </a:schemeClr>
                          </a:solidFill>
                          <a:latin typeface="Arial"/>
                          <a:cs typeface="Arial"/>
                        </a:rPr>
                        <a:t>© 2025</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49999" marR="74999"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9400" dirty="0"/>
                    </a:p>
                  </a:txBody>
                  <a:tcPr marL="149999" marR="74999" marT="149999" marB="500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599877" rtl="0" eaLnBrk="1" latinLnBrk="0" hangingPunct="1">
        <a:spcBef>
          <a:spcPct val="0"/>
        </a:spcBef>
        <a:buNone/>
        <a:defRPr sz="7218" kern="1200">
          <a:solidFill>
            <a:schemeClr val="bg1"/>
          </a:solidFill>
          <a:latin typeface="Trebuchet MS" pitchFamily="34" charset="0"/>
          <a:ea typeface="+mj-ea"/>
          <a:cs typeface="+mj-cs"/>
        </a:defRPr>
      </a:lvl1pPr>
    </p:titleStyle>
    <p:bodyStyle>
      <a:lvl1pPr marL="1349954" indent="-1349954" algn="l" defTabSz="3599877" rtl="0" eaLnBrk="1" latinLnBrk="0" hangingPunct="1">
        <a:spcBef>
          <a:spcPct val="20000"/>
        </a:spcBef>
        <a:buFont typeface="Arial" pitchFamily="34" charset="0"/>
        <a:buChar char="•"/>
        <a:defRPr sz="12631" kern="1200">
          <a:solidFill>
            <a:schemeClr val="tx1"/>
          </a:solidFill>
          <a:latin typeface="+mn-lt"/>
          <a:ea typeface="+mn-ea"/>
          <a:cs typeface="+mn-cs"/>
        </a:defRPr>
      </a:lvl1pPr>
      <a:lvl2pPr marL="2924900" indent="-1124961" algn="l" defTabSz="3599877" rtl="0" eaLnBrk="1" latinLnBrk="0" hangingPunct="1">
        <a:spcBef>
          <a:spcPct val="20000"/>
        </a:spcBef>
        <a:buFont typeface="Arial" pitchFamily="34" charset="0"/>
        <a:buChar char="–"/>
        <a:defRPr sz="11073" kern="1200">
          <a:solidFill>
            <a:schemeClr val="tx1"/>
          </a:solidFill>
          <a:latin typeface="+mn-lt"/>
          <a:ea typeface="+mn-ea"/>
          <a:cs typeface="+mn-cs"/>
        </a:defRPr>
      </a:lvl2pPr>
      <a:lvl3pPr marL="4499847" indent="-899970" algn="l" defTabSz="3599877" rtl="0" eaLnBrk="1" latinLnBrk="0" hangingPunct="1">
        <a:spcBef>
          <a:spcPct val="20000"/>
        </a:spcBef>
        <a:buFont typeface="Arial" pitchFamily="34" charset="0"/>
        <a:buChar char="•"/>
        <a:defRPr sz="9515" kern="1200">
          <a:solidFill>
            <a:schemeClr val="tx1"/>
          </a:solidFill>
          <a:latin typeface="+mn-lt"/>
          <a:ea typeface="+mn-ea"/>
          <a:cs typeface="+mn-cs"/>
        </a:defRPr>
      </a:lvl3pPr>
      <a:lvl4pPr marL="6299786"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4pPr>
      <a:lvl5pPr marL="8099723"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5pPr>
      <a:lvl6pPr marL="9899663"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6pPr>
      <a:lvl7pPr marL="11699600"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7pPr>
      <a:lvl8pPr marL="13499539"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8pPr>
      <a:lvl9pPr marL="15299478"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9pPr>
    </p:bodyStyle>
    <p:otherStyle>
      <a:defPPr>
        <a:defRPr lang="en-US"/>
      </a:defPPr>
      <a:lvl1pPr marL="0" algn="l" defTabSz="3599877" rtl="0" eaLnBrk="1" latinLnBrk="0" hangingPunct="1">
        <a:defRPr sz="7055" kern="1200">
          <a:solidFill>
            <a:schemeClr val="tx1"/>
          </a:solidFill>
          <a:latin typeface="+mn-lt"/>
          <a:ea typeface="+mn-ea"/>
          <a:cs typeface="+mn-cs"/>
        </a:defRPr>
      </a:lvl1pPr>
      <a:lvl2pPr marL="1799939" algn="l" defTabSz="3599877" rtl="0" eaLnBrk="1" latinLnBrk="0" hangingPunct="1">
        <a:defRPr sz="7055" kern="1200">
          <a:solidFill>
            <a:schemeClr val="tx1"/>
          </a:solidFill>
          <a:latin typeface="+mn-lt"/>
          <a:ea typeface="+mn-ea"/>
          <a:cs typeface="+mn-cs"/>
        </a:defRPr>
      </a:lvl2pPr>
      <a:lvl3pPr marL="3599877" algn="l" defTabSz="3599877" rtl="0" eaLnBrk="1" latinLnBrk="0" hangingPunct="1">
        <a:defRPr sz="7055" kern="1200">
          <a:solidFill>
            <a:schemeClr val="tx1"/>
          </a:solidFill>
          <a:latin typeface="+mn-lt"/>
          <a:ea typeface="+mn-ea"/>
          <a:cs typeface="+mn-cs"/>
        </a:defRPr>
      </a:lvl3pPr>
      <a:lvl4pPr marL="5399816" algn="l" defTabSz="3599877" rtl="0" eaLnBrk="1" latinLnBrk="0" hangingPunct="1">
        <a:defRPr sz="7055" kern="1200">
          <a:solidFill>
            <a:schemeClr val="tx1"/>
          </a:solidFill>
          <a:latin typeface="+mn-lt"/>
          <a:ea typeface="+mn-ea"/>
          <a:cs typeface="+mn-cs"/>
        </a:defRPr>
      </a:lvl4pPr>
      <a:lvl5pPr marL="7199754" algn="l" defTabSz="3599877" rtl="0" eaLnBrk="1" latinLnBrk="0" hangingPunct="1">
        <a:defRPr sz="7055" kern="1200">
          <a:solidFill>
            <a:schemeClr val="tx1"/>
          </a:solidFill>
          <a:latin typeface="+mn-lt"/>
          <a:ea typeface="+mn-ea"/>
          <a:cs typeface="+mn-cs"/>
        </a:defRPr>
      </a:lvl5pPr>
      <a:lvl6pPr marL="8999693" algn="l" defTabSz="3599877" rtl="0" eaLnBrk="1" latinLnBrk="0" hangingPunct="1">
        <a:defRPr sz="7055" kern="1200">
          <a:solidFill>
            <a:schemeClr val="tx1"/>
          </a:solidFill>
          <a:latin typeface="+mn-lt"/>
          <a:ea typeface="+mn-ea"/>
          <a:cs typeface="+mn-cs"/>
        </a:defRPr>
      </a:lvl6pPr>
      <a:lvl7pPr marL="10799632" algn="l" defTabSz="3599877" rtl="0" eaLnBrk="1" latinLnBrk="0" hangingPunct="1">
        <a:defRPr sz="7055" kern="1200">
          <a:solidFill>
            <a:schemeClr val="tx1"/>
          </a:solidFill>
          <a:latin typeface="+mn-lt"/>
          <a:ea typeface="+mn-ea"/>
          <a:cs typeface="+mn-cs"/>
        </a:defRPr>
      </a:lvl7pPr>
      <a:lvl8pPr marL="12599570" algn="l" defTabSz="3599877" rtl="0" eaLnBrk="1" latinLnBrk="0" hangingPunct="1">
        <a:defRPr sz="7055" kern="1200">
          <a:solidFill>
            <a:schemeClr val="tx1"/>
          </a:solidFill>
          <a:latin typeface="+mn-lt"/>
          <a:ea typeface="+mn-ea"/>
          <a:cs typeface="+mn-cs"/>
        </a:defRPr>
      </a:lvl8pPr>
      <a:lvl9pPr marL="14399509" algn="l" defTabSz="3599877" rtl="0" eaLnBrk="1" latinLnBrk="0" hangingPunct="1">
        <a:defRPr sz="705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21" userDrawn="1">
          <p15:clr>
            <a:srgbClr val="F26B43"/>
          </p15:clr>
        </p15:guide>
        <p15:guide id="2" userDrawn="1">
          <p15:clr>
            <a:srgbClr val="F26B43"/>
          </p15:clr>
        </p15:guide>
        <p15:guide id="3" pos="22677" userDrawn="1">
          <p15:clr>
            <a:srgbClr val="F26B43"/>
          </p15:clr>
        </p15:guide>
        <p15:guide id="4" orient="horz" pos="221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4789" y="35106886"/>
            <a:ext cx="36024527" cy="97150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p>
        </p:txBody>
      </p:sp>
      <p:sp>
        <p:nvSpPr>
          <p:cNvPr id="10" name="Text Box 14"/>
          <p:cNvSpPr txBox="1">
            <a:spLocks noChangeArrowheads="1"/>
          </p:cNvSpPr>
          <p:nvPr/>
        </p:nvSpPr>
        <p:spPr bwMode="auto">
          <a:xfrm>
            <a:off x="1285510" y="35422873"/>
            <a:ext cx="2062485" cy="28005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1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902" b="1" dirty="0">
                <a:solidFill>
                  <a:schemeClr val="bg1">
                    <a:lumMod val="75000"/>
                  </a:schemeClr>
                </a:solidFill>
                <a:latin typeface="Arial" charset="0"/>
              </a:rPr>
              <a:t>www.PosterPresentations.com</a:t>
            </a:r>
          </a:p>
        </p:txBody>
      </p:sp>
      <p:grpSp>
        <p:nvGrpSpPr>
          <p:cNvPr id="9" name="Group 8">
            <a:extLst>
              <a:ext uri="{FF2B5EF4-FFF2-40B4-BE49-F238E27FC236}">
                <a16:creationId xmlns:a16="http://schemas.microsoft.com/office/drawing/2014/main" id="{190348AE-EAD4-AB95-DA8D-1C91CD1AA1E7}"/>
              </a:ext>
            </a:extLst>
          </p:cNvPr>
          <p:cNvGrpSpPr/>
          <p:nvPr userDrawn="1"/>
        </p:nvGrpSpPr>
        <p:grpSpPr>
          <a:xfrm>
            <a:off x="1" y="15419"/>
            <a:ext cx="35999739" cy="4558929"/>
            <a:chOff x="0" y="17231"/>
            <a:chExt cx="40233601" cy="6009827"/>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7231"/>
              <a:ext cx="40233600" cy="60098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p>
          </p:txBody>
        </p:sp>
        <p:sp>
          <p:nvSpPr>
            <p:cNvPr id="6" name="Rectangle 5">
              <a:extLst>
                <a:ext uri="{FF2B5EF4-FFF2-40B4-BE49-F238E27FC236}">
                  <a16:creationId xmlns:a16="http://schemas.microsoft.com/office/drawing/2014/main" id="{EE7A87B8-B8C5-D3A0-72FE-28C783F3B7A8}"/>
                </a:ext>
              </a:extLst>
            </p:cNvPr>
            <p:cNvSpPr/>
            <p:nvPr userDrawn="1"/>
          </p:nvSpPr>
          <p:spPr>
            <a:xfrm>
              <a:off x="32929286" y="17231"/>
              <a:ext cx="7304314" cy="60098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108165" y="1693631"/>
              <a:ext cx="2125436" cy="43334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ln>
                  <a:noFill/>
                </a:ln>
              </a:endParaRPr>
            </a:p>
          </p:txBody>
        </p:sp>
      </p:grpSp>
      <p:grpSp>
        <p:nvGrpSpPr>
          <p:cNvPr id="14" name="Group 13">
            <a:extLst>
              <a:ext uri="{FF2B5EF4-FFF2-40B4-BE49-F238E27FC236}">
                <a16:creationId xmlns:a16="http://schemas.microsoft.com/office/drawing/2014/main" id="{6A168C66-59E1-F81F-75F8-101B65A7B247}"/>
              </a:ext>
            </a:extLst>
          </p:cNvPr>
          <p:cNvGrpSpPr/>
          <p:nvPr userDrawn="1"/>
        </p:nvGrpSpPr>
        <p:grpSpPr>
          <a:xfrm>
            <a:off x="12120446" y="5318143"/>
            <a:ext cx="11790098" cy="29040547"/>
            <a:chOff x="13545908" y="6752167"/>
            <a:chExt cx="13176709" cy="31649590"/>
          </a:xfrm>
        </p:grpSpPr>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3545908" y="6781805"/>
              <a:ext cx="0" cy="31619952"/>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6722617" y="6752167"/>
              <a:ext cx="0" cy="31619952"/>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12" name="Table 11">
            <a:extLst>
              <a:ext uri="{FF2B5EF4-FFF2-40B4-BE49-F238E27FC236}">
                <a16:creationId xmlns:a16="http://schemas.microsoft.com/office/drawing/2014/main" id="{FA06C98B-AA67-C820-0523-DD04749B80D9}"/>
              </a:ext>
            </a:extLst>
          </p:cNvPr>
          <p:cNvGraphicFramePr>
            <a:graphicFrameLocks noGrp="1"/>
          </p:cNvGraphicFramePr>
          <p:nvPr userDrawn="1">
            <p:extLst>
              <p:ext uri="{D42A27DB-BD31-4B8C-83A1-F6EECF244321}">
                <p14:modId xmlns:p14="http://schemas.microsoft.com/office/powerpoint/2010/main" val="2917724762"/>
              </p:ext>
            </p:extLst>
          </p:nvPr>
        </p:nvGraphicFramePr>
        <p:xfrm>
          <a:off x="-10605978" y="55654"/>
          <a:ext cx="9719930" cy="36022735"/>
        </p:xfrm>
        <a:graphic>
          <a:graphicData uri="http://schemas.openxmlformats.org/drawingml/2006/table">
            <a:tbl>
              <a:tblPr firstRow="1" bandRow="1">
                <a:tableStyleId>{5C22544A-7EE6-4342-B048-85BDC9FD1C3A}</a:tableStyleId>
              </a:tblPr>
              <a:tblGrid>
                <a:gridCol w="4167830">
                  <a:extLst>
                    <a:ext uri="{9D8B030D-6E8A-4147-A177-3AD203B41FA5}">
                      <a16:colId xmlns:a16="http://schemas.microsoft.com/office/drawing/2014/main" val="20000"/>
                    </a:ext>
                  </a:extLst>
                </a:gridCol>
                <a:gridCol w="5552100">
                  <a:extLst>
                    <a:ext uri="{9D8B030D-6E8A-4147-A177-3AD203B41FA5}">
                      <a16:colId xmlns:a16="http://schemas.microsoft.com/office/drawing/2014/main" val="20001"/>
                    </a:ext>
                  </a:extLst>
                </a:gridCol>
              </a:tblGrid>
              <a:tr h="155347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7409">
                <a:tc gridSpan="2">
                  <a:txBody>
                    <a:bodyPr/>
                    <a:lstStyle/>
                    <a:p>
                      <a:pPr defTabSz="3765639"/>
                      <a:r>
                        <a:rPr lang="en-US" sz="2100" b="0" i="0" dirty="0">
                          <a:solidFill>
                            <a:srgbClr val="D9D9D9"/>
                          </a:solidFill>
                          <a:latin typeface="Arial"/>
                          <a:cs typeface="Arial"/>
                        </a:rPr>
                        <a:t>This PowerPoint template is designed to create a </a:t>
                      </a:r>
                      <a:r>
                        <a:rPr lang="en-US" sz="2100" b="1" i="0" dirty="0">
                          <a:solidFill>
                            <a:srgbClr val="FFC000"/>
                          </a:solidFill>
                          <a:latin typeface="Arial"/>
                          <a:cs typeface="Arial"/>
                        </a:rPr>
                        <a:t>36"x48" </a:t>
                      </a:r>
                      <a:r>
                        <a:rPr lang="en-US" sz="2100" b="0" i="0" dirty="0">
                          <a:solidFill>
                            <a:srgbClr val="D9D9D9"/>
                          </a:solidFill>
                          <a:latin typeface="Arial"/>
                          <a:cs typeface="Arial"/>
                        </a:rPr>
                        <a:t>research poster. Simply add your title, subtitle, text, tables, charts, and photos to customize your poster.</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To assist you in the design process and address any poster-related questions, we offer a series of online tutorials. Visit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select the </a:t>
                      </a:r>
                      <a:r>
                        <a:rPr lang="en-US" sz="2100" b="1" i="0" dirty="0">
                          <a:solidFill>
                            <a:srgbClr val="FFC000"/>
                          </a:solidFill>
                          <a:latin typeface="Arial"/>
                          <a:cs typeface="Arial"/>
                        </a:rPr>
                        <a:t>Tutorials </a:t>
                      </a:r>
                      <a:r>
                        <a:rPr lang="en-US" sz="2100" b="0" i="0" dirty="0">
                          <a:solidFill>
                            <a:srgbClr val="D9D9D9"/>
                          </a:solidFill>
                          <a:latin typeface="Arial"/>
                          <a:cs typeface="Arial"/>
                        </a:rPr>
                        <a:t>tab for detailed guidance.</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For same-day professional printing of your poster, go to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click on the ”</a:t>
                      </a:r>
                      <a:r>
                        <a:rPr lang="en-US" sz="2100" b="1" i="0" dirty="0">
                          <a:solidFill>
                            <a:srgbClr val="FFC000"/>
                          </a:solidFill>
                          <a:latin typeface="Arial"/>
                          <a:cs typeface="Arial"/>
                        </a:rPr>
                        <a:t>PRINT</a:t>
                      </a:r>
                      <a:r>
                        <a:rPr lang="en-US" sz="2100" b="0" i="0" dirty="0">
                          <a:solidFill>
                            <a:srgbClr val="D9D9D9"/>
                          </a:solidFill>
                          <a:latin typeface="Arial"/>
                          <a:cs typeface="Arial"/>
                        </a:rPr>
                        <a:t>” button or click on any of our poster options.</a:t>
                      </a:r>
                      <a:endParaRPr lang="en-US" sz="2100" b="0" dirty="0">
                        <a:solidFill>
                          <a:srgbClr val="D9D9D9"/>
                        </a:solidFill>
                        <a:latin typeface="Arial"/>
                        <a:cs typeface="Arial"/>
                      </a:endParaRPr>
                    </a:p>
                  </a:txBody>
                  <a:tcPr marL="149999" marR="74999"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21096">
                <a:tc>
                  <a:txBody>
                    <a:bodyPr/>
                    <a:lstStyle/>
                    <a:p>
                      <a:pPr algn="ctr"/>
                      <a:endParaRPr lang="en-US" sz="2100" dirty="0">
                        <a:solidFill>
                          <a:srgbClr val="1F3A4E"/>
                        </a:solidFill>
                      </a:endParaRPr>
                    </a:p>
                    <a:p>
                      <a:pPr algn="ctr"/>
                      <a:endParaRPr lang="en-US" sz="2100" dirty="0">
                        <a:solidFill>
                          <a:srgbClr val="1F3A4E"/>
                        </a:solidFill>
                      </a:endParaRPr>
                    </a:p>
                    <a:p>
                      <a:pPr algn="ctr"/>
                      <a:r>
                        <a:rPr lang="en-US" sz="2100" dirty="0">
                          <a:solidFill>
                            <a:schemeClr val="bg1"/>
                          </a:solidFill>
                          <a:latin typeface="Arial" panose="020B0604020202020204" pitchFamily="34" charset="0"/>
                          <a:cs typeface="Arial" panose="020B0604020202020204" pitchFamily="34" charset="0"/>
                        </a:rPr>
                        <a:t>This is a template for a </a:t>
                      </a:r>
                    </a:p>
                    <a:p>
                      <a:pPr algn="ctr"/>
                      <a:r>
                        <a:rPr lang="en-US" sz="2100" dirty="0">
                          <a:solidFill>
                            <a:schemeClr val="bg1"/>
                          </a:solidFill>
                          <a:latin typeface="Arial" panose="020B0604020202020204" pitchFamily="34" charset="0"/>
                          <a:cs typeface="Arial" panose="020B0604020202020204" pitchFamily="34" charset="0"/>
                        </a:rPr>
                        <a:t>presentation poster</a:t>
                      </a:r>
                      <a:br>
                        <a:rPr lang="en-US" sz="21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100x100cm</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(39.37”x39.37”)</a:t>
                      </a:r>
                      <a:br>
                        <a:rPr lang="en-US" sz="2100" dirty="0">
                          <a:solidFill>
                            <a:schemeClr val="bg1"/>
                          </a:solidFill>
                          <a:latin typeface="Arial" panose="020B0604020202020204" pitchFamily="34" charset="0"/>
                          <a:cs typeface="Arial" panose="020B0604020202020204" pitchFamily="34" charset="0"/>
                        </a:rPr>
                      </a:br>
                      <a:endParaRPr lang="en-US" sz="2100" dirty="0">
                        <a:solidFill>
                          <a:srgbClr val="1F3A4E"/>
                        </a:solidFill>
                      </a:endParaRPr>
                    </a:p>
                  </a:txBody>
                  <a:tcPr marL="74999" marR="74999"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Important: Check the template size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Any square size up to </a:t>
                      </a:r>
                      <a:r>
                        <a:rPr lang="en-US" sz="2000" b="0" dirty="0">
                          <a:solidFill>
                            <a:srgbClr val="FFC000"/>
                          </a:solidFill>
                          <a:latin typeface="Arial" panose="020B0604020202020204" pitchFamily="34" charset="0"/>
                          <a:cs typeface="Arial" panose="020B0604020202020204" pitchFamily="34" charset="0"/>
                        </a:rPr>
                        <a:t>121x212cm</a:t>
                      </a:r>
                      <a:endParaRPr lang="en-US" sz="2100" b="0" baseline="0" dirty="0">
                        <a:solidFill>
                          <a:srgbClr val="FFC000"/>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8"/>
                  </a:ext>
                </a:extLst>
              </a:tr>
              <a:tr h="4877100">
                <a:tc>
                  <a:txBody>
                    <a:bodyPr/>
                    <a:lstStyle/>
                    <a:p>
                      <a:endParaRPr lang="en-US" sz="2100" dirty="0">
                        <a:solidFill>
                          <a:srgbClr val="1F3A4E"/>
                        </a:solidFill>
                      </a:endParaRPr>
                    </a:p>
                  </a:txBody>
                  <a:tcPr marL="74999" marR="74999" marT="50000" marB="50000">
                    <a:blipFill rotWithShape="1">
                      <a:blip r:embed="rId3"/>
                      <a:stretch>
                        <a:fillRect/>
                      </a:stretch>
                    </a:blipFill>
                  </a:tcPr>
                </a:tc>
                <a:tc>
                  <a:txBody>
                    <a:bodyPr/>
                    <a:lstStyle/>
                    <a:p>
                      <a:pPr algn="l"/>
                      <a:r>
                        <a:rPr lang="en-US" sz="26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6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600" b="1" baseline="0" dirty="0">
                        <a:solidFill>
                          <a:srgbClr val="FFC000"/>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100" b="0" baseline="0" dirty="0">
                        <a:solidFill>
                          <a:srgbClr val="D9D9D9"/>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4999" marT="149999" marB="50000">
                    <a:solidFill>
                      <a:srgbClr val="010101"/>
                    </a:solidFill>
                  </a:tcPr>
                </a:tc>
                <a:extLst>
                  <a:ext uri="{0D108BD9-81ED-4DB2-BD59-A6C34878D82A}">
                    <a16:rowId xmlns:a16="http://schemas.microsoft.com/office/drawing/2014/main" val="10001"/>
                  </a:ext>
                </a:extLst>
              </a:tr>
              <a:tr h="22116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Ruler and Guides</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4999" marR="74999"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717664">
                <a:tc>
                  <a:txBody>
                    <a:bodyPr/>
                    <a:lstStyle/>
                    <a:p>
                      <a:endParaRPr lang="en-US" sz="2100" dirty="0">
                        <a:solidFill>
                          <a:srgbClr val="1F3A4E"/>
                        </a:solidFill>
                      </a:endParaRPr>
                    </a:p>
                  </a:txBody>
                  <a:tcPr marL="74999" marR="74999" marT="50000" marB="50000">
                    <a:blipFill rotWithShape="1">
                      <a:blip r:embed="rId4"/>
                      <a:stretch>
                        <a:fillRect/>
                      </a:stretch>
                    </a:blipFill>
                  </a:tcPr>
                </a:tc>
                <a:tc>
                  <a:txBody>
                    <a:bodyPr/>
                    <a:lstStyle/>
                    <a:p>
                      <a:pPr marL="0" lvl="1" indent="0" algn="l" defTabSz="114300"/>
                      <a:r>
                        <a:rPr lang="en-US" sz="2600" b="1" baseline="0" dirty="0">
                          <a:solidFill>
                            <a:srgbClr val="FFC000"/>
                          </a:solidFill>
                          <a:latin typeface="Arial" panose="020B0604020202020204" pitchFamily="34" charset="0"/>
                          <a:cs typeface="Arial" panose="020B0604020202020204" pitchFamily="34" charset="0"/>
                        </a:rPr>
                        <a:t>Headers and text containers</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100" b="0" baseline="0" dirty="0">
                        <a:solidFill>
                          <a:srgbClr val="D9D9D9"/>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3"/>
                  </a:ext>
                </a:extLst>
              </a:tr>
              <a:tr h="3977719">
                <a:tc gridSpan="2">
                  <a:txBody>
                    <a:bodyPr/>
                    <a:lstStyle/>
                    <a:p>
                      <a:r>
                        <a:rPr lang="en-US" sz="2600" b="1" dirty="0">
                          <a:solidFill>
                            <a:srgbClr val="FFC000"/>
                          </a:solidFill>
                          <a:latin typeface="Arial" panose="020B0604020202020204" pitchFamily="34" charset="0"/>
                          <a:cs typeface="Arial" panose="020B0604020202020204" pitchFamily="34" charset="0"/>
                        </a:rPr>
                        <a:t>Adding content to the poster</a:t>
                      </a:r>
                    </a:p>
                    <a:p>
                      <a:r>
                        <a:rPr lang="en-US" sz="2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4999" marR="74999"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015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4999"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7280">
                <a:tc gridSpan="2">
                  <a:txBody>
                    <a:bodyPr/>
                    <a:lstStyle/>
                    <a:p>
                      <a:endParaRPr lang="en-US" sz="2100" dirty="0">
                        <a:solidFill>
                          <a:schemeClr val="bg1"/>
                        </a:solidFill>
                        <a:latin typeface="Arial" panose="020B0604020202020204" pitchFamily="34" charset="0"/>
                        <a:cs typeface="Arial" panose="020B0604020202020204" pitchFamily="34" charset="0"/>
                      </a:endParaRPr>
                    </a:p>
                  </a:txBody>
                  <a:tcPr marL="149999" marR="74999"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959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4999"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17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chemeClr val="bg1"/>
                        </a:solidFill>
                        <a:latin typeface="Arial"/>
                        <a:cs typeface="Arial"/>
                      </a:endParaRPr>
                    </a:p>
                  </a:txBody>
                  <a:tcPr marL="149999" marR="74999"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D68166B-BC43-7A29-5CC5-A41ECE8DBA0E}"/>
              </a:ext>
            </a:extLst>
          </p:cNvPr>
          <p:cNvGraphicFramePr>
            <a:graphicFrameLocks noGrp="1"/>
          </p:cNvGraphicFramePr>
          <p:nvPr userDrawn="1">
            <p:extLst>
              <p:ext uri="{D42A27DB-BD31-4B8C-83A1-F6EECF244321}">
                <p14:modId xmlns:p14="http://schemas.microsoft.com/office/powerpoint/2010/main" val="2382320395"/>
              </p:ext>
            </p:extLst>
          </p:nvPr>
        </p:nvGraphicFramePr>
        <p:xfrm>
          <a:off x="36864315" y="0"/>
          <a:ext cx="9719931" cy="36260381"/>
        </p:xfrm>
        <a:graphic>
          <a:graphicData uri="http://schemas.openxmlformats.org/drawingml/2006/table">
            <a:tbl>
              <a:tblPr firstRow="1" bandRow="1">
                <a:tableStyleId>{5C22544A-7EE6-4342-B048-85BDC9FD1C3A}</a:tableStyleId>
              </a:tblPr>
              <a:tblGrid>
                <a:gridCol w="4347143">
                  <a:extLst>
                    <a:ext uri="{9D8B030D-6E8A-4147-A177-3AD203B41FA5}">
                      <a16:colId xmlns:a16="http://schemas.microsoft.com/office/drawing/2014/main" val="20000"/>
                    </a:ext>
                  </a:extLst>
                </a:gridCol>
                <a:gridCol w="663939">
                  <a:extLst>
                    <a:ext uri="{9D8B030D-6E8A-4147-A177-3AD203B41FA5}">
                      <a16:colId xmlns:a16="http://schemas.microsoft.com/office/drawing/2014/main" val="3519466302"/>
                    </a:ext>
                  </a:extLst>
                </a:gridCol>
                <a:gridCol w="4708849">
                  <a:extLst>
                    <a:ext uri="{9D8B030D-6E8A-4147-A177-3AD203B41FA5}">
                      <a16:colId xmlns:a16="http://schemas.microsoft.com/office/drawing/2014/main" val="4164475170"/>
                    </a:ext>
                  </a:extLst>
                </a:gridCol>
              </a:tblGrid>
              <a:tr h="14443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68180">
                <a:tc>
                  <a:txBody>
                    <a:bodyPr/>
                    <a:lstStyle/>
                    <a:p>
                      <a:endParaRPr lang="en-US" sz="2100" u="none" dirty="0">
                        <a:solidFill>
                          <a:srgbClr val="FFC000"/>
                        </a:solidFill>
                      </a:endParaRPr>
                    </a:p>
                  </a:txBody>
                  <a:tcPr marL="149999" marR="74999"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100" u="none" dirty="0">
                        <a:solidFill>
                          <a:srgbClr val="FFC000"/>
                        </a:solidFill>
                      </a:endParaRPr>
                    </a:p>
                  </a:txBody>
                  <a:tcPr marL="149999" marR="74999"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5999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4999"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4999"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022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txBody>
                  <a:tcPr marL="149999" marR="74999"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99997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600" noProof="0" dirty="0">
                          <a:solidFill>
                            <a:srgbClr val="D9D9D9"/>
                          </a:solidFill>
                          <a:latin typeface="Arial" panose="020B0604020202020204" pitchFamily="34" charset="0"/>
                          <a:cs typeface="Arial" panose="020B0604020202020204" pitchFamily="34" charset="0"/>
                        </a:rPr>
                      </a:br>
                      <a:r>
                        <a:rPr lang="en-US" sz="2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4999"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987456">
                <a:tc>
                  <a:txBody>
                    <a:bodyPr/>
                    <a:lstStyle/>
                    <a:p>
                      <a:r>
                        <a:rPr lang="en-US" sz="3000" b="1" dirty="0">
                          <a:solidFill>
                            <a:srgbClr val="FFC000"/>
                          </a:solidFill>
                          <a:latin typeface="Arial" panose="020B0604020202020204" pitchFamily="34" charset="0"/>
                          <a:cs typeface="Arial" panose="020B0604020202020204" pitchFamily="34" charset="0"/>
                        </a:rPr>
                        <a:t>How to</a:t>
                      </a:r>
                      <a:r>
                        <a:rPr lang="en-US" sz="3000" b="1" baseline="0" dirty="0">
                          <a:solidFill>
                            <a:srgbClr val="FFC000"/>
                          </a:solidFill>
                          <a:latin typeface="Arial" panose="020B0604020202020204" pitchFamily="34" charset="0"/>
                          <a:cs typeface="Arial" panose="020B0604020202020204" pitchFamily="34" charset="0"/>
                        </a:rPr>
                        <a:t> preview your poster prior to printing</a:t>
                      </a:r>
                      <a:endParaRPr lang="en-US" sz="3000" b="1" dirty="0">
                        <a:solidFill>
                          <a:srgbClr val="FFC000"/>
                        </a:solidFill>
                        <a:latin typeface="Arial" panose="020B0604020202020204" pitchFamily="34" charset="0"/>
                        <a:cs typeface="Arial" panose="020B0604020202020204" pitchFamily="34" charset="0"/>
                      </a:endParaRPr>
                    </a:p>
                    <a:p>
                      <a:r>
                        <a:rPr lang="en-US" sz="2600" dirty="0">
                          <a:solidFill>
                            <a:srgbClr val="D9D9D9"/>
                          </a:solidFill>
                          <a:latin typeface="Arial" panose="020B0604020202020204" pitchFamily="34" charset="0"/>
                          <a:cs typeface="Arial" panose="020B0604020202020204" pitchFamily="34" charset="0"/>
                        </a:rPr>
                        <a:t>You can preview your poster at any time by pressing the </a:t>
                      </a:r>
                      <a:r>
                        <a:rPr lang="en-US" sz="2600" b="1" dirty="0">
                          <a:solidFill>
                            <a:srgbClr val="FFC000"/>
                          </a:solidFill>
                          <a:latin typeface="Arial" panose="020B0604020202020204" pitchFamily="34" charset="0"/>
                          <a:cs typeface="Arial" panose="020B0604020202020204" pitchFamily="34" charset="0"/>
                        </a:rPr>
                        <a:t>F5 key </a:t>
                      </a:r>
                      <a:r>
                        <a:rPr lang="en-US" sz="2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600" b="1" dirty="0">
                          <a:solidFill>
                            <a:srgbClr val="FFC000"/>
                          </a:solidFill>
                          <a:latin typeface="Arial" panose="020B0604020202020204" pitchFamily="34" charset="0"/>
                          <a:cs typeface="Arial" panose="020B0604020202020204" pitchFamily="34" charset="0"/>
                        </a:rPr>
                        <a:t>ESC</a:t>
                      </a:r>
                      <a:r>
                        <a:rPr lang="en-US" sz="2600" dirty="0">
                          <a:solidFill>
                            <a:srgbClr val="D9D9D9"/>
                          </a:solidFill>
                          <a:latin typeface="Arial" panose="020B0604020202020204" pitchFamily="34" charset="0"/>
                          <a:cs typeface="Arial" panose="020B0604020202020204" pitchFamily="34" charset="0"/>
                        </a:rPr>
                        <a:t> key.</a:t>
                      </a:r>
                    </a:p>
                  </a:txBody>
                  <a:tcPr marL="149999" marR="74999"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(Windows)</a:t>
                      </a:r>
                      <a:br>
                        <a:rPr lang="en-US" sz="30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Or click on the SLIDESHOW tab (Mac and Windows)</a:t>
                      </a:r>
                      <a:endParaRPr lang="en-US" sz="2600" dirty="0">
                        <a:solidFill>
                          <a:srgbClr val="D9D9D9"/>
                        </a:solidFill>
                        <a:latin typeface="Arial" panose="020B0604020202020204" pitchFamily="34" charset="0"/>
                        <a:cs typeface="Arial" panose="020B0604020202020204" pitchFamily="34" charset="0"/>
                      </a:endParaRPr>
                    </a:p>
                  </a:txBody>
                  <a:tcPr marL="149999" marR="74999"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To print your poster, visit </a:t>
                      </a:r>
                      <a:r>
                        <a:rPr lang="en-US" sz="2600" noProof="0" dirty="0" err="1">
                          <a:solidFill>
                            <a:srgbClr val="FFC000"/>
                          </a:solidFill>
                          <a:latin typeface="Arial"/>
                          <a:cs typeface="Arial"/>
                        </a:rPr>
                        <a:t>PosterPresentations.com</a:t>
                      </a:r>
                      <a:r>
                        <a:rPr lang="en-US" sz="2600" noProof="0" dirty="0">
                          <a:solidFill>
                            <a:srgbClr val="FFC000"/>
                          </a:solidFill>
                          <a:latin typeface="Arial"/>
                          <a:cs typeface="Arial"/>
                        </a:rPr>
                        <a:t> </a:t>
                      </a:r>
                      <a:r>
                        <a:rPr lang="en-US" sz="2600" noProof="0" dirty="0">
                          <a:solidFill>
                            <a:srgbClr val="D9D9D9"/>
                          </a:solidFill>
                          <a:latin typeface="Arial"/>
                          <a:cs typeface="Arial"/>
                        </a:rPr>
                        <a:t>and click the "</a:t>
                      </a:r>
                      <a:r>
                        <a:rPr lang="en-US" sz="2600" noProof="0" dirty="0">
                          <a:solidFill>
                            <a:srgbClr val="FFC000"/>
                          </a:solidFill>
                          <a:latin typeface="Arial"/>
                          <a:cs typeface="Arial"/>
                        </a:rPr>
                        <a:t>PRINT</a:t>
                      </a:r>
                      <a:r>
                        <a:rPr lang="en-US" sz="2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600" noProof="0" dirty="0">
                          <a:solidFill>
                            <a:srgbClr val="D9D9D9"/>
                          </a:solidFill>
                          <a:latin typeface="Arial"/>
                          <a:cs typeface="Arial"/>
                        </a:rPr>
                      </a:br>
                      <a:br>
                        <a:rPr lang="en-US" sz="2600" noProof="0" dirty="0">
                          <a:solidFill>
                            <a:srgbClr val="D9D9D9"/>
                          </a:solidFill>
                          <a:latin typeface="Arial"/>
                          <a:cs typeface="Arial"/>
                        </a:rPr>
                      </a:br>
                      <a:r>
                        <a:rPr lang="en-US" sz="2600" noProof="0" dirty="0">
                          <a:solidFill>
                            <a:srgbClr val="D9D9D9"/>
                          </a:solidFill>
                          <a:latin typeface="Arial"/>
                          <a:cs typeface="Arial"/>
                        </a:rPr>
                        <a:t>Go to </a:t>
                      </a:r>
                      <a:r>
                        <a:rPr lang="en-US" sz="2600" noProof="0" dirty="0" err="1">
                          <a:solidFill>
                            <a:srgbClr val="FFC000"/>
                          </a:solidFill>
                          <a:latin typeface="Arial"/>
                          <a:cs typeface="Arial"/>
                        </a:rPr>
                        <a:t>PosterPresentations.com</a:t>
                      </a:r>
                      <a:r>
                        <a:rPr lang="en-US" sz="2600" noProof="0" dirty="0">
                          <a:solidFill>
                            <a:srgbClr val="D9D9D9"/>
                          </a:solidFill>
                          <a:latin typeface="Arial"/>
                          <a:cs typeface="Arial"/>
                        </a:rPr>
                        <a:t> for more information.</a:t>
                      </a: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FFC000"/>
                          </a:solidFill>
                          <a:latin typeface="Arial"/>
                          <a:cs typeface="Arial"/>
                        </a:rPr>
                        <a:t>https://</a:t>
                      </a:r>
                      <a:r>
                        <a:rPr lang="en-US" sz="2600" noProof="0" dirty="0" err="1">
                          <a:solidFill>
                            <a:srgbClr val="FFC000"/>
                          </a:solidFill>
                          <a:latin typeface="Arial"/>
                          <a:cs typeface="Arial"/>
                        </a:rPr>
                        <a:t>www.posterpresentations.com</a:t>
                      </a:r>
                      <a:r>
                        <a:rPr lang="en-US" sz="2600" noProof="0" dirty="0">
                          <a:solidFill>
                            <a:srgbClr val="FFC000"/>
                          </a:solidFill>
                          <a:latin typeface="Arial"/>
                          <a:cs typeface="Arial"/>
                        </a:rPr>
                        <a:t>/poster-presentation-services-for-conferences-and-</a:t>
                      </a:r>
                      <a:r>
                        <a:rPr lang="en-US" sz="2600" noProof="0" dirty="0" err="1">
                          <a:solidFill>
                            <a:srgbClr val="FFC000"/>
                          </a:solidFill>
                          <a:latin typeface="Arial"/>
                          <a:cs typeface="Arial"/>
                        </a:rPr>
                        <a:t>events.html</a:t>
                      </a:r>
                      <a:endParaRPr lang="en-US" sz="2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FFC000"/>
                        </a:solidFill>
                        <a:latin typeface="Arial"/>
                        <a:cs typeface="Arial"/>
                      </a:endParaRP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91723">
                <a:tc gridSpan="3">
                  <a:txBody>
                    <a:bodyPr/>
                    <a:lstStyle/>
                    <a:p>
                      <a:endParaRPr lang="en-US" sz="2600" dirty="0">
                        <a:solidFill>
                          <a:srgbClr val="1F3A4E"/>
                        </a:solidFill>
                      </a:endParaRPr>
                    </a:p>
                  </a:txBody>
                  <a:tcPr marL="149999" marR="74999"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41487">
                <a:tc gridSpan="2">
                  <a:txBody>
                    <a:bodyPr/>
                    <a:lstStyle/>
                    <a:p>
                      <a:pPr>
                        <a:lnSpc>
                          <a:spcPts val="2600"/>
                        </a:lnSpc>
                      </a:pPr>
                      <a:r>
                        <a:rPr lang="en-US" sz="2100" dirty="0">
                          <a:solidFill>
                            <a:schemeClr val="bg1">
                              <a:lumMod val="85000"/>
                            </a:schemeClr>
                          </a:solidFill>
                          <a:latin typeface="Arial"/>
                          <a:cs typeface="Arial"/>
                        </a:rPr>
                        <a:t>© 2025</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49999" marR="74999"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9400" dirty="0"/>
                    </a:p>
                  </a:txBody>
                  <a:tcPr marL="149999" marR="74999" marT="149999" marB="500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599877" rtl="0" eaLnBrk="1" latinLnBrk="0" hangingPunct="1">
        <a:spcBef>
          <a:spcPct val="0"/>
        </a:spcBef>
        <a:buNone/>
        <a:defRPr sz="7218" kern="1200">
          <a:solidFill>
            <a:schemeClr val="bg1"/>
          </a:solidFill>
          <a:latin typeface="Trebuchet MS" pitchFamily="34" charset="0"/>
          <a:ea typeface="+mj-ea"/>
          <a:cs typeface="+mj-cs"/>
        </a:defRPr>
      </a:lvl1pPr>
    </p:titleStyle>
    <p:bodyStyle>
      <a:lvl1pPr marL="1349954" indent="-1349954" algn="l" defTabSz="3599877" rtl="0" eaLnBrk="1" latinLnBrk="0" hangingPunct="1">
        <a:spcBef>
          <a:spcPct val="20000"/>
        </a:spcBef>
        <a:buFont typeface="Arial" pitchFamily="34" charset="0"/>
        <a:buChar char="•"/>
        <a:defRPr sz="12631" kern="1200">
          <a:solidFill>
            <a:schemeClr val="tx1"/>
          </a:solidFill>
          <a:latin typeface="+mn-lt"/>
          <a:ea typeface="+mn-ea"/>
          <a:cs typeface="+mn-cs"/>
        </a:defRPr>
      </a:lvl1pPr>
      <a:lvl2pPr marL="2924900" indent="-1124961" algn="l" defTabSz="3599877" rtl="0" eaLnBrk="1" latinLnBrk="0" hangingPunct="1">
        <a:spcBef>
          <a:spcPct val="20000"/>
        </a:spcBef>
        <a:buFont typeface="Arial" pitchFamily="34" charset="0"/>
        <a:buChar char="–"/>
        <a:defRPr sz="11073" kern="1200">
          <a:solidFill>
            <a:schemeClr val="tx1"/>
          </a:solidFill>
          <a:latin typeface="+mn-lt"/>
          <a:ea typeface="+mn-ea"/>
          <a:cs typeface="+mn-cs"/>
        </a:defRPr>
      </a:lvl2pPr>
      <a:lvl3pPr marL="4499847" indent="-899970" algn="l" defTabSz="3599877" rtl="0" eaLnBrk="1" latinLnBrk="0" hangingPunct="1">
        <a:spcBef>
          <a:spcPct val="20000"/>
        </a:spcBef>
        <a:buFont typeface="Arial" pitchFamily="34" charset="0"/>
        <a:buChar char="•"/>
        <a:defRPr sz="9515" kern="1200">
          <a:solidFill>
            <a:schemeClr val="tx1"/>
          </a:solidFill>
          <a:latin typeface="+mn-lt"/>
          <a:ea typeface="+mn-ea"/>
          <a:cs typeface="+mn-cs"/>
        </a:defRPr>
      </a:lvl3pPr>
      <a:lvl4pPr marL="6299786"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4pPr>
      <a:lvl5pPr marL="8099723"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5pPr>
      <a:lvl6pPr marL="9899663"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6pPr>
      <a:lvl7pPr marL="11699600"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7pPr>
      <a:lvl8pPr marL="13499539"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8pPr>
      <a:lvl9pPr marL="15299478"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9pPr>
    </p:bodyStyle>
    <p:otherStyle>
      <a:defPPr>
        <a:defRPr lang="en-US"/>
      </a:defPPr>
      <a:lvl1pPr marL="0" algn="l" defTabSz="3599877" rtl="0" eaLnBrk="1" latinLnBrk="0" hangingPunct="1">
        <a:defRPr sz="7055" kern="1200">
          <a:solidFill>
            <a:schemeClr val="tx1"/>
          </a:solidFill>
          <a:latin typeface="+mn-lt"/>
          <a:ea typeface="+mn-ea"/>
          <a:cs typeface="+mn-cs"/>
        </a:defRPr>
      </a:lvl1pPr>
      <a:lvl2pPr marL="1799939" algn="l" defTabSz="3599877" rtl="0" eaLnBrk="1" latinLnBrk="0" hangingPunct="1">
        <a:defRPr sz="7055" kern="1200">
          <a:solidFill>
            <a:schemeClr val="tx1"/>
          </a:solidFill>
          <a:latin typeface="+mn-lt"/>
          <a:ea typeface="+mn-ea"/>
          <a:cs typeface="+mn-cs"/>
        </a:defRPr>
      </a:lvl2pPr>
      <a:lvl3pPr marL="3599877" algn="l" defTabSz="3599877" rtl="0" eaLnBrk="1" latinLnBrk="0" hangingPunct="1">
        <a:defRPr sz="7055" kern="1200">
          <a:solidFill>
            <a:schemeClr val="tx1"/>
          </a:solidFill>
          <a:latin typeface="+mn-lt"/>
          <a:ea typeface="+mn-ea"/>
          <a:cs typeface="+mn-cs"/>
        </a:defRPr>
      </a:lvl3pPr>
      <a:lvl4pPr marL="5399816" algn="l" defTabSz="3599877" rtl="0" eaLnBrk="1" latinLnBrk="0" hangingPunct="1">
        <a:defRPr sz="7055" kern="1200">
          <a:solidFill>
            <a:schemeClr val="tx1"/>
          </a:solidFill>
          <a:latin typeface="+mn-lt"/>
          <a:ea typeface="+mn-ea"/>
          <a:cs typeface="+mn-cs"/>
        </a:defRPr>
      </a:lvl4pPr>
      <a:lvl5pPr marL="7199754" algn="l" defTabSz="3599877" rtl="0" eaLnBrk="1" latinLnBrk="0" hangingPunct="1">
        <a:defRPr sz="7055" kern="1200">
          <a:solidFill>
            <a:schemeClr val="tx1"/>
          </a:solidFill>
          <a:latin typeface="+mn-lt"/>
          <a:ea typeface="+mn-ea"/>
          <a:cs typeface="+mn-cs"/>
        </a:defRPr>
      </a:lvl5pPr>
      <a:lvl6pPr marL="8999693" algn="l" defTabSz="3599877" rtl="0" eaLnBrk="1" latinLnBrk="0" hangingPunct="1">
        <a:defRPr sz="7055" kern="1200">
          <a:solidFill>
            <a:schemeClr val="tx1"/>
          </a:solidFill>
          <a:latin typeface="+mn-lt"/>
          <a:ea typeface="+mn-ea"/>
          <a:cs typeface="+mn-cs"/>
        </a:defRPr>
      </a:lvl6pPr>
      <a:lvl7pPr marL="10799632" algn="l" defTabSz="3599877" rtl="0" eaLnBrk="1" latinLnBrk="0" hangingPunct="1">
        <a:defRPr sz="7055" kern="1200">
          <a:solidFill>
            <a:schemeClr val="tx1"/>
          </a:solidFill>
          <a:latin typeface="+mn-lt"/>
          <a:ea typeface="+mn-ea"/>
          <a:cs typeface="+mn-cs"/>
        </a:defRPr>
      </a:lvl7pPr>
      <a:lvl8pPr marL="12599570" algn="l" defTabSz="3599877" rtl="0" eaLnBrk="1" latinLnBrk="0" hangingPunct="1">
        <a:defRPr sz="7055" kern="1200">
          <a:solidFill>
            <a:schemeClr val="tx1"/>
          </a:solidFill>
          <a:latin typeface="+mn-lt"/>
          <a:ea typeface="+mn-ea"/>
          <a:cs typeface="+mn-cs"/>
        </a:defRPr>
      </a:lvl8pPr>
      <a:lvl9pPr marL="14399509" algn="l" defTabSz="3599877" rtl="0" eaLnBrk="1" latinLnBrk="0" hangingPunct="1">
        <a:defRPr sz="705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13" userDrawn="1">
          <p15:clr>
            <a:srgbClr val="F26B43"/>
          </p15:clr>
        </p15:guide>
        <p15:guide id="2" userDrawn="1">
          <p15:clr>
            <a:srgbClr val="F26B43"/>
          </p15:clr>
        </p15:guide>
        <p15:guide id="3" pos="22677" userDrawn="1">
          <p15:clr>
            <a:srgbClr val="F26B43"/>
          </p15:clr>
        </p15:guide>
        <p15:guide id="4" orient="horz" pos="221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4789" y="35106886"/>
            <a:ext cx="36024527" cy="97150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p>
        </p:txBody>
      </p:sp>
      <p:sp>
        <p:nvSpPr>
          <p:cNvPr id="10" name="Text Box 14"/>
          <p:cNvSpPr txBox="1">
            <a:spLocks noChangeArrowheads="1"/>
          </p:cNvSpPr>
          <p:nvPr/>
        </p:nvSpPr>
        <p:spPr bwMode="auto">
          <a:xfrm>
            <a:off x="1285510" y="35422873"/>
            <a:ext cx="2062485" cy="28005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1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902" b="1" dirty="0">
                <a:solidFill>
                  <a:schemeClr val="bg1">
                    <a:lumMod val="75000"/>
                  </a:schemeClr>
                </a:solidFill>
                <a:latin typeface="Arial" charset="0"/>
              </a:rPr>
              <a:t>www.PosterPresentations.com</a:t>
            </a:r>
          </a:p>
        </p:txBody>
      </p:sp>
      <p:grpSp>
        <p:nvGrpSpPr>
          <p:cNvPr id="7" name="Group 6">
            <a:extLst>
              <a:ext uri="{FF2B5EF4-FFF2-40B4-BE49-F238E27FC236}">
                <a16:creationId xmlns:a16="http://schemas.microsoft.com/office/drawing/2014/main" id="{C2B51D7F-9CBA-BB9D-7AF3-2026A3D25DB4}"/>
              </a:ext>
            </a:extLst>
          </p:cNvPr>
          <p:cNvGrpSpPr/>
          <p:nvPr userDrawn="1"/>
        </p:nvGrpSpPr>
        <p:grpSpPr>
          <a:xfrm>
            <a:off x="1" y="15419"/>
            <a:ext cx="35999739" cy="4558929"/>
            <a:chOff x="0" y="17231"/>
            <a:chExt cx="40233601" cy="6009827"/>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7231"/>
              <a:ext cx="40233600" cy="60098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p>
          </p:txBody>
        </p:sp>
        <p:sp>
          <p:nvSpPr>
            <p:cNvPr id="6" name="Rectangle 5">
              <a:extLst>
                <a:ext uri="{FF2B5EF4-FFF2-40B4-BE49-F238E27FC236}">
                  <a16:creationId xmlns:a16="http://schemas.microsoft.com/office/drawing/2014/main" id="{EE7A87B8-B8C5-D3A0-72FE-28C783F3B7A8}"/>
                </a:ext>
              </a:extLst>
            </p:cNvPr>
            <p:cNvSpPr/>
            <p:nvPr userDrawn="1"/>
          </p:nvSpPr>
          <p:spPr>
            <a:xfrm>
              <a:off x="32929286" y="17231"/>
              <a:ext cx="7304314" cy="60098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108165" y="1693631"/>
              <a:ext cx="2125436" cy="43334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55">
                <a:ln>
                  <a:noFill/>
                </a:ln>
              </a:endParaRPr>
            </a:p>
          </p:txBody>
        </p:sp>
      </p:grpSp>
      <p:graphicFrame>
        <p:nvGraphicFramePr>
          <p:cNvPr id="9" name="Table 8">
            <a:extLst>
              <a:ext uri="{FF2B5EF4-FFF2-40B4-BE49-F238E27FC236}">
                <a16:creationId xmlns:a16="http://schemas.microsoft.com/office/drawing/2014/main" id="{D91FD508-46A3-AC72-D80C-0A94BAD27D7A}"/>
              </a:ext>
            </a:extLst>
          </p:cNvPr>
          <p:cNvGraphicFramePr>
            <a:graphicFrameLocks noGrp="1"/>
          </p:cNvGraphicFramePr>
          <p:nvPr userDrawn="1">
            <p:extLst>
              <p:ext uri="{D42A27DB-BD31-4B8C-83A1-F6EECF244321}">
                <p14:modId xmlns:p14="http://schemas.microsoft.com/office/powerpoint/2010/main" val="2917724762"/>
              </p:ext>
            </p:extLst>
          </p:nvPr>
        </p:nvGraphicFramePr>
        <p:xfrm>
          <a:off x="-10605978" y="55654"/>
          <a:ext cx="9719930" cy="36022735"/>
        </p:xfrm>
        <a:graphic>
          <a:graphicData uri="http://schemas.openxmlformats.org/drawingml/2006/table">
            <a:tbl>
              <a:tblPr firstRow="1" bandRow="1">
                <a:tableStyleId>{5C22544A-7EE6-4342-B048-85BDC9FD1C3A}</a:tableStyleId>
              </a:tblPr>
              <a:tblGrid>
                <a:gridCol w="4167830">
                  <a:extLst>
                    <a:ext uri="{9D8B030D-6E8A-4147-A177-3AD203B41FA5}">
                      <a16:colId xmlns:a16="http://schemas.microsoft.com/office/drawing/2014/main" val="20000"/>
                    </a:ext>
                  </a:extLst>
                </a:gridCol>
                <a:gridCol w="5552100">
                  <a:extLst>
                    <a:ext uri="{9D8B030D-6E8A-4147-A177-3AD203B41FA5}">
                      <a16:colId xmlns:a16="http://schemas.microsoft.com/office/drawing/2014/main" val="20001"/>
                    </a:ext>
                  </a:extLst>
                </a:gridCol>
              </a:tblGrid>
              <a:tr h="155347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7409">
                <a:tc gridSpan="2">
                  <a:txBody>
                    <a:bodyPr/>
                    <a:lstStyle/>
                    <a:p>
                      <a:pPr defTabSz="3765639"/>
                      <a:r>
                        <a:rPr lang="en-US" sz="2100" b="0" i="0" dirty="0">
                          <a:solidFill>
                            <a:srgbClr val="D9D9D9"/>
                          </a:solidFill>
                          <a:latin typeface="Arial"/>
                          <a:cs typeface="Arial"/>
                        </a:rPr>
                        <a:t>This PowerPoint template is designed to create a </a:t>
                      </a:r>
                      <a:r>
                        <a:rPr lang="en-US" sz="2100" b="1" i="0" dirty="0">
                          <a:solidFill>
                            <a:srgbClr val="FFC000"/>
                          </a:solidFill>
                          <a:latin typeface="Arial"/>
                          <a:cs typeface="Arial"/>
                        </a:rPr>
                        <a:t>36"x48" </a:t>
                      </a:r>
                      <a:r>
                        <a:rPr lang="en-US" sz="2100" b="0" i="0" dirty="0">
                          <a:solidFill>
                            <a:srgbClr val="D9D9D9"/>
                          </a:solidFill>
                          <a:latin typeface="Arial"/>
                          <a:cs typeface="Arial"/>
                        </a:rPr>
                        <a:t>research poster. Simply add your title, subtitle, text, tables, charts, and photos to customize your poster.</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To assist you in the design process and address any poster-related questions, we offer a series of online tutorials. Visit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select the </a:t>
                      </a:r>
                      <a:r>
                        <a:rPr lang="en-US" sz="2100" b="1" i="0" dirty="0">
                          <a:solidFill>
                            <a:srgbClr val="FFC000"/>
                          </a:solidFill>
                          <a:latin typeface="Arial"/>
                          <a:cs typeface="Arial"/>
                        </a:rPr>
                        <a:t>Tutorials </a:t>
                      </a:r>
                      <a:r>
                        <a:rPr lang="en-US" sz="2100" b="0" i="0" dirty="0">
                          <a:solidFill>
                            <a:srgbClr val="D9D9D9"/>
                          </a:solidFill>
                          <a:latin typeface="Arial"/>
                          <a:cs typeface="Arial"/>
                        </a:rPr>
                        <a:t>tab for detailed guidance.</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For same-day professional printing of your poster, go to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click on the ”</a:t>
                      </a:r>
                      <a:r>
                        <a:rPr lang="en-US" sz="2100" b="1" i="0" dirty="0">
                          <a:solidFill>
                            <a:srgbClr val="FFC000"/>
                          </a:solidFill>
                          <a:latin typeface="Arial"/>
                          <a:cs typeface="Arial"/>
                        </a:rPr>
                        <a:t>PRINT</a:t>
                      </a:r>
                      <a:r>
                        <a:rPr lang="en-US" sz="2100" b="0" i="0" dirty="0">
                          <a:solidFill>
                            <a:srgbClr val="D9D9D9"/>
                          </a:solidFill>
                          <a:latin typeface="Arial"/>
                          <a:cs typeface="Arial"/>
                        </a:rPr>
                        <a:t>” button or click on any of our poster options.</a:t>
                      </a:r>
                      <a:endParaRPr lang="en-US" sz="2100" b="0" dirty="0">
                        <a:solidFill>
                          <a:srgbClr val="D9D9D9"/>
                        </a:solidFill>
                        <a:latin typeface="Arial"/>
                        <a:cs typeface="Arial"/>
                      </a:endParaRPr>
                    </a:p>
                  </a:txBody>
                  <a:tcPr marL="149999" marR="74999"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21096">
                <a:tc>
                  <a:txBody>
                    <a:bodyPr/>
                    <a:lstStyle/>
                    <a:p>
                      <a:pPr algn="ctr"/>
                      <a:endParaRPr lang="en-US" sz="2100" dirty="0">
                        <a:solidFill>
                          <a:srgbClr val="1F3A4E"/>
                        </a:solidFill>
                      </a:endParaRPr>
                    </a:p>
                    <a:p>
                      <a:pPr algn="ctr"/>
                      <a:endParaRPr lang="en-US" sz="2100" dirty="0">
                        <a:solidFill>
                          <a:srgbClr val="1F3A4E"/>
                        </a:solidFill>
                      </a:endParaRPr>
                    </a:p>
                    <a:p>
                      <a:pPr algn="ctr"/>
                      <a:r>
                        <a:rPr lang="en-US" sz="2100" dirty="0">
                          <a:solidFill>
                            <a:schemeClr val="bg1"/>
                          </a:solidFill>
                          <a:latin typeface="Arial" panose="020B0604020202020204" pitchFamily="34" charset="0"/>
                          <a:cs typeface="Arial" panose="020B0604020202020204" pitchFamily="34" charset="0"/>
                        </a:rPr>
                        <a:t>This is a template for a </a:t>
                      </a:r>
                    </a:p>
                    <a:p>
                      <a:pPr algn="ctr"/>
                      <a:r>
                        <a:rPr lang="en-US" sz="2100" dirty="0">
                          <a:solidFill>
                            <a:schemeClr val="bg1"/>
                          </a:solidFill>
                          <a:latin typeface="Arial" panose="020B0604020202020204" pitchFamily="34" charset="0"/>
                          <a:cs typeface="Arial" panose="020B0604020202020204" pitchFamily="34" charset="0"/>
                        </a:rPr>
                        <a:t>presentation poster</a:t>
                      </a:r>
                      <a:br>
                        <a:rPr lang="en-US" sz="21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100x100cm</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(39.37”x39.37”)</a:t>
                      </a:r>
                      <a:br>
                        <a:rPr lang="en-US" sz="2100" dirty="0">
                          <a:solidFill>
                            <a:schemeClr val="bg1"/>
                          </a:solidFill>
                          <a:latin typeface="Arial" panose="020B0604020202020204" pitchFamily="34" charset="0"/>
                          <a:cs typeface="Arial" panose="020B0604020202020204" pitchFamily="34" charset="0"/>
                        </a:rPr>
                      </a:br>
                      <a:endParaRPr lang="en-US" sz="2100" dirty="0">
                        <a:solidFill>
                          <a:srgbClr val="1F3A4E"/>
                        </a:solidFill>
                      </a:endParaRPr>
                    </a:p>
                  </a:txBody>
                  <a:tcPr marL="74999" marR="74999"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Important: Check the template size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Any square size up to </a:t>
                      </a:r>
                      <a:r>
                        <a:rPr lang="en-US" sz="2000" b="0" dirty="0">
                          <a:solidFill>
                            <a:srgbClr val="FFC000"/>
                          </a:solidFill>
                          <a:latin typeface="Arial" panose="020B0604020202020204" pitchFamily="34" charset="0"/>
                          <a:cs typeface="Arial" panose="020B0604020202020204" pitchFamily="34" charset="0"/>
                        </a:rPr>
                        <a:t>121x212cm</a:t>
                      </a:r>
                      <a:endParaRPr lang="en-US" sz="2100" b="0" baseline="0" dirty="0">
                        <a:solidFill>
                          <a:srgbClr val="FFC000"/>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8"/>
                  </a:ext>
                </a:extLst>
              </a:tr>
              <a:tr h="4877100">
                <a:tc>
                  <a:txBody>
                    <a:bodyPr/>
                    <a:lstStyle/>
                    <a:p>
                      <a:endParaRPr lang="en-US" sz="2100" dirty="0">
                        <a:solidFill>
                          <a:srgbClr val="1F3A4E"/>
                        </a:solidFill>
                      </a:endParaRPr>
                    </a:p>
                  </a:txBody>
                  <a:tcPr marL="74999" marR="74999" marT="50000" marB="50000">
                    <a:blipFill rotWithShape="1">
                      <a:blip r:embed="rId3"/>
                      <a:stretch>
                        <a:fillRect/>
                      </a:stretch>
                    </a:blipFill>
                  </a:tcPr>
                </a:tc>
                <a:tc>
                  <a:txBody>
                    <a:bodyPr/>
                    <a:lstStyle/>
                    <a:p>
                      <a:pPr algn="l"/>
                      <a:r>
                        <a:rPr lang="en-US" sz="26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6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600" b="1" baseline="0" dirty="0">
                        <a:solidFill>
                          <a:srgbClr val="FFC000"/>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100" b="0" baseline="0" dirty="0">
                        <a:solidFill>
                          <a:srgbClr val="D9D9D9"/>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4999" marT="149999" marB="50000">
                    <a:solidFill>
                      <a:srgbClr val="010101"/>
                    </a:solidFill>
                  </a:tcPr>
                </a:tc>
                <a:extLst>
                  <a:ext uri="{0D108BD9-81ED-4DB2-BD59-A6C34878D82A}">
                    <a16:rowId xmlns:a16="http://schemas.microsoft.com/office/drawing/2014/main" val="10001"/>
                  </a:ext>
                </a:extLst>
              </a:tr>
              <a:tr h="22116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Ruler and Guides</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4999" marR="74999"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717664">
                <a:tc>
                  <a:txBody>
                    <a:bodyPr/>
                    <a:lstStyle/>
                    <a:p>
                      <a:endParaRPr lang="en-US" sz="2100" dirty="0">
                        <a:solidFill>
                          <a:srgbClr val="1F3A4E"/>
                        </a:solidFill>
                      </a:endParaRPr>
                    </a:p>
                  </a:txBody>
                  <a:tcPr marL="74999" marR="74999" marT="50000" marB="50000">
                    <a:blipFill rotWithShape="1">
                      <a:blip r:embed="rId4"/>
                      <a:stretch>
                        <a:fillRect/>
                      </a:stretch>
                    </a:blipFill>
                  </a:tcPr>
                </a:tc>
                <a:tc>
                  <a:txBody>
                    <a:bodyPr/>
                    <a:lstStyle/>
                    <a:p>
                      <a:pPr marL="0" lvl="1" indent="0" algn="l" defTabSz="114300"/>
                      <a:r>
                        <a:rPr lang="en-US" sz="2600" b="1" baseline="0" dirty="0">
                          <a:solidFill>
                            <a:srgbClr val="FFC000"/>
                          </a:solidFill>
                          <a:latin typeface="Arial" panose="020B0604020202020204" pitchFamily="34" charset="0"/>
                          <a:cs typeface="Arial" panose="020B0604020202020204" pitchFamily="34" charset="0"/>
                        </a:rPr>
                        <a:t>Headers and text containers</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100" b="0" baseline="0" dirty="0">
                        <a:solidFill>
                          <a:srgbClr val="D9D9D9"/>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3"/>
                  </a:ext>
                </a:extLst>
              </a:tr>
              <a:tr h="3977719">
                <a:tc gridSpan="2">
                  <a:txBody>
                    <a:bodyPr/>
                    <a:lstStyle/>
                    <a:p>
                      <a:r>
                        <a:rPr lang="en-US" sz="2600" b="1" dirty="0">
                          <a:solidFill>
                            <a:srgbClr val="FFC000"/>
                          </a:solidFill>
                          <a:latin typeface="Arial" panose="020B0604020202020204" pitchFamily="34" charset="0"/>
                          <a:cs typeface="Arial" panose="020B0604020202020204" pitchFamily="34" charset="0"/>
                        </a:rPr>
                        <a:t>Adding content to the poster</a:t>
                      </a:r>
                    </a:p>
                    <a:p>
                      <a:r>
                        <a:rPr lang="en-US" sz="2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4999" marR="74999"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015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4999"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7280">
                <a:tc gridSpan="2">
                  <a:txBody>
                    <a:bodyPr/>
                    <a:lstStyle/>
                    <a:p>
                      <a:endParaRPr lang="en-US" sz="2100" dirty="0">
                        <a:solidFill>
                          <a:schemeClr val="bg1"/>
                        </a:solidFill>
                        <a:latin typeface="Arial" panose="020B0604020202020204" pitchFamily="34" charset="0"/>
                        <a:cs typeface="Arial" panose="020B0604020202020204" pitchFamily="34" charset="0"/>
                      </a:endParaRPr>
                    </a:p>
                  </a:txBody>
                  <a:tcPr marL="149999" marR="74999"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959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4999"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17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chemeClr val="bg1"/>
                        </a:solidFill>
                        <a:latin typeface="Arial"/>
                        <a:cs typeface="Arial"/>
                      </a:endParaRPr>
                    </a:p>
                  </a:txBody>
                  <a:tcPr marL="149999" marR="74999"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F80BA9F2-AC9F-30E2-867F-705327D7ED4A}"/>
              </a:ext>
            </a:extLst>
          </p:cNvPr>
          <p:cNvGraphicFramePr>
            <a:graphicFrameLocks noGrp="1"/>
          </p:cNvGraphicFramePr>
          <p:nvPr userDrawn="1">
            <p:extLst>
              <p:ext uri="{D42A27DB-BD31-4B8C-83A1-F6EECF244321}">
                <p14:modId xmlns:p14="http://schemas.microsoft.com/office/powerpoint/2010/main" val="2382320395"/>
              </p:ext>
            </p:extLst>
          </p:nvPr>
        </p:nvGraphicFramePr>
        <p:xfrm>
          <a:off x="36864315" y="0"/>
          <a:ext cx="9719931" cy="36260381"/>
        </p:xfrm>
        <a:graphic>
          <a:graphicData uri="http://schemas.openxmlformats.org/drawingml/2006/table">
            <a:tbl>
              <a:tblPr firstRow="1" bandRow="1">
                <a:tableStyleId>{5C22544A-7EE6-4342-B048-85BDC9FD1C3A}</a:tableStyleId>
              </a:tblPr>
              <a:tblGrid>
                <a:gridCol w="4347143">
                  <a:extLst>
                    <a:ext uri="{9D8B030D-6E8A-4147-A177-3AD203B41FA5}">
                      <a16:colId xmlns:a16="http://schemas.microsoft.com/office/drawing/2014/main" val="20000"/>
                    </a:ext>
                  </a:extLst>
                </a:gridCol>
                <a:gridCol w="663939">
                  <a:extLst>
                    <a:ext uri="{9D8B030D-6E8A-4147-A177-3AD203B41FA5}">
                      <a16:colId xmlns:a16="http://schemas.microsoft.com/office/drawing/2014/main" val="3519466302"/>
                    </a:ext>
                  </a:extLst>
                </a:gridCol>
                <a:gridCol w="4708849">
                  <a:extLst>
                    <a:ext uri="{9D8B030D-6E8A-4147-A177-3AD203B41FA5}">
                      <a16:colId xmlns:a16="http://schemas.microsoft.com/office/drawing/2014/main" val="4164475170"/>
                    </a:ext>
                  </a:extLst>
                </a:gridCol>
              </a:tblGrid>
              <a:tr h="14443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68180">
                <a:tc>
                  <a:txBody>
                    <a:bodyPr/>
                    <a:lstStyle/>
                    <a:p>
                      <a:endParaRPr lang="en-US" sz="2100" u="none" dirty="0">
                        <a:solidFill>
                          <a:srgbClr val="FFC000"/>
                        </a:solidFill>
                      </a:endParaRPr>
                    </a:p>
                  </a:txBody>
                  <a:tcPr marL="149999" marR="74999"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100" u="none" dirty="0">
                        <a:solidFill>
                          <a:srgbClr val="FFC000"/>
                        </a:solidFill>
                      </a:endParaRPr>
                    </a:p>
                  </a:txBody>
                  <a:tcPr marL="149999" marR="74999"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5999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4999"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4999"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022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txBody>
                  <a:tcPr marL="149999" marR="74999"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99997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600" noProof="0" dirty="0">
                          <a:solidFill>
                            <a:srgbClr val="D9D9D9"/>
                          </a:solidFill>
                          <a:latin typeface="Arial" panose="020B0604020202020204" pitchFamily="34" charset="0"/>
                          <a:cs typeface="Arial" panose="020B0604020202020204" pitchFamily="34" charset="0"/>
                        </a:rPr>
                      </a:br>
                      <a:r>
                        <a:rPr lang="en-US" sz="2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4999"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987456">
                <a:tc>
                  <a:txBody>
                    <a:bodyPr/>
                    <a:lstStyle/>
                    <a:p>
                      <a:r>
                        <a:rPr lang="en-US" sz="3000" b="1" dirty="0">
                          <a:solidFill>
                            <a:srgbClr val="FFC000"/>
                          </a:solidFill>
                          <a:latin typeface="Arial" panose="020B0604020202020204" pitchFamily="34" charset="0"/>
                          <a:cs typeface="Arial" panose="020B0604020202020204" pitchFamily="34" charset="0"/>
                        </a:rPr>
                        <a:t>How to</a:t>
                      </a:r>
                      <a:r>
                        <a:rPr lang="en-US" sz="3000" b="1" baseline="0" dirty="0">
                          <a:solidFill>
                            <a:srgbClr val="FFC000"/>
                          </a:solidFill>
                          <a:latin typeface="Arial" panose="020B0604020202020204" pitchFamily="34" charset="0"/>
                          <a:cs typeface="Arial" panose="020B0604020202020204" pitchFamily="34" charset="0"/>
                        </a:rPr>
                        <a:t> preview your poster prior to printing</a:t>
                      </a:r>
                      <a:endParaRPr lang="en-US" sz="3000" b="1" dirty="0">
                        <a:solidFill>
                          <a:srgbClr val="FFC000"/>
                        </a:solidFill>
                        <a:latin typeface="Arial" panose="020B0604020202020204" pitchFamily="34" charset="0"/>
                        <a:cs typeface="Arial" panose="020B0604020202020204" pitchFamily="34" charset="0"/>
                      </a:endParaRPr>
                    </a:p>
                    <a:p>
                      <a:r>
                        <a:rPr lang="en-US" sz="2600" dirty="0">
                          <a:solidFill>
                            <a:srgbClr val="D9D9D9"/>
                          </a:solidFill>
                          <a:latin typeface="Arial" panose="020B0604020202020204" pitchFamily="34" charset="0"/>
                          <a:cs typeface="Arial" panose="020B0604020202020204" pitchFamily="34" charset="0"/>
                        </a:rPr>
                        <a:t>You can preview your poster at any time by pressing the </a:t>
                      </a:r>
                      <a:r>
                        <a:rPr lang="en-US" sz="2600" b="1" dirty="0">
                          <a:solidFill>
                            <a:srgbClr val="FFC000"/>
                          </a:solidFill>
                          <a:latin typeface="Arial" panose="020B0604020202020204" pitchFamily="34" charset="0"/>
                          <a:cs typeface="Arial" panose="020B0604020202020204" pitchFamily="34" charset="0"/>
                        </a:rPr>
                        <a:t>F5 key </a:t>
                      </a:r>
                      <a:r>
                        <a:rPr lang="en-US" sz="2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600" b="1" dirty="0">
                          <a:solidFill>
                            <a:srgbClr val="FFC000"/>
                          </a:solidFill>
                          <a:latin typeface="Arial" panose="020B0604020202020204" pitchFamily="34" charset="0"/>
                          <a:cs typeface="Arial" panose="020B0604020202020204" pitchFamily="34" charset="0"/>
                        </a:rPr>
                        <a:t>ESC</a:t>
                      </a:r>
                      <a:r>
                        <a:rPr lang="en-US" sz="2600" dirty="0">
                          <a:solidFill>
                            <a:srgbClr val="D9D9D9"/>
                          </a:solidFill>
                          <a:latin typeface="Arial" panose="020B0604020202020204" pitchFamily="34" charset="0"/>
                          <a:cs typeface="Arial" panose="020B0604020202020204" pitchFamily="34" charset="0"/>
                        </a:rPr>
                        <a:t> key.</a:t>
                      </a:r>
                    </a:p>
                  </a:txBody>
                  <a:tcPr marL="149999" marR="74999"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(Windows)</a:t>
                      </a:r>
                      <a:br>
                        <a:rPr lang="en-US" sz="30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Or click on the SLIDESHOW tab (Mac and Windows)</a:t>
                      </a:r>
                      <a:endParaRPr lang="en-US" sz="2600" dirty="0">
                        <a:solidFill>
                          <a:srgbClr val="D9D9D9"/>
                        </a:solidFill>
                        <a:latin typeface="Arial" panose="020B0604020202020204" pitchFamily="34" charset="0"/>
                        <a:cs typeface="Arial" panose="020B0604020202020204" pitchFamily="34" charset="0"/>
                      </a:endParaRPr>
                    </a:p>
                  </a:txBody>
                  <a:tcPr marL="149999" marR="74999"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To print your poster, visit </a:t>
                      </a:r>
                      <a:r>
                        <a:rPr lang="en-US" sz="2600" noProof="0" dirty="0" err="1">
                          <a:solidFill>
                            <a:srgbClr val="FFC000"/>
                          </a:solidFill>
                          <a:latin typeface="Arial"/>
                          <a:cs typeface="Arial"/>
                        </a:rPr>
                        <a:t>PosterPresentations.com</a:t>
                      </a:r>
                      <a:r>
                        <a:rPr lang="en-US" sz="2600" noProof="0" dirty="0">
                          <a:solidFill>
                            <a:srgbClr val="FFC000"/>
                          </a:solidFill>
                          <a:latin typeface="Arial"/>
                          <a:cs typeface="Arial"/>
                        </a:rPr>
                        <a:t> </a:t>
                      </a:r>
                      <a:r>
                        <a:rPr lang="en-US" sz="2600" noProof="0" dirty="0">
                          <a:solidFill>
                            <a:srgbClr val="D9D9D9"/>
                          </a:solidFill>
                          <a:latin typeface="Arial"/>
                          <a:cs typeface="Arial"/>
                        </a:rPr>
                        <a:t>and click the "</a:t>
                      </a:r>
                      <a:r>
                        <a:rPr lang="en-US" sz="2600" noProof="0" dirty="0">
                          <a:solidFill>
                            <a:srgbClr val="FFC000"/>
                          </a:solidFill>
                          <a:latin typeface="Arial"/>
                          <a:cs typeface="Arial"/>
                        </a:rPr>
                        <a:t>PRINT</a:t>
                      </a:r>
                      <a:r>
                        <a:rPr lang="en-US" sz="2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600" noProof="0" dirty="0">
                          <a:solidFill>
                            <a:srgbClr val="D9D9D9"/>
                          </a:solidFill>
                          <a:latin typeface="Arial"/>
                          <a:cs typeface="Arial"/>
                        </a:rPr>
                      </a:br>
                      <a:br>
                        <a:rPr lang="en-US" sz="2600" noProof="0" dirty="0">
                          <a:solidFill>
                            <a:srgbClr val="D9D9D9"/>
                          </a:solidFill>
                          <a:latin typeface="Arial"/>
                          <a:cs typeface="Arial"/>
                        </a:rPr>
                      </a:br>
                      <a:r>
                        <a:rPr lang="en-US" sz="2600" noProof="0" dirty="0">
                          <a:solidFill>
                            <a:srgbClr val="D9D9D9"/>
                          </a:solidFill>
                          <a:latin typeface="Arial"/>
                          <a:cs typeface="Arial"/>
                        </a:rPr>
                        <a:t>Go to </a:t>
                      </a:r>
                      <a:r>
                        <a:rPr lang="en-US" sz="2600" noProof="0" dirty="0" err="1">
                          <a:solidFill>
                            <a:srgbClr val="FFC000"/>
                          </a:solidFill>
                          <a:latin typeface="Arial"/>
                          <a:cs typeface="Arial"/>
                        </a:rPr>
                        <a:t>PosterPresentations.com</a:t>
                      </a:r>
                      <a:r>
                        <a:rPr lang="en-US" sz="2600" noProof="0" dirty="0">
                          <a:solidFill>
                            <a:srgbClr val="D9D9D9"/>
                          </a:solidFill>
                          <a:latin typeface="Arial"/>
                          <a:cs typeface="Arial"/>
                        </a:rPr>
                        <a:t> for more information.</a:t>
                      </a: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FFC000"/>
                          </a:solidFill>
                          <a:latin typeface="Arial"/>
                          <a:cs typeface="Arial"/>
                        </a:rPr>
                        <a:t>https://</a:t>
                      </a:r>
                      <a:r>
                        <a:rPr lang="en-US" sz="2600" noProof="0" dirty="0" err="1">
                          <a:solidFill>
                            <a:srgbClr val="FFC000"/>
                          </a:solidFill>
                          <a:latin typeface="Arial"/>
                          <a:cs typeface="Arial"/>
                        </a:rPr>
                        <a:t>www.posterpresentations.com</a:t>
                      </a:r>
                      <a:r>
                        <a:rPr lang="en-US" sz="2600" noProof="0" dirty="0">
                          <a:solidFill>
                            <a:srgbClr val="FFC000"/>
                          </a:solidFill>
                          <a:latin typeface="Arial"/>
                          <a:cs typeface="Arial"/>
                        </a:rPr>
                        <a:t>/poster-presentation-services-for-conferences-and-</a:t>
                      </a:r>
                      <a:r>
                        <a:rPr lang="en-US" sz="2600" noProof="0" dirty="0" err="1">
                          <a:solidFill>
                            <a:srgbClr val="FFC000"/>
                          </a:solidFill>
                          <a:latin typeface="Arial"/>
                          <a:cs typeface="Arial"/>
                        </a:rPr>
                        <a:t>events.html</a:t>
                      </a:r>
                      <a:endParaRPr lang="en-US" sz="2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FFC000"/>
                        </a:solidFill>
                        <a:latin typeface="Arial"/>
                        <a:cs typeface="Arial"/>
                      </a:endParaRP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91723">
                <a:tc gridSpan="3">
                  <a:txBody>
                    <a:bodyPr/>
                    <a:lstStyle/>
                    <a:p>
                      <a:endParaRPr lang="en-US" sz="2600" dirty="0">
                        <a:solidFill>
                          <a:srgbClr val="1F3A4E"/>
                        </a:solidFill>
                      </a:endParaRPr>
                    </a:p>
                  </a:txBody>
                  <a:tcPr marL="149999" marR="74999"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41487">
                <a:tc gridSpan="2">
                  <a:txBody>
                    <a:bodyPr/>
                    <a:lstStyle/>
                    <a:p>
                      <a:pPr>
                        <a:lnSpc>
                          <a:spcPts val="2600"/>
                        </a:lnSpc>
                      </a:pPr>
                      <a:r>
                        <a:rPr lang="en-US" sz="2100" dirty="0">
                          <a:solidFill>
                            <a:schemeClr val="bg1">
                              <a:lumMod val="85000"/>
                            </a:schemeClr>
                          </a:solidFill>
                          <a:latin typeface="Arial"/>
                          <a:cs typeface="Arial"/>
                        </a:rPr>
                        <a:t>© 2025</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49999" marR="74999"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9400" dirty="0"/>
                    </a:p>
                  </a:txBody>
                  <a:tcPr marL="149999" marR="74999" marT="149999" marB="500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599877" rtl="0" eaLnBrk="1" latinLnBrk="0" hangingPunct="1">
        <a:spcBef>
          <a:spcPct val="0"/>
        </a:spcBef>
        <a:buNone/>
        <a:defRPr sz="7218" kern="1200">
          <a:solidFill>
            <a:schemeClr val="bg1"/>
          </a:solidFill>
          <a:latin typeface="Trebuchet MS" pitchFamily="34" charset="0"/>
          <a:ea typeface="+mj-ea"/>
          <a:cs typeface="+mj-cs"/>
        </a:defRPr>
      </a:lvl1pPr>
    </p:titleStyle>
    <p:bodyStyle>
      <a:lvl1pPr marL="1349954" indent="-1349954" algn="l" defTabSz="3599877" rtl="0" eaLnBrk="1" latinLnBrk="0" hangingPunct="1">
        <a:spcBef>
          <a:spcPct val="20000"/>
        </a:spcBef>
        <a:buFont typeface="Arial" pitchFamily="34" charset="0"/>
        <a:buChar char="•"/>
        <a:defRPr sz="12631" kern="1200">
          <a:solidFill>
            <a:schemeClr val="tx1"/>
          </a:solidFill>
          <a:latin typeface="+mn-lt"/>
          <a:ea typeface="+mn-ea"/>
          <a:cs typeface="+mn-cs"/>
        </a:defRPr>
      </a:lvl1pPr>
      <a:lvl2pPr marL="2924900" indent="-1124961" algn="l" defTabSz="3599877" rtl="0" eaLnBrk="1" latinLnBrk="0" hangingPunct="1">
        <a:spcBef>
          <a:spcPct val="20000"/>
        </a:spcBef>
        <a:buFont typeface="Arial" pitchFamily="34" charset="0"/>
        <a:buChar char="–"/>
        <a:defRPr sz="11073" kern="1200">
          <a:solidFill>
            <a:schemeClr val="tx1"/>
          </a:solidFill>
          <a:latin typeface="+mn-lt"/>
          <a:ea typeface="+mn-ea"/>
          <a:cs typeface="+mn-cs"/>
        </a:defRPr>
      </a:lvl2pPr>
      <a:lvl3pPr marL="4499847" indent="-899970" algn="l" defTabSz="3599877" rtl="0" eaLnBrk="1" latinLnBrk="0" hangingPunct="1">
        <a:spcBef>
          <a:spcPct val="20000"/>
        </a:spcBef>
        <a:buFont typeface="Arial" pitchFamily="34" charset="0"/>
        <a:buChar char="•"/>
        <a:defRPr sz="9515" kern="1200">
          <a:solidFill>
            <a:schemeClr val="tx1"/>
          </a:solidFill>
          <a:latin typeface="+mn-lt"/>
          <a:ea typeface="+mn-ea"/>
          <a:cs typeface="+mn-cs"/>
        </a:defRPr>
      </a:lvl3pPr>
      <a:lvl4pPr marL="6299786"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4pPr>
      <a:lvl5pPr marL="8099723"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5pPr>
      <a:lvl6pPr marL="9899663"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6pPr>
      <a:lvl7pPr marL="11699600"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7pPr>
      <a:lvl8pPr marL="13499539"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8pPr>
      <a:lvl9pPr marL="15299478" indent="-899970" algn="l" defTabSz="3599877" rtl="0" eaLnBrk="1" latinLnBrk="0" hangingPunct="1">
        <a:spcBef>
          <a:spcPct val="20000"/>
        </a:spcBef>
        <a:buFont typeface="Arial" pitchFamily="34" charset="0"/>
        <a:buChar char="•"/>
        <a:defRPr sz="7874" kern="1200">
          <a:solidFill>
            <a:schemeClr val="tx1"/>
          </a:solidFill>
          <a:latin typeface="+mn-lt"/>
          <a:ea typeface="+mn-ea"/>
          <a:cs typeface="+mn-cs"/>
        </a:defRPr>
      </a:lvl9pPr>
    </p:bodyStyle>
    <p:otherStyle>
      <a:defPPr>
        <a:defRPr lang="en-US"/>
      </a:defPPr>
      <a:lvl1pPr marL="0" algn="l" defTabSz="3599877" rtl="0" eaLnBrk="1" latinLnBrk="0" hangingPunct="1">
        <a:defRPr sz="7055" kern="1200">
          <a:solidFill>
            <a:schemeClr val="tx1"/>
          </a:solidFill>
          <a:latin typeface="+mn-lt"/>
          <a:ea typeface="+mn-ea"/>
          <a:cs typeface="+mn-cs"/>
        </a:defRPr>
      </a:lvl1pPr>
      <a:lvl2pPr marL="1799939" algn="l" defTabSz="3599877" rtl="0" eaLnBrk="1" latinLnBrk="0" hangingPunct="1">
        <a:defRPr sz="7055" kern="1200">
          <a:solidFill>
            <a:schemeClr val="tx1"/>
          </a:solidFill>
          <a:latin typeface="+mn-lt"/>
          <a:ea typeface="+mn-ea"/>
          <a:cs typeface="+mn-cs"/>
        </a:defRPr>
      </a:lvl2pPr>
      <a:lvl3pPr marL="3599877" algn="l" defTabSz="3599877" rtl="0" eaLnBrk="1" latinLnBrk="0" hangingPunct="1">
        <a:defRPr sz="7055" kern="1200">
          <a:solidFill>
            <a:schemeClr val="tx1"/>
          </a:solidFill>
          <a:latin typeface="+mn-lt"/>
          <a:ea typeface="+mn-ea"/>
          <a:cs typeface="+mn-cs"/>
        </a:defRPr>
      </a:lvl3pPr>
      <a:lvl4pPr marL="5399816" algn="l" defTabSz="3599877" rtl="0" eaLnBrk="1" latinLnBrk="0" hangingPunct="1">
        <a:defRPr sz="7055" kern="1200">
          <a:solidFill>
            <a:schemeClr val="tx1"/>
          </a:solidFill>
          <a:latin typeface="+mn-lt"/>
          <a:ea typeface="+mn-ea"/>
          <a:cs typeface="+mn-cs"/>
        </a:defRPr>
      </a:lvl4pPr>
      <a:lvl5pPr marL="7199754" algn="l" defTabSz="3599877" rtl="0" eaLnBrk="1" latinLnBrk="0" hangingPunct="1">
        <a:defRPr sz="7055" kern="1200">
          <a:solidFill>
            <a:schemeClr val="tx1"/>
          </a:solidFill>
          <a:latin typeface="+mn-lt"/>
          <a:ea typeface="+mn-ea"/>
          <a:cs typeface="+mn-cs"/>
        </a:defRPr>
      </a:lvl5pPr>
      <a:lvl6pPr marL="8999693" algn="l" defTabSz="3599877" rtl="0" eaLnBrk="1" latinLnBrk="0" hangingPunct="1">
        <a:defRPr sz="7055" kern="1200">
          <a:solidFill>
            <a:schemeClr val="tx1"/>
          </a:solidFill>
          <a:latin typeface="+mn-lt"/>
          <a:ea typeface="+mn-ea"/>
          <a:cs typeface="+mn-cs"/>
        </a:defRPr>
      </a:lvl6pPr>
      <a:lvl7pPr marL="10799632" algn="l" defTabSz="3599877" rtl="0" eaLnBrk="1" latinLnBrk="0" hangingPunct="1">
        <a:defRPr sz="7055" kern="1200">
          <a:solidFill>
            <a:schemeClr val="tx1"/>
          </a:solidFill>
          <a:latin typeface="+mn-lt"/>
          <a:ea typeface="+mn-ea"/>
          <a:cs typeface="+mn-cs"/>
        </a:defRPr>
      </a:lvl7pPr>
      <a:lvl8pPr marL="12599570" algn="l" defTabSz="3599877" rtl="0" eaLnBrk="1" latinLnBrk="0" hangingPunct="1">
        <a:defRPr sz="7055" kern="1200">
          <a:solidFill>
            <a:schemeClr val="tx1"/>
          </a:solidFill>
          <a:latin typeface="+mn-lt"/>
          <a:ea typeface="+mn-ea"/>
          <a:cs typeface="+mn-cs"/>
        </a:defRPr>
      </a:lvl8pPr>
      <a:lvl9pPr marL="14399509" algn="l" defTabSz="3599877" rtl="0" eaLnBrk="1" latinLnBrk="0" hangingPunct="1">
        <a:defRPr sz="705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56" userDrawn="1">
          <p15:clr>
            <a:srgbClr val="F26B43"/>
          </p15:clr>
        </p15:guide>
        <p15:guide id="2" userDrawn="1">
          <p15:clr>
            <a:srgbClr val="F26B43"/>
          </p15:clr>
        </p15:guide>
        <p15:guide id="3" pos="22677" userDrawn="1">
          <p15:clr>
            <a:srgbClr val="F26B43"/>
          </p15:clr>
        </p15:guide>
        <p15:guide id="4" orient="horz" pos="221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20B44-84DF-47C7-637F-6B4A3AB0118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4A74FC8-987D-880C-8BE6-0A25BE88B93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D170DE3-5BEE-F6BA-3A81-DF0FF15739EA}"/>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CADEDD99-BDEF-0C64-DA26-C306CED6D33B}"/>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D4A098E7-137F-DF3B-BF2D-81AC90772888}"/>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1F05FF85-30F0-5D8F-7243-D8178723B75B}"/>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7FFB8BC-4E9D-B0F5-18A3-E581A3CC847A}"/>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B56AFCBF-7F32-B5FB-C3E3-D35F6161871D}"/>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D006BB8F-68AA-FA63-62D6-FEA9824B63D9}"/>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4B00EE4B-4215-8628-3B7B-3ABE7F683876}"/>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FB481A86-4CA2-7FD6-0E22-EAF5C1BA8FC1}"/>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FC8B916D-A178-C6DC-0D45-B15DFE0CC24A}"/>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3FE46C04-C898-73B7-8019-7EF2F4CE2FA7}"/>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685BADE9-AE25-347B-383A-96EBA443BBD2}"/>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72D0F9CC-01CD-D225-A5B8-7C826F435C55}"/>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8EFA0BED-D53D-9877-5273-2622DAFD52B8}"/>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E4C7D743-80E1-A187-E6A6-657F1BECB5EF}"/>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393699743"/>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100x100cm PowerPoint Presentation</dc:title>
  <dc:subject>Research poster presentation template</dc:subject>
  <dc:creator>PosterPresentations.com</dc:creator>
  <cp:keywords>100x100cm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99</cp:revision>
  <dcterms:created xsi:type="dcterms:W3CDTF">2012-02-03T19:11:35Z</dcterms:created>
  <dcterms:modified xsi:type="dcterms:W3CDTF">2025-01-28T20:17:17Z</dcterms:modified>
  <cp:category>Research poster templates</cp:category>
</cp:coreProperties>
</file>