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3" r:id="rId4"/>
  </p:sldIdLst>
  <p:sldSz cx="27432000" cy="365760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320" userDrawn="1">
          <p15:clr>
            <a:srgbClr val="A4A3A4"/>
          </p15:clr>
        </p15:guide>
        <p15:guide id="3" orient="horz" pos="2240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1" autoAdjust="0"/>
    <p:restoredTop sz="96318" autoAdjust="0"/>
  </p:normalViewPr>
  <p:slideViewPr>
    <p:cSldViewPr snapToGrid="0" snapToObjects="1" showGuides="1">
      <p:cViewPr varScale="1">
        <p:scale>
          <a:sx n="28" d="100"/>
          <a:sy n="28" d="100"/>
        </p:scale>
        <p:origin x="3552" y="576"/>
      </p:cViewPr>
      <p:guideLst>
        <p:guide orient="horz" pos="2592"/>
        <p:guide orient="horz" pos="320"/>
        <p:guide orient="horz" pos="2240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5047" y="5521418"/>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27384" y="4863001"/>
            <a:ext cx="8641498"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15791683"/>
            <a:ext cx="8683132"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87690" y="5519706"/>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82478" y="4869239"/>
            <a:ext cx="8519771"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9996140"/>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1" y="19340096"/>
            <a:ext cx="8553899"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63119" y="4869239"/>
            <a:ext cx="8519771"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56023" y="5477328"/>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21882027"/>
            <a:ext cx="8706833"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22566047"/>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8" y="31181526"/>
            <a:ext cx="8705882"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31900827"/>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1" y="16430202"/>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391304" y="3283539"/>
            <a:ext cx="2069835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124420" y="2117911"/>
            <a:ext cx="21231281"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25047" y="447616"/>
            <a:ext cx="26821203" cy="923330"/>
          </a:xfrm>
          <a:prstGeom prst="rect">
            <a:avLst/>
          </a:prstGeom>
        </p:spPr>
        <p:txBody>
          <a:bodyPr wrap="square"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640" userDrawn="1">
          <p15:clr>
            <a:srgbClr val="FBAE40"/>
          </p15:clr>
        </p15:guide>
        <p15:guide id="2" pos="180">
          <p15:clr>
            <a:srgbClr val="FBAE40"/>
          </p15:clr>
        </p15:guide>
        <p15:guide id="6" pos="17100">
          <p15:clr>
            <a:srgbClr val="FBAE40"/>
          </p15:clr>
        </p15:guide>
        <p15:guide id="7" pos="11610">
          <p15:clr>
            <a:srgbClr val="FBAE40"/>
          </p15:clr>
        </p15:guide>
        <p15:guide id="8" pos="11340">
          <p15:clr>
            <a:srgbClr val="FBAE40"/>
          </p15:clr>
        </p15:guide>
        <p15:guide id="11" pos="5685">
          <p15:clr>
            <a:srgbClr val="FBAE40"/>
          </p15:clr>
        </p15:guide>
        <p15:guide id="12" pos="5955">
          <p15:clr>
            <a:srgbClr val="FBAE40"/>
          </p15:clr>
        </p15:guide>
        <p15:guide id="13" orient="horz" pos="221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5048" y="5521418"/>
            <a:ext cx="12898014"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27384" y="4863002"/>
            <a:ext cx="12893316"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25046" y="11074567"/>
            <a:ext cx="12889166"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90962" y="19491738"/>
            <a:ext cx="1284987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85750" y="18841271"/>
            <a:ext cx="12849869"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212561" y="5521418"/>
            <a:ext cx="12882781"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211300" y="4865375"/>
            <a:ext cx="12893316"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4212501" y="18608023"/>
            <a:ext cx="12882841"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202027" y="19216111"/>
            <a:ext cx="12893315"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208041" y="25364430"/>
            <a:ext cx="12951964"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211300" y="26040435"/>
            <a:ext cx="12941423"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214488" y="32191502"/>
            <a:ext cx="12893315"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211300" y="32910804"/>
            <a:ext cx="12899649"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22976" y="11713086"/>
            <a:ext cx="12893315"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3283539"/>
            <a:ext cx="20329060"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2117911"/>
            <a:ext cx="20329060"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47617"/>
            <a:ext cx="20329060" cy="923330"/>
          </a:xfrm>
          <a:prstGeom prst="rect">
            <a:avLst/>
          </a:prstGeom>
        </p:spPr>
        <p:txBody>
          <a:bodyPr wrap="square"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640">
          <p15:clr>
            <a:srgbClr val="FBAE40"/>
          </p15:clr>
        </p15:guide>
        <p15:guide id="2" pos="180">
          <p15:clr>
            <a:srgbClr val="FBAE40"/>
          </p15:clr>
        </p15:guide>
        <p15:guide id="6" pos="17100">
          <p15:clr>
            <a:srgbClr val="FBAE40"/>
          </p15:clr>
        </p15:guide>
        <p15:guide id="11" pos="8328" userDrawn="1">
          <p15:clr>
            <a:srgbClr val="FBAE40"/>
          </p15:clr>
        </p15:guide>
        <p15:guide id="12" pos="8952" userDrawn="1">
          <p15:clr>
            <a:srgbClr val="FBAE40"/>
          </p15:clr>
        </p15:guide>
        <p15:guide id="13" orient="horz" pos="22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25047" y="5521418"/>
            <a:ext cx="869322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27384" y="4863002"/>
            <a:ext cx="8690054"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85750" y="15791683"/>
            <a:ext cx="8710686"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9487690" y="5519706"/>
            <a:ext cx="8548688"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9482479" y="4869239"/>
            <a:ext cx="8548686"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9449613" y="19996140"/>
            <a:ext cx="8546910"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9448351" y="19340096"/>
            <a:ext cx="8553899"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8463119" y="4869240"/>
            <a:ext cx="8727685"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8456023" y="5477328"/>
            <a:ext cx="873478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8439417" y="21882027"/>
            <a:ext cx="8720588"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8439232" y="22566047"/>
            <a:ext cx="871349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8440368" y="31181526"/>
            <a:ext cx="8716307"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8439232" y="31900827"/>
            <a:ext cx="8720589"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83681" y="16430202"/>
            <a:ext cx="8713490"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592292" y="3283539"/>
            <a:ext cx="20329060" cy="584775"/>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2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592292" y="2117911"/>
            <a:ext cx="20329060" cy="646331"/>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6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592292" y="447617"/>
            <a:ext cx="20329060" cy="923330"/>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54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54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904" userDrawn="1">
          <p15:clr>
            <a:srgbClr val="FBAE40"/>
          </p15:clr>
        </p15:guide>
        <p15:guide id="2" pos="180" userDrawn="1">
          <p15:clr>
            <a:srgbClr val="FBAE40"/>
          </p15:clr>
        </p15:guide>
        <p15:guide id="6" pos="17100" userDrawn="1">
          <p15:clr>
            <a:srgbClr val="FBAE40"/>
          </p15:clr>
        </p15:guide>
        <p15:guide id="13" orient="horz" pos="221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9" y="35668855"/>
            <a:ext cx="27450889" cy="98705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6" y="35989901"/>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5665"/>
            <a:ext cx="27432001" cy="4175335"/>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9235846" y="4838700"/>
            <a:ext cx="0" cy="3004622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8219966" y="4838700"/>
            <a:ext cx="0" cy="3004622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500419476"/>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16255841"/>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8" userDrawn="1">
          <p15:clr>
            <a:srgbClr val="F26B43"/>
          </p15:clr>
        </p15:guide>
        <p15:guide id="2">
          <p15:clr>
            <a:srgbClr val="F26B43"/>
          </p15:clr>
        </p15:guide>
        <p15:guide id="3" pos="17280">
          <p15:clr>
            <a:srgbClr val="F26B43"/>
          </p15:clr>
        </p15:guide>
        <p15:guide id="4" orient="horz" pos="224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9" y="35668855"/>
            <a:ext cx="27450889" cy="98705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6" y="35989901"/>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5665"/>
            <a:ext cx="27432001" cy="4175335"/>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3716000" y="4838700"/>
            <a:ext cx="0" cy="3004622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500419476"/>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16255841"/>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8">
          <p15:clr>
            <a:srgbClr val="F26B43"/>
          </p15:clr>
        </p15:guide>
        <p15:guide id="2">
          <p15:clr>
            <a:srgbClr val="F26B43"/>
          </p15:clr>
        </p15:guide>
        <p15:guide id="3" pos="17280">
          <p15:clr>
            <a:srgbClr val="F26B43"/>
          </p15:clr>
        </p15:guide>
        <p15:guide id="4" orient="horz" pos="224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9566" y="35989901"/>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18889" y="35668855"/>
            <a:ext cx="27450889" cy="987056"/>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375"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0" y="15665"/>
            <a:ext cx="27432001" cy="4175335"/>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375"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375"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375"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3" name="Table 22">
            <a:extLst>
              <a:ext uri="{FF2B5EF4-FFF2-40B4-BE49-F238E27FC236}">
                <a16:creationId xmlns:a16="http://schemas.microsoft.com/office/drawing/2014/main" id="{8DC3A011-B905-7657-D74E-E4E59CD29386}"/>
              </a:ext>
            </a:extLst>
          </p:cNvPr>
          <p:cNvGraphicFramePr>
            <a:graphicFrameLocks noGrp="1"/>
          </p:cNvGraphicFramePr>
          <p:nvPr userDrawn="1">
            <p:extLst>
              <p:ext uri="{D42A27DB-BD31-4B8C-83A1-F6EECF244321}">
                <p14:modId xmlns:p14="http://schemas.microsoft.com/office/powerpoint/2010/main" val="2491616302"/>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4" name="Table 23">
            <a:extLst>
              <a:ext uri="{FF2B5EF4-FFF2-40B4-BE49-F238E27FC236}">
                <a16:creationId xmlns:a16="http://schemas.microsoft.com/office/drawing/2014/main" id="{BDE556D7-7285-12EF-B2A4-5D29C21D6C76}"/>
              </a:ext>
            </a:extLst>
          </p:cNvPr>
          <p:cNvGraphicFramePr>
            <a:graphicFrameLocks noGrp="1"/>
          </p:cNvGraphicFramePr>
          <p:nvPr userDrawn="1">
            <p:extLst>
              <p:ext uri="{D42A27DB-BD31-4B8C-83A1-F6EECF244321}">
                <p14:modId xmlns:p14="http://schemas.microsoft.com/office/powerpoint/2010/main" val="2690504712"/>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0" userDrawn="1">
          <p15:clr>
            <a:srgbClr val="F26B43"/>
          </p15:clr>
        </p15:guide>
        <p15:guide id="2" userDrawn="1">
          <p15:clr>
            <a:srgbClr val="F26B43"/>
          </p15:clr>
        </p15:guide>
        <p15:guide id="3" pos="17280" userDrawn="1">
          <p15:clr>
            <a:srgbClr val="F26B43"/>
          </p15:clr>
        </p15:guide>
        <p15:guide id="4" orient="horz" pos="22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B1C4-9CCD-C323-A81B-E4926830685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B306BB1-8724-D191-F2C6-AA289F1B859A}"/>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ADEA657F-EB1C-577E-2DC4-042CB3C522D7}"/>
              </a:ext>
            </a:extLst>
          </p:cNvPr>
          <p:cNvSpPr>
            <a:spLocks noGrp="1"/>
          </p:cNvSpPr>
          <p:nvPr>
            <p:ph type="body" sz="quarter" idx="20"/>
          </p:nvPr>
        </p:nvSpPr>
        <p:spPr/>
        <p:txBody>
          <a:bodyPr/>
          <a:lstStyle/>
          <a:p>
            <a:endParaRPr lang="en-US" dirty="0"/>
          </a:p>
        </p:txBody>
      </p:sp>
      <p:sp>
        <p:nvSpPr>
          <p:cNvPr id="5" name="Text Placeholder 4">
            <a:extLst>
              <a:ext uri="{FF2B5EF4-FFF2-40B4-BE49-F238E27FC236}">
                <a16:creationId xmlns:a16="http://schemas.microsoft.com/office/drawing/2014/main" id="{4CF9FB91-1982-F649-F23E-B2646A80B297}"/>
              </a:ext>
            </a:extLst>
          </p:cNvPr>
          <p:cNvSpPr>
            <a:spLocks noGrp="1"/>
          </p:cNvSpPr>
          <p:nvPr>
            <p:ph type="body" sz="quarter" idx="21"/>
          </p:nvPr>
        </p:nvSpPr>
        <p:spPr/>
        <p:txBody>
          <a:bodyPr/>
          <a:lstStyle/>
          <a:p>
            <a:endParaRPr lang="en-US" dirty="0"/>
          </a:p>
        </p:txBody>
      </p:sp>
      <p:sp>
        <p:nvSpPr>
          <p:cNvPr id="6" name="Text Placeholder 5">
            <a:extLst>
              <a:ext uri="{FF2B5EF4-FFF2-40B4-BE49-F238E27FC236}">
                <a16:creationId xmlns:a16="http://schemas.microsoft.com/office/drawing/2014/main" id="{B41BD724-0504-D1E9-3DE2-FEFC2685083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5CFB839C-7567-1F9A-DE0F-D2EA6F53165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C2604FA-EAAE-C1CC-8B2C-764D30F27B0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04D78DD-0449-8253-3013-945327A2961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A0E5731-AA67-3C7D-5A2B-39FFC5549AF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B5DC7FD8-C6D6-E206-71FF-9A2DDEE3ECC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598D3F3B-9890-50BE-35FE-1027ACEDA79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4B12839-2AC1-0660-4FBA-5ED2F568EB9A}"/>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8BB86E3-FD6F-80F2-4941-DAEAEB0CEE5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FA0A3E89-C830-44B2-7B6B-0A4BC15B1B7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0F83984-1DE1-E66A-4213-6FC4761039D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A0F444C-9FCA-CDC7-776F-8D10F7EA2BF2}"/>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11C4A8E6-4020-CE85-DC76-D4251AE571DE}"/>
              </a:ext>
            </a:extLst>
          </p:cNvPr>
          <p:cNvSpPr>
            <a:spLocks noGrp="1"/>
          </p:cNvSpPr>
          <p:nvPr>
            <p:ph type="body" sz="quarter" idx="153"/>
          </p:nvPr>
        </p:nvSpPr>
        <p:spPr/>
        <p:txBody>
          <a:bodyPr/>
          <a:lstStyle/>
          <a:p>
            <a:endParaRPr lang="en-US" dirty="0"/>
          </a:p>
        </p:txBody>
      </p:sp>
    </p:spTree>
    <p:extLst>
      <p:ext uri="{BB962C8B-B14F-4D97-AF65-F5344CB8AC3E}">
        <p14:creationId xmlns:p14="http://schemas.microsoft.com/office/powerpoint/2010/main" val="2900366134"/>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99</cp:revision>
  <dcterms:created xsi:type="dcterms:W3CDTF">2012-02-03T19:11:35Z</dcterms:created>
  <dcterms:modified xsi:type="dcterms:W3CDTF">2025-01-28T18:46:27Z</dcterms:modified>
  <cp:category>Research poster templates</cp:category>
</cp:coreProperties>
</file>