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2" r:id="rId5"/>
  </p:sldIdLst>
  <p:sldSz cx="512064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308" userDrawn="1">
          <p15:clr>
            <a:srgbClr val="A4A3A4"/>
          </p15:clr>
        </p15:guide>
        <p15:guide id="6" pos="319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3" autoAdjust="0"/>
    <p:restoredTop sz="97179" autoAdjust="0"/>
  </p:normalViewPr>
  <p:slideViewPr>
    <p:cSldViewPr snapToGrid="0" snapToObjects="1" showGuides="1">
      <p:cViewPr varScale="1">
        <p:scale>
          <a:sx n="33" d="100"/>
          <a:sy n="33" d="100"/>
        </p:scale>
        <p:origin x="1784" y="624"/>
      </p:cViewPr>
      <p:guideLst>
        <p:guide orient="horz" pos="3318"/>
        <p:guide orient="horz" pos="288"/>
        <p:guide orient="horz" pos="20160"/>
        <p:guide orient="horz"/>
        <p:guide pos="308"/>
        <p:guide pos="3194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9" y="6380023"/>
            <a:ext cx="11977435"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1973072"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2001499"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4999" y="6378482"/>
            <a:ext cx="1186814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25272" y="5524500"/>
            <a:ext cx="118681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012983" y="6322684"/>
            <a:ext cx="11899007"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007112" y="5518886"/>
            <a:ext cx="11908737"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8725680" y="5524501"/>
            <a:ext cx="119667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715950" y="6340342"/>
            <a:ext cx="1197651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745141" y="19594287"/>
            <a:ext cx="1195705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8741280" y="20423261"/>
            <a:ext cx="1194731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741280" y="27865864"/>
            <a:ext cx="119511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741280" y="28726591"/>
            <a:ext cx="1195705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200536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7" pos="24388" userDrawn="1">
          <p15:clr>
            <a:srgbClr val="FBAE40"/>
          </p15:clr>
        </p15:guide>
        <p15:guide id="8" pos="23884" userDrawn="1">
          <p15:clr>
            <a:srgbClr val="FBAE40"/>
          </p15:clr>
        </p15:guide>
        <p15:guide id="9" pos="15876" userDrawn="1">
          <p15:clr>
            <a:srgbClr val="FBAE40"/>
          </p15:clr>
        </p15:guide>
        <p15:guide id="10" pos="16380" userDrawn="1">
          <p15:clr>
            <a:srgbClr val="FBAE40"/>
          </p15:clr>
        </p15:guide>
        <p15:guide id="11" pos="7896" userDrawn="1">
          <p15:clr>
            <a:srgbClr val="FBAE40"/>
          </p15:clr>
        </p15:guide>
        <p15:guide id="12" pos="84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9" y="6380023"/>
            <a:ext cx="11977435"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1973072"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2001499"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4999" y="6378482"/>
            <a:ext cx="2456076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25271" y="5524500"/>
            <a:ext cx="2456076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40871" y="18209884"/>
            <a:ext cx="2456076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35000" y="17406086"/>
            <a:ext cx="24580850"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8725680" y="5524501"/>
            <a:ext cx="119667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715950" y="6340342"/>
            <a:ext cx="1197651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745141" y="19497882"/>
            <a:ext cx="1195705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8741280" y="20326856"/>
            <a:ext cx="1194731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741280" y="27803317"/>
            <a:ext cx="119511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741280" y="28664044"/>
            <a:ext cx="1195705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200536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7" pos="24388" userDrawn="1">
          <p15:clr>
            <a:srgbClr val="FBAE40"/>
          </p15:clr>
        </p15:guide>
        <p15:guide id="8" pos="23884" userDrawn="1">
          <p15:clr>
            <a:srgbClr val="FBAE40"/>
          </p15:clr>
        </p15:guide>
        <p15:guide id="11" pos="7896" userDrawn="1">
          <p15:clr>
            <a:srgbClr val="FBAE40"/>
          </p15:clr>
        </p15:guide>
        <p15:guide id="12" pos="84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8" y="6380023"/>
            <a:ext cx="1622734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622143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625994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7646650" y="6378482"/>
            <a:ext cx="1595755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36922" y="5524500"/>
            <a:ext cx="159575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639278" y="18209884"/>
            <a:ext cx="159542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36922" y="17406086"/>
            <a:ext cx="1596727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4400782" y="5524501"/>
            <a:ext cx="16291679"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4387537" y="6340342"/>
            <a:ext cx="16304924"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420244" y="19693825"/>
            <a:ext cx="1627843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4419900" y="20522799"/>
            <a:ext cx="16265183"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422021" y="28063374"/>
            <a:ext cx="1627044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4419900" y="28924101"/>
            <a:ext cx="162784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626518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7" pos="21672" userDrawn="1">
          <p15:clr>
            <a:srgbClr val="FBAE40"/>
          </p15:clr>
        </p15:guide>
        <p15:guide id="8" pos="21168" userDrawn="1">
          <p15:clr>
            <a:srgbClr val="FBAE40"/>
          </p15:clr>
        </p15:guide>
        <p15:guide id="11" pos="10612" userDrawn="1">
          <p15:clr>
            <a:srgbClr val="FBAE40"/>
          </p15:clr>
        </p15:guide>
        <p15:guide id="12" pos="11116"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8" y="6380023"/>
            <a:ext cx="1622734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622143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625994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7646650" y="6378482"/>
            <a:ext cx="1595755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36922" y="5524500"/>
            <a:ext cx="159575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639278" y="18209884"/>
            <a:ext cx="159542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36922" y="17406086"/>
            <a:ext cx="1596727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4400782" y="5524501"/>
            <a:ext cx="16291679"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4387537" y="6340342"/>
            <a:ext cx="16304924"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420244" y="19693825"/>
            <a:ext cx="1627843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4419900" y="20522799"/>
            <a:ext cx="16265183"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422021" y="28063374"/>
            <a:ext cx="1627044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4419900" y="28924101"/>
            <a:ext cx="162784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626518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5259" y="32101970"/>
            <a:ext cx="51241659"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2"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1250327957"/>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4099"/>
            <a:ext cx="51206400" cy="4917131"/>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2934950" y="554875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56032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83159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5259" y="32101970"/>
            <a:ext cx="51241659"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2"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9"/>
            <a:ext cx="512064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41910001" y="14099"/>
            <a:ext cx="9296400"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8501301" y="1385699"/>
            <a:ext cx="2705100"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2934950" y="554875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83159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4BD2910-5613-2277-DB19-3CC6DC4FB9FE}"/>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AD31681-E61D-F1CB-3808-24F434D903B3}"/>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5259" y="32101970"/>
            <a:ext cx="51241659"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2"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9"/>
            <a:ext cx="512064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41910001" y="14099"/>
            <a:ext cx="9296400"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8501301" y="1385699"/>
            <a:ext cx="2705100"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7240246" y="554875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4010604"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EDE4D874-E2CD-E21D-F4B3-50B21F085603}"/>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1C10877-DFC7-E29A-5DB8-3C85A00F2264}"/>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5259" y="32101970"/>
            <a:ext cx="51241659"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2"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9"/>
            <a:ext cx="512064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6" name="Rectangle 5">
            <a:extLst>
              <a:ext uri="{FF2B5EF4-FFF2-40B4-BE49-F238E27FC236}">
                <a16:creationId xmlns:a16="http://schemas.microsoft.com/office/drawing/2014/main" id="{EE7A87B8-B8C5-D3A0-72FE-28C783F3B7A8}"/>
              </a:ext>
            </a:extLst>
          </p:cNvPr>
          <p:cNvSpPr/>
          <p:nvPr userDrawn="1"/>
        </p:nvSpPr>
        <p:spPr>
          <a:xfrm>
            <a:off x="41910001" y="14099"/>
            <a:ext cx="9296400"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8501301" y="1385699"/>
            <a:ext cx="2705100"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34">
              <a:ln>
                <a:noFill/>
              </a:ln>
            </a:endParaRPr>
          </a:p>
        </p:txBody>
      </p:sp>
      <p:graphicFrame>
        <p:nvGraphicFramePr>
          <p:cNvPr id="3" name="Table 2">
            <a:extLst>
              <a:ext uri="{FF2B5EF4-FFF2-40B4-BE49-F238E27FC236}">
                <a16:creationId xmlns:a16="http://schemas.microsoft.com/office/drawing/2014/main" id="{F41E0BCF-A40A-C141-1B60-B86FDC50D605}"/>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3E7F0E4-E171-8E20-B657-5498982B1064}"/>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82F95-68F0-40FB-0266-97E4FB034B6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889F91A-C47E-560D-C2BB-27A55FF48E2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3F9CF8B-0780-4104-C03A-C28693A2E13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2E70D13A-407E-95B1-B09D-870B06F63D2C}"/>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E435C138-E63A-32BF-7DFC-22D5CA47452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B6D2B3F-2A21-04E3-B3D5-552ADE7F3447}"/>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F4345A9-C67F-E995-A211-4832EA7C2FD0}"/>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FC8A835F-E818-D6BA-18F1-740273E5D11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D739B80-AFE7-A5C1-4DF5-41C06390E907}"/>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A66815F-D7A1-2DFE-3590-7645DC56AAB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3F7E36A3-0031-9CB2-BA21-4D2DD820D64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8CD5835-DECE-16F9-92DA-DBAB5D2FBA2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175D4608-3BF5-D037-0CD7-F970F48E17A6}"/>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CB5CB8C-24C6-7DA4-80FC-9C0CBF5BBCE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25CABBD-247F-07B8-29EF-1DE49A433165}"/>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F7507FD5-EB4B-E32F-132B-C5E8B900F36E}"/>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EF152E9B-0A9C-E155-F757-1770FFE2CD3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52518222"/>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dc:subject>
  <dc:creator>PosterPresentations.com</dc:creator>
  <cp:keywords>36x56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99</cp:revision>
  <dcterms:created xsi:type="dcterms:W3CDTF">2012-02-03T19:11:35Z</dcterms:created>
  <dcterms:modified xsi:type="dcterms:W3CDTF">2025-01-28T19:09:58Z</dcterms:modified>
  <cp:category>Research poster templates</cp:category>
</cp:coreProperties>
</file>