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2" r:id="rId5"/>
  </p:sldIdLst>
  <p:sldSz cx="40233600" cy="4023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5" userDrawn="1">
          <p15:clr>
            <a:srgbClr val="A4A3A4"/>
          </p15:clr>
        </p15:guide>
        <p15:guide id="2" orient="horz" pos="352" userDrawn="1">
          <p15:clr>
            <a:srgbClr val="A4A3A4"/>
          </p15:clr>
        </p15:guide>
        <p15:guide id="3" orient="horz" pos="24640" userDrawn="1">
          <p15:clr>
            <a:srgbClr val="A4A3A4"/>
          </p15:clr>
        </p15:guide>
        <p15:guide id="4" orient="horz" userDrawn="1">
          <p15:clr>
            <a:srgbClr val="A4A3A4"/>
          </p15:clr>
        </p15:guide>
        <p15:guide id="5" pos="242" userDrawn="1">
          <p15:clr>
            <a:srgbClr val="A4A3A4"/>
          </p15:clr>
        </p15:guide>
        <p15:guide id="6" pos="25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7164" autoAdjust="0"/>
  </p:normalViewPr>
  <p:slideViewPr>
    <p:cSldViewPr snapToGrid="0" snapToObjects="1" showGuides="1">
      <p:cViewPr varScale="1">
        <p:scale>
          <a:sx n="26" d="100"/>
          <a:sy n="26" d="100"/>
        </p:scale>
        <p:origin x="2848" y="640"/>
      </p:cViewPr>
      <p:guideLst>
        <p:guide orient="horz" pos="4055"/>
        <p:guide orient="horz" pos="352"/>
        <p:guide orient="horz" pos="24640"/>
        <p:guide orient="horz"/>
        <p:guide pos="242"/>
        <p:guide pos="2510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78" y="6782951"/>
            <a:ext cx="1936814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5" y="5730452"/>
            <a:ext cx="1936109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1382" y="12314772"/>
            <a:ext cx="1936109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26678" y="19555662"/>
            <a:ext cx="19353514"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19035" y="18511906"/>
            <a:ext cx="193535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0480890" y="6712872"/>
            <a:ext cx="19337699"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0476279" y="5730452"/>
            <a:ext cx="193535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438770" y="20590106"/>
            <a:ext cx="19353446"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431125" y="21587245"/>
            <a:ext cx="19369180"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61054" y="27184306"/>
            <a:ext cx="19398664"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466162" y="28197497"/>
            <a:ext cx="1938287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34161" y="34058277"/>
            <a:ext cx="19395630"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429245" y="35110277"/>
            <a:ext cx="1940515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38348" y="13277913"/>
            <a:ext cx="19367324"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749686"/>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440772"/>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603171"/>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576" userDrawn="1">
          <p15:clr>
            <a:srgbClr val="FBAE40"/>
          </p15:clr>
        </p15:guide>
        <p15:guide id="2" pos="264" userDrawn="1">
          <p15:clr>
            <a:srgbClr val="FBAE40"/>
          </p15:clr>
        </p15:guide>
        <p15:guide id="6" pos="25080" userDrawn="1">
          <p15:clr>
            <a:srgbClr val="FBAE40"/>
          </p15:clr>
        </p15:guide>
        <p15:guide id="9" pos="12474" userDrawn="1">
          <p15:clr>
            <a:srgbClr val="FBAE40"/>
          </p15:clr>
        </p15:guide>
        <p15:guide id="10" pos="12870" userDrawn="1">
          <p15:clr>
            <a:srgbClr val="FBAE40"/>
          </p15:clr>
        </p15:guide>
        <p15:guide id="13" orient="horz" pos="241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81" y="7299037"/>
            <a:ext cx="9410842"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9" y="6246538"/>
            <a:ext cx="9407414"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19100" y="17370850"/>
            <a:ext cx="9429749"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477499" y="7795922"/>
            <a:ext cx="1929774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469856" y="6253398"/>
            <a:ext cx="1929774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482113" y="22256525"/>
            <a:ext cx="1929774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477500" y="21274105"/>
            <a:ext cx="1931352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0427320" y="6253399"/>
            <a:ext cx="9402471"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0419675" y="7250538"/>
            <a:ext cx="941011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0442611" y="23830744"/>
            <a:ext cx="939482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0439577" y="24843934"/>
            <a:ext cx="9387179"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0439577" y="33981831"/>
            <a:ext cx="939021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0439577" y="35033831"/>
            <a:ext cx="939482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16066" y="18333991"/>
            <a:ext cx="9432784"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915942"/>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607028"/>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769427"/>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912" userDrawn="1">
          <p15:clr>
            <a:srgbClr val="FBAE40"/>
          </p15:clr>
        </p15:guide>
        <p15:guide id="2" pos="264" userDrawn="1">
          <p15:clr>
            <a:srgbClr val="FBAE40"/>
          </p15:clr>
        </p15:guide>
        <p15:guide id="6" pos="25080" userDrawn="1">
          <p15:clr>
            <a:srgbClr val="FBAE40"/>
          </p15:clr>
        </p15:guide>
        <p15:guide id="7" pos="19162" userDrawn="1">
          <p15:clr>
            <a:srgbClr val="FBAE40"/>
          </p15:clr>
        </p15:guide>
        <p15:guide id="8" pos="18766" userDrawn="1">
          <p15:clr>
            <a:srgbClr val="FBAE40"/>
          </p15:clr>
        </p15:guide>
        <p15:guide id="11" pos="6204" userDrawn="1">
          <p15:clr>
            <a:srgbClr val="FBAE40"/>
          </p15:clr>
        </p15:guide>
        <p15:guide id="12" pos="6600" userDrawn="1">
          <p15:clr>
            <a:srgbClr val="FBAE40"/>
          </p15:clr>
        </p15:guide>
        <p15:guide id="13" orient="horz" pos="2417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81" y="7091222"/>
            <a:ext cx="1275005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9" y="6038723"/>
            <a:ext cx="127454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19100" y="17370850"/>
            <a:ext cx="1277567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865225" y="7089339"/>
            <a:ext cx="1253807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57582" y="6045583"/>
            <a:ext cx="1253807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859433" y="22256525"/>
            <a:ext cx="1253546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57582" y="21274105"/>
            <a:ext cx="12545718"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029186" y="6045584"/>
            <a:ext cx="1280060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018779" y="7042723"/>
            <a:ext cx="12811012"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044478" y="24070230"/>
            <a:ext cx="12790196"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044207" y="25083420"/>
            <a:ext cx="1277978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045874" y="34299679"/>
            <a:ext cx="12783917"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044207" y="35351678"/>
            <a:ext cx="12790197"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16066" y="18333991"/>
            <a:ext cx="1277978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832814"/>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523900"/>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686299"/>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768" userDrawn="1">
          <p15:clr>
            <a:srgbClr val="FBAE40"/>
          </p15:clr>
        </p15:guide>
        <p15:guide id="2" pos="264" userDrawn="1">
          <p15:clr>
            <a:srgbClr val="FBAE40"/>
          </p15:clr>
        </p15:guide>
        <p15:guide id="6" pos="25080" userDrawn="1">
          <p15:clr>
            <a:srgbClr val="FBAE40"/>
          </p15:clr>
        </p15:guide>
        <p15:guide id="7" pos="17028" userDrawn="1">
          <p15:clr>
            <a:srgbClr val="FBAE40"/>
          </p15:clr>
        </p15:guide>
        <p15:guide id="8" pos="16632" userDrawn="1">
          <p15:clr>
            <a:srgbClr val="FBAE40"/>
          </p15:clr>
        </p15:guide>
        <p15:guide id="11" pos="8338" userDrawn="1">
          <p15:clr>
            <a:srgbClr val="FBAE40"/>
          </p15:clr>
        </p15:guide>
        <p15:guide id="12" pos="8734" userDrawn="1">
          <p15:clr>
            <a:srgbClr val="FBAE40"/>
          </p15:clr>
        </p15:guide>
        <p15:guide id="13" orient="horz" pos="2417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681" y="6883402"/>
            <a:ext cx="1275005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0109" y="5830903"/>
            <a:ext cx="12745412"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19100" y="17370850"/>
            <a:ext cx="1277567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865225" y="6881519"/>
            <a:ext cx="1253807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857582" y="5837763"/>
            <a:ext cx="12538073"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859433" y="22256525"/>
            <a:ext cx="12535468"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857582" y="21274105"/>
            <a:ext cx="12545718"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029186" y="5837764"/>
            <a:ext cx="12800605"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018779" y="6834903"/>
            <a:ext cx="12811012"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044478" y="24070230"/>
            <a:ext cx="12790196"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044207" y="25083420"/>
            <a:ext cx="12779786"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045874" y="34299679"/>
            <a:ext cx="12783917" cy="636000"/>
          </a:xfrm>
          <a:prstGeom prst="rect">
            <a:avLst/>
          </a:prstGeom>
          <a:noFill/>
        </p:spPr>
        <p:txBody>
          <a:bodyPr wrap="square" lIns="91436" tIns="91436" rIns="91436" bIns="91436" anchor="t" anchorCtr="0">
            <a:spAutoFit/>
          </a:bodyPr>
          <a:lstStyle>
            <a:lvl1pPr marL="0" indent="0" algn="l">
              <a:buNone/>
              <a:defRPr sz="29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044207" y="35351678"/>
            <a:ext cx="12790197"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16066" y="18333991"/>
            <a:ext cx="12779785" cy="814368"/>
          </a:xfrm>
          <a:prstGeom prst="rect">
            <a:avLst/>
          </a:prstGeom>
        </p:spPr>
        <p:txBody>
          <a:bodyPr wrap="square" lIns="228589" tIns="228589" rIns="228589" bIns="228589">
            <a:spAutoFit/>
          </a:bodyPr>
          <a:lstStyle>
            <a:lvl1pPr marL="0" indent="0">
              <a:buNone/>
              <a:defRPr sz="2292">
                <a:solidFill>
                  <a:schemeClr val="accent5">
                    <a:lumMod val="50000"/>
                  </a:schemeClr>
                </a:solidFill>
                <a:latin typeface="Century Gothic" panose="020B0502020202020204" pitchFamily="34" charset="0"/>
                <a:cs typeface="Times New Roman" pitchFamily="18" charset="0"/>
              </a:defRPr>
            </a:lvl1pPr>
            <a:lvl2pPr marL="1362056" indent="-523867">
              <a:defRPr sz="2292">
                <a:latin typeface="Trebuchet MS" pitchFamily="34" charset="0"/>
              </a:defRPr>
            </a:lvl2pPr>
            <a:lvl3pPr marL="1885924" indent="-523867">
              <a:defRPr sz="2292">
                <a:latin typeface="Trebuchet MS" pitchFamily="34" charset="0"/>
              </a:defRPr>
            </a:lvl3pPr>
            <a:lvl4pPr marL="2462179" indent="-576255">
              <a:defRPr sz="2292">
                <a:latin typeface="Trebuchet MS" pitchFamily="34" charset="0"/>
              </a:defRPr>
            </a:lvl4pPr>
            <a:lvl5pPr marL="2881273" indent="-419094">
              <a:defRPr sz="2292">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268695" y="3749686"/>
            <a:ext cx="29815955"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268695" y="2440772"/>
            <a:ext cx="29815955"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authors</a:t>
            </a:r>
          </a:p>
        </p:txBody>
      </p:sp>
      <p:sp>
        <p:nvSpPr>
          <p:cNvPr id="79" name="Text Placeholder 76"/>
          <p:cNvSpPr>
            <a:spLocks noGrp="1"/>
          </p:cNvSpPr>
          <p:nvPr>
            <p:ph type="body" sz="quarter" idx="153" hasCustomPrompt="1"/>
          </p:nvPr>
        </p:nvSpPr>
        <p:spPr>
          <a:xfrm>
            <a:off x="5268695" y="603171"/>
            <a:ext cx="29815955" cy="1015663"/>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6600"/>
            </a:lvl2pPr>
            <a:lvl3pPr>
              <a:buFontTx/>
              <a:buNone/>
              <a:defRPr sz="6600"/>
            </a:lvl3pPr>
            <a:lvl4pPr>
              <a:buFontTx/>
              <a:buNone/>
              <a:defRPr sz="6600"/>
            </a:lvl4pPr>
            <a:lvl5pPr>
              <a:buFontTx/>
              <a:buNone/>
              <a:defRPr sz="66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4253" userDrawn="1">
          <p15:clr>
            <a:srgbClr val="FBAE40"/>
          </p15:clr>
        </p15:guide>
        <p15:guide id="2" pos="264" userDrawn="1">
          <p15:clr>
            <a:srgbClr val="FBAE40"/>
          </p15:clr>
        </p15:guide>
        <p15:guide id="6" pos="25080" userDrawn="1">
          <p15:clr>
            <a:srgbClr val="FBAE40"/>
          </p15:clr>
        </p15:guide>
        <p15:guide id="13" orient="horz" pos="2417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7704" y="39235741"/>
            <a:ext cx="40261304" cy="108576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10" name="Text Box 14"/>
          <p:cNvSpPr txBox="1">
            <a:spLocks noChangeArrowheads="1"/>
          </p:cNvSpPr>
          <p:nvPr/>
        </p:nvSpPr>
        <p:spPr bwMode="auto">
          <a:xfrm>
            <a:off x="1436696" y="39588890"/>
            <a:ext cx="2305050" cy="312855"/>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45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1974788750"/>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7231"/>
            <a:ext cx="40233600" cy="4897669"/>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grp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0116800" y="5694218"/>
            <a:ext cx="0" cy="3267919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1706778844"/>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7704" y="39235741"/>
            <a:ext cx="40261304" cy="108576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10" name="Text Box 14"/>
          <p:cNvSpPr txBox="1">
            <a:spLocks noChangeArrowheads="1"/>
          </p:cNvSpPr>
          <p:nvPr/>
        </p:nvSpPr>
        <p:spPr bwMode="auto">
          <a:xfrm>
            <a:off x="1436696" y="39588890"/>
            <a:ext cx="2305050" cy="312855"/>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45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30CA9293-8E5F-2D86-9663-A96EC89B78D8}"/>
              </a:ext>
            </a:extLst>
          </p:cNvPr>
          <p:cNvGrpSpPr/>
          <p:nvPr userDrawn="1"/>
        </p:nvGrpSpPr>
        <p:grpSpPr>
          <a:xfrm>
            <a:off x="0" y="17231"/>
            <a:ext cx="40233601" cy="5219787"/>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0163175" y="6192981"/>
            <a:ext cx="0" cy="3221431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0105350" y="6192981"/>
            <a:ext cx="0" cy="3221431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05BBAE-1D02-0F66-96D7-EDEFC30390A7}"/>
              </a:ext>
            </a:extLst>
          </p:cNvPr>
          <p:cNvGraphicFramePr>
            <a:graphicFrameLocks noGrp="1"/>
          </p:cNvGraphicFramePr>
          <p:nvPr userDrawn="1">
            <p:extLst>
              <p:ext uri="{D42A27DB-BD31-4B8C-83A1-F6EECF244321}">
                <p14:modId xmlns:p14="http://schemas.microsoft.com/office/powerpoint/2010/main" val="1301171782"/>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7A86F4-495A-5274-9679-094375447C6A}"/>
              </a:ext>
            </a:extLst>
          </p:cNvPr>
          <p:cNvGraphicFramePr>
            <a:graphicFrameLocks noGrp="1"/>
          </p:cNvGraphicFramePr>
          <p:nvPr userDrawn="1">
            <p:extLst>
              <p:ext uri="{D42A27DB-BD31-4B8C-83A1-F6EECF244321}">
                <p14:modId xmlns:p14="http://schemas.microsoft.com/office/powerpoint/2010/main" val="976567424"/>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7704" y="39235741"/>
            <a:ext cx="40261304" cy="108576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10" name="Text Box 14"/>
          <p:cNvSpPr txBox="1">
            <a:spLocks noChangeArrowheads="1"/>
          </p:cNvSpPr>
          <p:nvPr/>
        </p:nvSpPr>
        <p:spPr bwMode="auto">
          <a:xfrm>
            <a:off x="1436696" y="39588890"/>
            <a:ext cx="2305050" cy="312855"/>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45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190348AE-EAD4-AB95-DA8D-1C91CD1AA1E7}"/>
              </a:ext>
            </a:extLst>
          </p:cNvPr>
          <p:cNvGrpSpPr/>
          <p:nvPr userDrawn="1"/>
        </p:nvGrpSpPr>
        <p:grpSpPr>
          <a:xfrm>
            <a:off x="0" y="17232"/>
            <a:ext cx="40233601" cy="5095096"/>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grpSp>
      <p:grpSp>
        <p:nvGrpSpPr>
          <p:cNvPr id="14" name="Group 13">
            <a:extLst>
              <a:ext uri="{FF2B5EF4-FFF2-40B4-BE49-F238E27FC236}">
                <a16:creationId xmlns:a16="http://schemas.microsoft.com/office/drawing/2014/main" id="{6A168C66-59E1-F81F-75F8-101B65A7B247}"/>
              </a:ext>
            </a:extLst>
          </p:cNvPr>
          <p:cNvGrpSpPr/>
          <p:nvPr userDrawn="1"/>
        </p:nvGrpSpPr>
        <p:grpSpPr>
          <a:xfrm>
            <a:off x="13545908" y="5943600"/>
            <a:ext cx="13176709" cy="32455951"/>
            <a:chOff x="13545908" y="6752167"/>
            <a:chExt cx="13176709" cy="31649590"/>
          </a:xfrm>
        </p:grpSpPr>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3545908" y="6781805"/>
              <a:ext cx="0" cy="3161995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6722617" y="6752167"/>
              <a:ext cx="0" cy="3161995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id="{7FE44410-3F8C-E2BE-DE74-83DF43791F97}"/>
              </a:ext>
            </a:extLst>
          </p:cNvPr>
          <p:cNvGraphicFramePr>
            <a:graphicFrameLocks noGrp="1"/>
          </p:cNvGraphicFramePr>
          <p:nvPr userDrawn="1">
            <p:extLst>
              <p:ext uri="{D42A27DB-BD31-4B8C-83A1-F6EECF244321}">
                <p14:modId xmlns:p14="http://schemas.microsoft.com/office/powerpoint/2010/main" val="1301171782"/>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E52F276-4BD4-2889-13A7-A2A396373781}"/>
              </a:ext>
            </a:extLst>
          </p:cNvPr>
          <p:cNvGraphicFramePr>
            <a:graphicFrameLocks noGrp="1"/>
          </p:cNvGraphicFramePr>
          <p:nvPr userDrawn="1">
            <p:extLst>
              <p:ext uri="{D42A27DB-BD31-4B8C-83A1-F6EECF244321}">
                <p14:modId xmlns:p14="http://schemas.microsoft.com/office/powerpoint/2010/main" val="1021328181"/>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4"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7704" y="39235741"/>
            <a:ext cx="40261304" cy="108576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10" name="Text Box 14"/>
          <p:cNvSpPr txBox="1">
            <a:spLocks noChangeArrowheads="1"/>
          </p:cNvSpPr>
          <p:nvPr/>
        </p:nvSpPr>
        <p:spPr bwMode="auto">
          <a:xfrm>
            <a:off x="1436696" y="39588890"/>
            <a:ext cx="2305050" cy="312855"/>
          </a:xfrm>
          <a:prstGeom prst="rect">
            <a:avLst/>
          </a:prstGeom>
          <a:noFill/>
          <a:ln w="9525">
            <a:noFill/>
            <a:miter lim="800000"/>
            <a:headEnd/>
            <a:tailEnd/>
          </a:ln>
          <a:effectLst/>
        </p:spPr>
        <p:txBody>
          <a:bodyPr lIns="83658" tIns="41821" rIns="83658" bIns="41821">
            <a:spAutoFit/>
          </a:bodyPr>
          <a:lstStyle/>
          <a:p>
            <a:pPr eaLnBrk="0" hangingPunct="0">
              <a:lnSpc>
                <a:spcPct val="65000"/>
              </a:lnSpc>
              <a:spcBef>
                <a:spcPct val="50000"/>
              </a:spcBef>
              <a:defRPr/>
            </a:pPr>
            <a:r>
              <a:rPr lang="en-US" sz="458"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008" b="1" dirty="0">
                <a:solidFill>
                  <a:schemeClr val="bg1">
                    <a:lumMod val="75000"/>
                  </a:schemeClr>
                </a:solidFill>
                <a:latin typeface="Arial" charset="0"/>
              </a:rPr>
              <a:t>www.PosterPresentations.com</a:t>
            </a:r>
          </a:p>
        </p:txBody>
      </p:sp>
      <p:grpSp>
        <p:nvGrpSpPr>
          <p:cNvPr id="7" name="Group 6">
            <a:extLst>
              <a:ext uri="{FF2B5EF4-FFF2-40B4-BE49-F238E27FC236}">
                <a16:creationId xmlns:a16="http://schemas.microsoft.com/office/drawing/2014/main" id="{C2B51D7F-9CBA-BB9D-7AF3-2026A3D25DB4}"/>
              </a:ext>
            </a:extLst>
          </p:cNvPr>
          <p:cNvGrpSpPr/>
          <p:nvPr userDrawn="1"/>
        </p:nvGrpSpPr>
        <p:grpSpPr>
          <a:xfrm>
            <a:off x="0" y="17232"/>
            <a:ext cx="40233601" cy="5095096"/>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884">
                <a:ln>
                  <a:noFill/>
                </a:ln>
              </a:endParaRPr>
            </a:p>
          </p:txBody>
        </p:sp>
      </p:grpSp>
      <p:graphicFrame>
        <p:nvGraphicFramePr>
          <p:cNvPr id="3" name="Table 2">
            <a:extLst>
              <a:ext uri="{FF2B5EF4-FFF2-40B4-BE49-F238E27FC236}">
                <a16:creationId xmlns:a16="http://schemas.microsoft.com/office/drawing/2014/main" id="{ABE93B50-8ABF-09C2-72EA-DECF97D306EC}"/>
              </a:ext>
            </a:extLst>
          </p:cNvPr>
          <p:cNvGraphicFramePr>
            <a:graphicFrameLocks noGrp="1"/>
          </p:cNvGraphicFramePr>
          <p:nvPr userDrawn="1">
            <p:extLst>
              <p:ext uri="{D42A27DB-BD31-4B8C-83A1-F6EECF244321}">
                <p14:modId xmlns:p14="http://schemas.microsoft.com/office/powerpoint/2010/main" val="1301171782"/>
              </p:ext>
            </p:extLst>
          </p:nvPr>
        </p:nvGraphicFramePr>
        <p:xfrm>
          <a:off x="-11853328" y="62200"/>
          <a:ext cx="10863072" cy="40259304"/>
        </p:xfrm>
        <a:graphic>
          <a:graphicData uri="http://schemas.openxmlformats.org/drawingml/2006/table">
            <a:tbl>
              <a:tblPr firstRow="1" bandRow="1">
                <a:tableStyleId>{5C22544A-7EE6-4342-B048-85BDC9FD1C3A}</a:tableStyleId>
              </a:tblPr>
              <a:tblGrid>
                <a:gridCol w="4658000">
                  <a:extLst>
                    <a:ext uri="{9D8B030D-6E8A-4147-A177-3AD203B41FA5}">
                      <a16:colId xmlns:a16="http://schemas.microsoft.com/office/drawing/2014/main" val="20000"/>
                    </a:ext>
                  </a:extLst>
                </a:gridCol>
                <a:gridCol w="6205072">
                  <a:extLst>
                    <a:ext uri="{9D8B030D-6E8A-4147-A177-3AD203B41FA5}">
                      <a16:colId xmlns:a16="http://schemas.microsoft.com/office/drawing/2014/main" val="20001"/>
                    </a:ext>
                  </a:extLst>
                </a:gridCol>
              </a:tblGrid>
              <a:tr h="173617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45769">
                <a:tc gridSpan="2">
                  <a:txBody>
                    <a:bodyPr/>
                    <a:lstStyle/>
                    <a:p>
                      <a:pPr defTabSz="3765639"/>
                      <a:r>
                        <a:rPr lang="en-US" sz="2400" b="0" i="0" dirty="0">
                          <a:solidFill>
                            <a:srgbClr val="D9D9D9"/>
                          </a:solidFill>
                          <a:latin typeface="Arial"/>
                          <a:cs typeface="Arial"/>
                        </a:rPr>
                        <a:t>This PowerPoint template is designed to create a </a:t>
                      </a:r>
                      <a:r>
                        <a:rPr lang="en-US" sz="2400" b="1" i="0" dirty="0">
                          <a:solidFill>
                            <a:srgbClr val="FFC000"/>
                          </a:solidFill>
                          <a:latin typeface="Arial"/>
                          <a:cs typeface="Arial"/>
                        </a:rPr>
                        <a:t>36"x48" </a:t>
                      </a:r>
                      <a:r>
                        <a:rPr lang="en-US" sz="2400" b="0" i="0" dirty="0">
                          <a:solidFill>
                            <a:srgbClr val="D9D9D9"/>
                          </a:solidFill>
                          <a:latin typeface="Arial"/>
                          <a:cs typeface="Arial"/>
                        </a:rPr>
                        <a:t>research poster. Simply add your title, subtitle, text, tables, charts, and photos to customize your poster.</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To assist you in the design process and address any poster-related questions, we offer a series of online tutorials. Visit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select the </a:t>
                      </a:r>
                      <a:r>
                        <a:rPr lang="en-US" sz="2400" b="1" i="0" dirty="0">
                          <a:solidFill>
                            <a:srgbClr val="FFC000"/>
                          </a:solidFill>
                          <a:latin typeface="Arial"/>
                          <a:cs typeface="Arial"/>
                        </a:rPr>
                        <a:t>Tutorials </a:t>
                      </a:r>
                      <a:r>
                        <a:rPr lang="en-US" sz="2400" b="0" i="0" dirty="0">
                          <a:solidFill>
                            <a:srgbClr val="D9D9D9"/>
                          </a:solidFill>
                          <a:latin typeface="Arial"/>
                          <a:cs typeface="Arial"/>
                        </a:rPr>
                        <a:t>tab for detailed guidance.</a:t>
                      </a:r>
                    </a:p>
                    <a:p>
                      <a:pPr defTabSz="3765639"/>
                      <a:endParaRPr lang="en-US" sz="2400" b="0" i="0" dirty="0">
                        <a:solidFill>
                          <a:srgbClr val="D9D9D9"/>
                        </a:solidFill>
                        <a:latin typeface="Arial"/>
                        <a:cs typeface="Arial"/>
                      </a:endParaRPr>
                    </a:p>
                    <a:p>
                      <a:pPr defTabSz="3765639"/>
                      <a:r>
                        <a:rPr lang="en-US" sz="2400" b="0" i="0" dirty="0">
                          <a:solidFill>
                            <a:srgbClr val="D9D9D9"/>
                          </a:solidFill>
                          <a:latin typeface="Arial"/>
                          <a:cs typeface="Arial"/>
                        </a:rPr>
                        <a:t>For same-day professional printing of your poster, go to </a:t>
                      </a:r>
                      <a:r>
                        <a:rPr lang="en-US" sz="2400" b="1" i="0" dirty="0" err="1">
                          <a:solidFill>
                            <a:srgbClr val="FFC000"/>
                          </a:solidFill>
                          <a:latin typeface="Arial"/>
                          <a:cs typeface="Arial"/>
                        </a:rPr>
                        <a:t>PosterPresentations.com</a:t>
                      </a:r>
                      <a:r>
                        <a:rPr lang="en-US" sz="2400" b="1" i="0" dirty="0">
                          <a:solidFill>
                            <a:srgbClr val="FFC000"/>
                          </a:solidFill>
                          <a:latin typeface="Arial"/>
                          <a:cs typeface="Arial"/>
                        </a:rPr>
                        <a:t> </a:t>
                      </a:r>
                      <a:r>
                        <a:rPr lang="en-US" sz="2400" b="0" i="0" dirty="0">
                          <a:solidFill>
                            <a:srgbClr val="D9D9D9"/>
                          </a:solidFill>
                          <a:latin typeface="Arial"/>
                          <a:cs typeface="Arial"/>
                        </a:rPr>
                        <a:t>and click on the ”</a:t>
                      </a:r>
                      <a:r>
                        <a:rPr lang="en-US" sz="2400" b="1" i="0" dirty="0">
                          <a:solidFill>
                            <a:srgbClr val="FFC000"/>
                          </a:solidFill>
                          <a:latin typeface="Arial"/>
                          <a:cs typeface="Arial"/>
                        </a:rPr>
                        <a:t>PRINT</a:t>
                      </a:r>
                      <a:r>
                        <a:rPr lang="en-US" sz="2400" b="0" i="0" dirty="0">
                          <a:solidFill>
                            <a:srgbClr val="D9D9D9"/>
                          </a:solidFill>
                          <a:latin typeface="Arial"/>
                          <a:cs typeface="Arial"/>
                        </a:rPr>
                        <a:t>” button or click on any of our poster options.</a:t>
                      </a:r>
                      <a:endParaRPr lang="en-US" sz="2400" b="0" dirty="0">
                        <a:solidFill>
                          <a:srgbClr val="D9D9D9"/>
                        </a:solidFill>
                        <a:latin typeface="Arial"/>
                        <a:cs typeface="Arial"/>
                      </a:endParaRPr>
                    </a:p>
                  </a:txBody>
                  <a:tcPr marL="167640" marR="83820" marT="167640" marB="558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41053">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44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83820" marR="83820" marT="55880" marB="558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4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Any square size up to 48x48</a:t>
                      </a:r>
                    </a:p>
                  </a:txBody>
                  <a:tcPr marL="167640" marR="83820" marT="167640" marB="55880">
                    <a:solidFill>
                      <a:srgbClr val="010101"/>
                    </a:solidFill>
                  </a:tcPr>
                </a:tc>
                <a:extLst>
                  <a:ext uri="{0D108BD9-81ED-4DB2-BD59-A6C34878D82A}">
                    <a16:rowId xmlns:a16="http://schemas.microsoft.com/office/drawing/2014/main" val="10008"/>
                  </a:ext>
                </a:extLst>
              </a:tr>
              <a:tr h="5450687">
                <a:tc>
                  <a:txBody>
                    <a:bodyPr/>
                    <a:lstStyle/>
                    <a:p>
                      <a:endParaRPr lang="en-US" sz="2400" dirty="0">
                        <a:solidFill>
                          <a:srgbClr val="1F3A4E"/>
                        </a:solidFill>
                      </a:endParaRPr>
                    </a:p>
                  </a:txBody>
                  <a:tcPr marL="83820" marR="83820" marT="55880" marB="55880">
                    <a:blipFill rotWithShape="1">
                      <a:blip r:embed="rId3"/>
                      <a:stretch>
                        <a:fillRect/>
                      </a:stretch>
                    </a:blipFill>
                  </a:tcPr>
                </a:tc>
                <a:tc>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9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2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400" b="0" baseline="0" dirty="0">
                        <a:solidFill>
                          <a:srgbClr val="D9D9D9"/>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4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67640" marR="83820" marT="167640" marB="55880">
                    <a:solidFill>
                      <a:srgbClr val="010101"/>
                    </a:solidFill>
                  </a:tcPr>
                </a:tc>
                <a:extLst>
                  <a:ext uri="{0D108BD9-81ED-4DB2-BD59-A6C34878D82A}">
                    <a16:rowId xmlns:a16="http://schemas.microsoft.com/office/drawing/2014/main" val="10001"/>
                  </a:ext>
                </a:extLst>
              </a:tr>
              <a:tr h="247177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3820" marR="83820" marT="55880" marB="558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272500">
                <a:tc>
                  <a:txBody>
                    <a:bodyPr/>
                    <a:lstStyle/>
                    <a:p>
                      <a:endParaRPr lang="en-US" sz="2400" dirty="0">
                        <a:solidFill>
                          <a:srgbClr val="1F3A4E"/>
                        </a:solidFill>
                      </a:endParaRPr>
                    </a:p>
                  </a:txBody>
                  <a:tcPr marL="83820" marR="83820" marT="55880" marB="55880">
                    <a:blipFill rotWithShape="1">
                      <a:blip r:embed="rId4"/>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4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4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400" b="0" baseline="0" dirty="0">
                        <a:solidFill>
                          <a:srgbClr val="D9D9D9"/>
                        </a:solidFill>
                        <a:latin typeface="Arial" panose="020B0604020202020204" pitchFamily="34" charset="0"/>
                        <a:cs typeface="Arial" panose="020B0604020202020204" pitchFamily="34" charset="0"/>
                      </a:endParaRPr>
                    </a:p>
                  </a:txBody>
                  <a:tcPr marL="167640" marR="83820" marT="167640" marB="55880">
                    <a:solidFill>
                      <a:srgbClr val="010101"/>
                    </a:solidFill>
                  </a:tcPr>
                </a:tc>
                <a:extLst>
                  <a:ext uri="{0D108BD9-81ED-4DB2-BD59-A6C34878D82A}">
                    <a16:rowId xmlns:a16="http://schemas.microsoft.com/office/drawing/2014/main" val="10003"/>
                  </a:ext>
                </a:extLst>
              </a:tr>
              <a:tr h="4445531">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400" baseline="0" dirty="0">
                        <a:solidFill>
                          <a:srgbClr val="D9D9D9"/>
                        </a:solidFill>
                        <a:latin typeface="Arial" panose="020B0604020202020204" pitchFamily="34" charset="0"/>
                        <a:cs typeface="Arial" panose="020B0604020202020204" pitchFamily="34" charset="0"/>
                      </a:endParaRPr>
                    </a:p>
                    <a:p>
                      <a:r>
                        <a:rPr lang="en-US" sz="24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3820" marR="83820" marT="55880" marB="558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72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67640" marR="83820" marT="167640" marB="558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78050">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67640" marR="83820" marT="167640" marB="558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9012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67640" marR="83820" marT="167640" marB="558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442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67640" marR="83820" marT="167640" marB="558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FEABBB9-FE83-EACF-E666-4C1060DD8707}"/>
              </a:ext>
            </a:extLst>
          </p:cNvPr>
          <p:cNvGraphicFramePr>
            <a:graphicFrameLocks noGrp="1"/>
          </p:cNvGraphicFramePr>
          <p:nvPr userDrawn="1">
            <p:extLst>
              <p:ext uri="{D42A27DB-BD31-4B8C-83A1-F6EECF244321}">
                <p14:modId xmlns:p14="http://schemas.microsoft.com/office/powerpoint/2010/main" val="1021328181"/>
              </p:ext>
            </p:extLst>
          </p:nvPr>
        </p:nvGraphicFramePr>
        <p:xfrm>
          <a:off x="41199858" y="0"/>
          <a:ext cx="10863073" cy="40297568"/>
        </p:xfrm>
        <a:graphic>
          <a:graphicData uri="http://schemas.openxmlformats.org/drawingml/2006/table">
            <a:tbl>
              <a:tblPr firstRow="1" bandRow="1">
                <a:tableStyleId>{5C22544A-7EE6-4342-B048-85BDC9FD1C3A}</a:tableStyleId>
              </a:tblPr>
              <a:tblGrid>
                <a:gridCol w="4858402">
                  <a:extLst>
                    <a:ext uri="{9D8B030D-6E8A-4147-A177-3AD203B41FA5}">
                      <a16:colId xmlns:a16="http://schemas.microsoft.com/office/drawing/2014/main" val="20000"/>
                    </a:ext>
                  </a:extLst>
                </a:gridCol>
                <a:gridCol w="742023">
                  <a:extLst>
                    <a:ext uri="{9D8B030D-6E8A-4147-A177-3AD203B41FA5}">
                      <a16:colId xmlns:a16="http://schemas.microsoft.com/office/drawing/2014/main" val="3519466302"/>
                    </a:ext>
                  </a:extLst>
                </a:gridCol>
                <a:gridCol w="5262648">
                  <a:extLst>
                    <a:ext uri="{9D8B030D-6E8A-4147-A177-3AD203B41FA5}">
                      <a16:colId xmlns:a16="http://schemas.microsoft.com/office/drawing/2014/main" val="4164475170"/>
                    </a:ext>
                  </a:extLst>
                </a:gridCol>
              </a:tblGrid>
              <a:tr h="16142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900" b="0" spc="600" dirty="0">
                          <a:solidFill>
                            <a:srgbClr val="1F3A4E"/>
                          </a:solidFill>
                          <a:latin typeface="Arial Black" panose="020B0A04020102020204" pitchFamily="34" charset="0"/>
                        </a:rPr>
                        <a:t>QUICK START GUIDE</a:t>
                      </a:r>
                      <a:br>
                        <a:rPr lang="en-US" sz="4900" b="0" spc="600" dirty="0">
                          <a:solidFill>
                            <a:srgbClr val="1F3A4E"/>
                          </a:solidFill>
                          <a:latin typeface="Arial Black" panose="020B0A04020102020204" pitchFamily="34" charset="0"/>
                        </a:rPr>
                      </a:br>
                      <a:r>
                        <a:rPr lang="en-US" sz="3900" b="1" spc="0" dirty="0">
                          <a:solidFill>
                            <a:srgbClr val="FF0000"/>
                          </a:solidFill>
                          <a:latin typeface="Trebuchet MS" pitchFamily="34" charset="0"/>
                        </a:rPr>
                        <a:t>(THIS SIDEBAR WILL APPEAR ON THE POSTER)</a:t>
                      </a:r>
                      <a:endParaRPr lang="en-US" sz="4900" b="1" spc="600" dirty="0">
                        <a:solidFill>
                          <a:schemeClr val="bg1"/>
                        </a:solidFill>
                        <a:latin typeface="Trebuchet MS" pitchFamily="34" charset="0"/>
                      </a:endParaRPr>
                    </a:p>
                  </a:txBody>
                  <a:tcPr marL="167640" marR="83820" marT="167640" marB="558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899456">
                <a:tc>
                  <a:txBody>
                    <a:bodyPr/>
                    <a:lstStyle/>
                    <a:p>
                      <a:endParaRPr lang="en-US" sz="2400" u="none" dirty="0">
                        <a:solidFill>
                          <a:srgbClr val="FFC000"/>
                        </a:solidFill>
                      </a:endParaRPr>
                    </a:p>
                  </a:txBody>
                  <a:tcPr marL="167640" marR="83820" marT="167640" marB="558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400" u="none" dirty="0">
                        <a:solidFill>
                          <a:srgbClr val="FFC000"/>
                        </a:solidFill>
                      </a:endParaRPr>
                    </a:p>
                  </a:txBody>
                  <a:tcPr marL="167640" marR="83820" marT="167640" marB="558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8525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67640" marR="83820" marT="167640" marB="558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67640" marR="83820" marT="167640" marB="558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90248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panose="020B0604020202020204" pitchFamily="34" charset="0"/>
                        <a:cs typeface="Arial" panose="020B0604020202020204" pitchFamily="34" charset="0"/>
                      </a:endParaRPr>
                    </a:p>
                  </a:txBody>
                  <a:tcPr marL="167640" marR="83820" marT="167640" marB="558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24715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900" noProof="0" dirty="0">
                          <a:solidFill>
                            <a:srgbClr val="D9D9D9"/>
                          </a:solidFill>
                          <a:latin typeface="Arial" panose="020B0604020202020204" pitchFamily="34" charset="0"/>
                          <a:cs typeface="Arial" panose="020B0604020202020204" pitchFamily="34" charset="0"/>
                        </a:rPr>
                      </a:br>
                      <a:r>
                        <a:rPr lang="en-US" sz="29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67640" marR="83820" marT="167640" marB="558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499277">
                <a:tc>
                  <a:txBody>
                    <a:bodyPr/>
                    <a:lstStyle/>
                    <a:p>
                      <a:r>
                        <a:rPr lang="en-US" sz="3400" b="1" dirty="0">
                          <a:solidFill>
                            <a:srgbClr val="FFC000"/>
                          </a:solidFill>
                          <a:latin typeface="Arial" panose="020B0604020202020204" pitchFamily="34" charset="0"/>
                          <a:cs typeface="Arial" panose="020B0604020202020204" pitchFamily="34" charset="0"/>
                        </a:rPr>
                        <a:t>How to</a:t>
                      </a:r>
                      <a:r>
                        <a:rPr lang="en-US" sz="3400" b="1" baseline="0" dirty="0">
                          <a:solidFill>
                            <a:srgbClr val="FFC000"/>
                          </a:solidFill>
                          <a:latin typeface="Arial" panose="020B0604020202020204" pitchFamily="34" charset="0"/>
                          <a:cs typeface="Arial" panose="020B0604020202020204" pitchFamily="34" charset="0"/>
                        </a:rPr>
                        <a:t> preview your poster prior to printing</a:t>
                      </a:r>
                      <a:endParaRPr lang="en-US" sz="3400" b="1" dirty="0">
                        <a:solidFill>
                          <a:srgbClr val="FFC000"/>
                        </a:solidFill>
                        <a:latin typeface="Arial" panose="020B0604020202020204" pitchFamily="34" charset="0"/>
                        <a:cs typeface="Arial" panose="020B0604020202020204" pitchFamily="34" charset="0"/>
                      </a:endParaRPr>
                    </a:p>
                    <a:p>
                      <a:r>
                        <a:rPr lang="en-US" sz="2900" dirty="0">
                          <a:solidFill>
                            <a:srgbClr val="D9D9D9"/>
                          </a:solidFill>
                          <a:latin typeface="Arial" panose="020B0604020202020204" pitchFamily="34" charset="0"/>
                          <a:cs typeface="Arial" panose="020B0604020202020204" pitchFamily="34" charset="0"/>
                        </a:rPr>
                        <a:t>You can preview your poster at any time by pressing the </a:t>
                      </a:r>
                      <a:r>
                        <a:rPr lang="en-US" sz="2900" b="1" dirty="0">
                          <a:solidFill>
                            <a:srgbClr val="FFC000"/>
                          </a:solidFill>
                          <a:latin typeface="Arial" panose="020B0604020202020204" pitchFamily="34" charset="0"/>
                          <a:cs typeface="Arial" panose="020B0604020202020204" pitchFamily="34" charset="0"/>
                        </a:rPr>
                        <a:t>F5 key </a:t>
                      </a:r>
                      <a:r>
                        <a:rPr lang="en-US" sz="29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900" b="1" dirty="0">
                          <a:solidFill>
                            <a:srgbClr val="FFC000"/>
                          </a:solidFill>
                          <a:latin typeface="Arial" panose="020B0604020202020204" pitchFamily="34" charset="0"/>
                          <a:cs typeface="Arial" panose="020B0604020202020204" pitchFamily="34" charset="0"/>
                        </a:rPr>
                        <a:t>ESC</a:t>
                      </a:r>
                      <a:r>
                        <a:rPr lang="en-US" sz="2900" dirty="0">
                          <a:solidFill>
                            <a:srgbClr val="D9D9D9"/>
                          </a:solidFill>
                          <a:latin typeface="Arial" panose="020B0604020202020204" pitchFamily="34" charset="0"/>
                          <a:cs typeface="Arial" panose="020B0604020202020204" pitchFamily="34" charset="0"/>
                        </a:rPr>
                        <a:t> key.</a:t>
                      </a:r>
                    </a:p>
                  </a:txBody>
                  <a:tcPr marL="167640" marR="83820" marT="167640" marB="55880">
                    <a:solidFill>
                      <a:srgbClr val="010101"/>
                    </a:solidFill>
                  </a:tcPr>
                </a:tc>
                <a:tc gridSpan="2">
                  <a:txBody>
                    <a:bodyPr/>
                    <a:lstStyle/>
                    <a:p>
                      <a:pPr algn="ctr"/>
                      <a:r>
                        <a:rPr lang="en-US" sz="14100" b="1" dirty="0">
                          <a:solidFill>
                            <a:srgbClr val="D9D9D9"/>
                          </a:solidFill>
                          <a:latin typeface="Arial" panose="020B0604020202020204" pitchFamily="34" charset="0"/>
                          <a:cs typeface="Arial" panose="020B0604020202020204" pitchFamily="34" charset="0"/>
                        </a:rPr>
                        <a:t>F5</a:t>
                      </a:r>
                      <a:br>
                        <a:rPr lang="en-US" sz="141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(Windows)</a:t>
                      </a:r>
                      <a:br>
                        <a:rPr lang="en-US" sz="3400" b="1" dirty="0">
                          <a:solidFill>
                            <a:srgbClr val="D9D9D9"/>
                          </a:solidFill>
                          <a:latin typeface="Arial" panose="020B0604020202020204" pitchFamily="34" charset="0"/>
                          <a:cs typeface="Arial" panose="020B0604020202020204" pitchFamily="34" charset="0"/>
                        </a:rPr>
                      </a:br>
                      <a:r>
                        <a:rPr lang="en-US" sz="3400" b="1" dirty="0">
                          <a:solidFill>
                            <a:srgbClr val="D9D9D9"/>
                          </a:solidFill>
                          <a:latin typeface="Arial" panose="020B0604020202020204" pitchFamily="34" charset="0"/>
                          <a:cs typeface="Arial" panose="020B0604020202020204" pitchFamily="34" charset="0"/>
                        </a:rPr>
                        <a:t>Or click on the SLIDESHOW tab (Mac and Windows)</a:t>
                      </a:r>
                      <a:endParaRPr lang="en-US" sz="2900" dirty="0">
                        <a:solidFill>
                          <a:srgbClr val="D9D9D9"/>
                        </a:solidFill>
                        <a:latin typeface="Arial" panose="020B0604020202020204" pitchFamily="34" charset="0"/>
                        <a:cs typeface="Arial" panose="020B0604020202020204" pitchFamily="34" charset="0"/>
                      </a:endParaRPr>
                    </a:p>
                  </a:txBody>
                  <a:tcPr marL="167640" marR="83820" marT="167640" marB="558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55887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To print your poster, visit </a:t>
                      </a:r>
                      <a:r>
                        <a:rPr lang="en-US" sz="2900" noProof="0" dirty="0" err="1">
                          <a:solidFill>
                            <a:srgbClr val="FFC000"/>
                          </a:solidFill>
                          <a:latin typeface="Arial"/>
                          <a:cs typeface="Arial"/>
                        </a:rPr>
                        <a:t>PosterPresentations.com</a:t>
                      </a:r>
                      <a:r>
                        <a:rPr lang="en-US" sz="2900" noProof="0" dirty="0">
                          <a:solidFill>
                            <a:srgbClr val="FFC000"/>
                          </a:solidFill>
                          <a:latin typeface="Arial"/>
                          <a:cs typeface="Arial"/>
                        </a:rPr>
                        <a:t> </a:t>
                      </a:r>
                      <a:r>
                        <a:rPr lang="en-US" sz="2900" noProof="0" dirty="0">
                          <a:solidFill>
                            <a:srgbClr val="D9D9D9"/>
                          </a:solidFill>
                          <a:latin typeface="Arial"/>
                          <a:cs typeface="Arial"/>
                        </a:rPr>
                        <a:t>and click the "</a:t>
                      </a:r>
                      <a:r>
                        <a:rPr lang="en-US" sz="2900" noProof="0" dirty="0">
                          <a:solidFill>
                            <a:srgbClr val="FFC000"/>
                          </a:solidFill>
                          <a:latin typeface="Arial"/>
                          <a:cs typeface="Arial"/>
                        </a:rPr>
                        <a:t>PRINT</a:t>
                      </a:r>
                      <a:r>
                        <a:rPr lang="en-US" sz="29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900" noProof="0" dirty="0">
                          <a:solidFill>
                            <a:srgbClr val="D9D9D9"/>
                          </a:solidFill>
                          <a:latin typeface="Arial"/>
                          <a:cs typeface="Arial"/>
                        </a:rPr>
                      </a:br>
                      <a:br>
                        <a:rPr lang="en-US" sz="2900" noProof="0" dirty="0">
                          <a:solidFill>
                            <a:srgbClr val="D9D9D9"/>
                          </a:solidFill>
                          <a:latin typeface="Arial"/>
                          <a:cs typeface="Arial"/>
                        </a:rPr>
                      </a:br>
                      <a:r>
                        <a:rPr lang="en-US" sz="2900" noProof="0" dirty="0">
                          <a:solidFill>
                            <a:srgbClr val="D9D9D9"/>
                          </a:solidFill>
                          <a:latin typeface="Arial"/>
                          <a:cs typeface="Arial"/>
                        </a:rPr>
                        <a:t>Go to </a:t>
                      </a:r>
                      <a:r>
                        <a:rPr lang="en-US" sz="2900" noProof="0" dirty="0" err="1">
                          <a:solidFill>
                            <a:srgbClr val="FFC000"/>
                          </a:solidFill>
                          <a:latin typeface="Arial"/>
                          <a:cs typeface="Arial"/>
                        </a:rPr>
                        <a:t>PosterPresentations.com</a:t>
                      </a:r>
                      <a:r>
                        <a:rPr lang="en-US" sz="2900" noProof="0" dirty="0">
                          <a:solidFill>
                            <a:srgbClr val="D9D9D9"/>
                          </a:solidFill>
                          <a:latin typeface="Arial"/>
                          <a:cs typeface="Arial"/>
                        </a:rPr>
                        <a:t> for more information.</a:t>
                      </a: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4848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900" noProof="0" dirty="0">
                          <a:solidFill>
                            <a:srgbClr val="FFC000"/>
                          </a:solidFill>
                          <a:latin typeface="Arial"/>
                          <a:cs typeface="Arial"/>
                        </a:rPr>
                        <a:t>https://</a:t>
                      </a:r>
                      <a:r>
                        <a:rPr lang="en-US" sz="2900" noProof="0" dirty="0" err="1">
                          <a:solidFill>
                            <a:srgbClr val="FFC000"/>
                          </a:solidFill>
                          <a:latin typeface="Arial"/>
                          <a:cs typeface="Arial"/>
                        </a:rPr>
                        <a:t>www.posterpresentations.com</a:t>
                      </a:r>
                      <a:r>
                        <a:rPr lang="en-US" sz="2900" noProof="0" dirty="0">
                          <a:solidFill>
                            <a:srgbClr val="FFC000"/>
                          </a:solidFill>
                          <a:latin typeface="Arial"/>
                          <a:cs typeface="Arial"/>
                        </a:rPr>
                        <a:t>/poster-presentation-services-for-conferences-and-</a:t>
                      </a:r>
                      <a:r>
                        <a:rPr lang="en-US" sz="2900" noProof="0" dirty="0" err="1">
                          <a:solidFill>
                            <a:srgbClr val="FFC000"/>
                          </a:solidFill>
                          <a:latin typeface="Arial"/>
                          <a:cs typeface="Arial"/>
                        </a:rPr>
                        <a:t>events.html</a:t>
                      </a:r>
                      <a:endParaRPr lang="en-US" sz="29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900" noProof="0" dirty="0">
                        <a:solidFill>
                          <a:srgbClr val="FFC000"/>
                        </a:solidFill>
                        <a:latin typeface="Arial"/>
                        <a:cs typeface="Arial"/>
                      </a:endParaRPr>
                    </a:p>
                  </a:txBody>
                  <a:tcPr marL="167640" marR="83820" marT="167640" marB="558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90684">
                <a:tc gridSpan="3">
                  <a:txBody>
                    <a:bodyPr/>
                    <a:lstStyle/>
                    <a:p>
                      <a:endParaRPr lang="en-US" sz="2900" dirty="0">
                        <a:solidFill>
                          <a:srgbClr val="1F3A4E"/>
                        </a:solidFill>
                      </a:endParaRPr>
                    </a:p>
                  </a:txBody>
                  <a:tcPr marL="167640" marR="83820" marT="167640" marB="558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952147">
                <a:tc gridSpan="2">
                  <a:txBody>
                    <a:bodyPr/>
                    <a:lstStyle/>
                    <a:p>
                      <a:pPr>
                        <a:lnSpc>
                          <a:spcPts val="2600"/>
                        </a:lnSpc>
                      </a:pPr>
                      <a:r>
                        <a:rPr lang="en-US" sz="2400" dirty="0">
                          <a:solidFill>
                            <a:schemeClr val="bg1">
                              <a:lumMod val="85000"/>
                            </a:schemeClr>
                          </a:solidFill>
                          <a:latin typeface="Arial"/>
                          <a:cs typeface="Arial"/>
                        </a:rPr>
                        <a:t>© 2025</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67640" marR="83820" marT="167640" marB="558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200" dirty="0">
                          <a:solidFill>
                            <a:schemeClr val="bg1"/>
                          </a:solidFill>
                          <a:latin typeface="Arial"/>
                          <a:cs typeface="Arial"/>
                        </a:rPr>
                        <a:t>For additional help, visit our online tutorials at </a:t>
                      </a:r>
                      <a:r>
                        <a:rPr lang="en-US" sz="1700" dirty="0">
                          <a:solidFill>
                            <a:schemeClr val="bg1"/>
                          </a:solidFill>
                          <a:latin typeface="Arial"/>
                          <a:cs typeface="Arial"/>
                        </a:rPr>
                        <a:t>https://</a:t>
                      </a:r>
                      <a:r>
                        <a:rPr lang="en-US" sz="1700" dirty="0" err="1">
                          <a:solidFill>
                            <a:schemeClr val="bg1"/>
                          </a:solidFill>
                          <a:latin typeface="Arial"/>
                          <a:cs typeface="Arial"/>
                        </a:rPr>
                        <a:t>www.posterpresentations.com</a:t>
                      </a:r>
                      <a:r>
                        <a:rPr lang="en-US" sz="1700" dirty="0">
                          <a:solidFill>
                            <a:schemeClr val="bg1"/>
                          </a:solidFill>
                          <a:latin typeface="Arial"/>
                          <a:cs typeface="Arial"/>
                        </a:rPr>
                        <a:t>/</a:t>
                      </a:r>
                      <a:r>
                        <a:rPr lang="en-US" sz="1700" dirty="0" err="1">
                          <a:solidFill>
                            <a:schemeClr val="bg1"/>
                          </a:solidFill>
                          <a:latin typeface="Arial"/>
                          <a:cs typeface="Arial"/>
                        </a:rPr>
                        <a:t>helpdesk.html</a:t>
                      </a:r>
                      <a:endParaRPr lang="en-US" sz="10500" dirty="0"/>
                    </a:p>
                  </a:txBody>
                  <a:tcPr marL="167640" marR="83820" marT="167640" marB="558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023305" rtl="0" eaLnBrk="1" latinLnBrk="0" hangingPunct="1">
        <a:spcBef>
          <a:spcPct val="0"/>
        </a:spcBef>
        <a:buNone/>
        <a:defRPr sz="8067" kern="1200">
          <a:solidFill>
            <a:schemeClr val="bg1"/>
          </a:solidFill>
          <a:latin typeface="Trebuchet MS" pitchFamily="34" charset="0"/>
          <a:ea typeface="+mj-ea"/>
          <a:cs typeface="+mj-cs"/>
        </a:defRPr>
      </a:lvl1pPr>
    </p:titleStyle>
    <p:bodyStyle>
      <a:lvl1pPr marL="1508740" indent="-1508740" algn="l" defTabSz="4023305" rtl="0" eaLnBrk="1" latinLnBrk="0" hangingPunct="1">
        <a:spcBef>
          <a:spcPct val="20000"/>
        </a:spcBef>
        <a:buFont typeface="Arial" pitchFamily="34" charset="0"/>
        <a:buChar char="•"/>
        <a:defRPr sz="14117" kern="1200">
          <a:solidFill>
            <a:schemeClr val="tx1"/>
          </a:solidFill>
          <a:latin typeface="+mn-lt"/>
          <a:ea typeface="+mn-ea"/>
          <a:cs typeface="+mn-cs"/>
        </a:defRPr>
      </a:lvl1pPr>
      <a:lvl2pPr marL="3268936" indent="-1257282" algn="l" defTabSz="4023305" rtl="0" eaLnBrk="1" latinLnBrk="0" hangingPunct="1">
        <a:spcBef>
          <a:spcPct val="20000"/>
        </a:spcBef>
        <a:buFont typeface="Arial" pitchFamily="34" charset="0"/>
        <a:buChar char="–"/>
        <a:defRPr sz="12375" kern="1200">
          <a:solidFill>
            <a:schemeClr val="tx1"/>
          </a:solidFill>
          <a:latin typeface="+mn-lt"/>
          <a:ea typeface="+mn-ea"/>
          <a:cs typeface="+mn-cs"/>
        </a:defRPr>
      </a:lvl2pPr>
      <a:lvl3pPr marL="5029132" indent="-1005827" algn="l" defTabSz="4023305" rtl="0" eaLnBrk="1" latinLnBrk="0" hangingPunct="1">
        <a:spcBef>
          <a:spcPct val="20000"/>
        </a:spcBef>
        <a:buFont typeface="Arial" pitchFamily="34" charset="0"/>
        <a:buChar char="•"/>
        <a:defRPr sz="10634" kern="1200">
          <a:solidFill>
            <a:schemeClr val="tx1"/>
          </a:solidFill>
          <a:latin typeface="+mn-lt"/>
          <a:ea typeface="+mn-ea"/>
          <a:cs typeface="+mn-cs"/>
        </a:defRPr>
      </a:lvl3pPr>
      <a:lvl4pPr marL="7040785"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4pPr>
      <a:lvl5pPr marL="9052436"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5pPr>
      <a:lvl6pPr marL="11064090"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6pPr>
      <a:lvl7pPr marL="13075741"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7pPr>
      <a:lvl8pPr marL="15087394"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8pPr>
      <a:lvl9pPr marL="17099047" indent="-1005827" algn="l" defTabSz="4023305" rtl="0" eaLnBrk="1" latinLnBrk="0" hangingPunct="1">
        <a:spcBef>
          <a:spcPct val="20000"/>
        </a:spcBef>
        <a:buFont typeface="Arial" pitchFamily="34" charset="0"/>
        <a:buChar char="•"/>
        <a:defRPr sz="8800" kern="1200">
          <a:solidFill>
            <a:schemeClr val="tx1"/>
          </a:solidFill>
          <a:latin typeface="+mn-lt"/>
          <a:ea typeface="+mn-ea"/>
          <a:cs typeface="+mn-cs"/>
        </a:defRPr>
      </a:lvl9pPr>
    </p:bodyStyle>
    <p:otherStyle>
      <a:defPPr>
        <a:defRPr lang="en-US"/>
      </a:defPPr>
      <a:lvl1pPr marL="0" algn="l" defTabSz="4023305" rtl="0" eaLnBrk="1" latinLnBrk="0" hangingPunct="1">
        <a:defRPr sz="7884" kern="1200">
          <a:solidFill>
            <a:schemeClr val="tx1"/>
          </a:solidFill>
          <a:latin typeface="+mn-lt"/>
          <a:ea typeface="+mn-ea"/>
          <a:cs typeface="+mn-cs"/>
        </a:defRPr>
      </a:lvl1pPr>
      <a:lvl2pPr marL="2011653" algn="l" defTabSz="4023305" rtl="0" eaLnBrk="1" latinLnBrk="0" hangingPunct="1">
        <a:defRPr sz="7884" kern="1200">
          <a:solidFill>
            <a:schemeClr val="tx1"/>
          </a:solidFill>
          <a:latin typeface="+mn-lt"/>
          <a:ea typeface="+mn-ea"/>
          <a:cs typeface="+mn-cs"/>
        </a:defRPr>
      </a:lvl2pPr>
      <a:lvl3pPr marL="4023305" algn="l" defTabSz="4023305" rtl="0" eaLnBrk="1" latinLnBrk="0" hangingPunct="1">
        <a:defRPr sz="7884" kern="1200">
          <a:solidFill>
            <a:schemeClr val="tx1"/>
          </a:solidFill>
          <a:latin typeface="+mn-lt"/>
          <a:ea typeface="+mn-ea"/>
          <a:cs typeface="+mn-cs"/>
        </a:defRPr>
      </a:lvl3pPr>
      <a:lvl4pPr marL="6034958" algn="l" defTabSz="4023305" rtl="0" eaLnBrk="1" latinLnBrk="0" hangingPunct="1">
        <a:defRPr sz="7884" kern="1200">
          <a:solidFill>
            <a:schemeClr val="tx1"/>
          </a:solidFill>
          <a:latin typeface="+mn-lt"/>
          <a:ea typeface="+mn-ea"/>
          <a:cs typeface="+mn-cs"/>
        </a:defRPr>
      </a:lvl4pPr>
      <a:lvl5pPr marL="8046610" algn="l" defTabSz="4023305" rtl="0" eaLnBrk="1" latinLnBrk="0" hangingPunct="1">
        <a:defRPr sz="7884" kern="1200">
          <a:solidFill>
            <a:schemeClr val="tx1"/>
          </a:solidFill>
          <a:latin typeface="+mn-lt"/>
          <a:ea typeface="+mn-ea"/>
          <a:cs typeface="+mn-cs"/>
        </a:defRPr>
      </a:lvl5pPr>
      <a:lvl6pPr marL="10058263" algn="l" defTabSz="4023305" rtl="0" eaLnBrk="1" latinLnBrk="0" hangingPunct="1">
        <a:defRPr sz="7884" kern="1200">
          <a:solidFill>
            <a:schemeClr val="tx1"/>
          </a:solidFill>
          <a:latin typeface="+mn-lt"/>
          <a:ea typeface="+mn-ea"/>
          <a:cs typeface="+mn-cs"/>
        </a:defRPr>
      </a:lvl6pPr>
      <a:lvl7pPr marL="12069917" algn="l" defTabSz="4023305" rtl="0" eaLnBrk="1" latinLnBrk="0" hangingPunct="1">
        <a:defRPr sz="7884" kern="1200">
          <a:solidFill>
            <a:schemeClr val="tx1"/>
          </a:solidFill>
          <a:latin typeface="+mn-lt"/>
          <a:ea typeface="+mn-ea"/>
          <a:cs typeface="+mn-cs"/>
        </a:defRPr>
      </a:lvl7pPr>
      <a:lvl8pPr marL="14081568" algn="l" defTabSz="4023305" rtl="0" eaLnBrk="1" latinLnBrk="0" hangingPunct="1">
        <a:defRPr sz="7884" kern="1200">
          <a:solidFill>
            <a:schemeClr val="tx1"/>
          </a:solidFill>
          <a:latin typeface="+mn-lt"/>
          <a:ea typeface="+mn-ea"/>
          <a:cs typeface="+mn-cs"/>
        </a:defRPr>
      </a:lvl8pPr>
      <a:lvl9pPr marL="16093221" algn="l" defTabSz="4023305" rtl="0" eaLnBrk="1" latinLnBrk="0" hangingPunct="1">
        <a:defRPr sz="78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userDrawn="1">
          <p15:clr>
            <a:srgbClr val="F26B43"/>
          </p15:clr>
        </p15:guide>
        <p15:guide id="2" userDrawn="1">
          <p15:clr>
            <a:srgbClr val="F26B43"/>
          </p15:clr>
        </p15:guide>
        <p15:guide id="3" pos="25344" userDrawn="1">
          <p15:clr>
            <a:srgbClr val="F26B43"/>
          </p15:clr>
        </p15:guide>
        <p15:guide id="4" orient="horz" pos="246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D855F-CC8E-0DD5-4CA5-BF5A2317040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0016425-1F7B-F542-F667-2D0CA37AB48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0D44CE0-3F97-D588-F94D-A2CC697EA5EA}"/>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6B7FC4B-DA30-FF3E-83DC-FAD96E01E94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CA7E80B-528E-3F91-7C93-C1F180CF2339}"/>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AB24DDD-5316-E84A-BB48-0832F649ED7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6EE0D536-F7CD-3111-7033-9FF40996D38C}"/>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1B5AE90-9682-DB7B-A174-3E5AA081BC0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244BD03-AAD0-AAC1-9D1E-1204E2B8AC8B}"/>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ADB0764E-AD59-F26E-1873-AD7253D4F926}"/>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8A62F08-4554-1DAD-753D-90D8D61792BD}"/>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7C8CB10-BC11-17A1-D6BC-6B186AAD506F}"/>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4EA701C2-3CA2-CFF2-F5BF-AFDC5077741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908FEC5E-DC7E-4078-9B1C-3468508FB4BD}"/>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F7B43B93-633B-6504-0375-46E1DB19B2E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1E3AF59-C2D3-A9E8-2F1A-CFBD535F6A2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0452F94D-2952-8811-B960-8E0884ACD9C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93717877"/>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dc:subject>
  <dc:creator>PosterPresentations.com</dc:creator>
  <cp:keywords>44x44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97</cp:revision>
  <dcterms:created xsi:type="dcterms:W3CDTF">2012-02-03T19:11:35Z</dcterms:created>
  <dcterms:modified xsi:type="dcterms:W3CDTF">2025-01-28T19:27:21Z</dcterms:modified>
  <cp:category>Research poster templates</cp:category>
</cp:coreProperties>
</file>