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3" r:id="rId5"/>
  </p:sldIdLst>
  <p:sldSz cx="43891200" cy="43891200"/>
  <p:notesSz cx="6858000" cy="9144000"/>
  <p:defaultTextStyle>
    <a:defPPr>
      <a:defRPr lang="en-US"/>
    </a:defPPr>
    <a:lvl1pPr marL="0" algn="l" defTabSz="4787851" rtl="0" eaLnBrk="1" latinLnBrk="0" hangingPunct="1">
      <a:defRPr sz="9382" kern="1200">
        <a:solidFill>
          <a:schemeClr val="tx1"/>
        </a:solidFill>
        <a:latin typeface="+mn-lt"/>
        <a:ea typeface="+mn-ea"/>
        <a:cs typeface="+mn-cs"/>
      </a:defRPr>
    </a:lvl1pPr>
    <a:lvl2pPr marL="2393927" algn="l" defTabSz="4787851" rtl="0" eaLnBrk="1" latinLnBrk="0" hangingPunct="1">
      <a:defRPr sz="9382" kern="1200">
        <a:solidFill>
          <a:schemeClr val="tx1"/>
        </a:solidFill>
        <a:latin typeface="+mn-lt"/>
        <a:ea typeface="+mn-ea"/>
        <a:cs typeface="+mn-cs"/>
      </a:defRPr>
    </a:lvl2pPr>
    <a:lvl3pPr marL="4787851" algn="l" defTabSz="4787851" rtl="0" eaLnBrk="1" latinLnBrk="0" hangingPunct="1">
      <a:defRPr sz="9382" kern="1200">
        <a:solidFill>
          <a:schemeClr val="tx1"/>
        </a:solidFill>
        <a:latin typeface="+mn-lt"/>
        <a:ea typeface="+mn-ea"/>
        <a:cs typeface="+mn-cs"/>
      </a:defRPr>
    </a:lvl3pPr>
    <a:lvl4pPr marL="7181778" algn="l" defTabSz="4787851" rtl="0" eaLnBrk="1" latinLnBrk="0" hangingPunct="1">
      <a:defRPr sz="9382" kern="1200">
        <a:solidFill>
          <a:schemeClr val="tx1"/>
        </a:solidFill>
        <a:latin typeface="+mn-lt"/>
        <a:ea typeface="+mn-ea"/>
        <a:cs typeface="+mn-cs"/>
      </a:defRPr>
    </a:lvl4pPr>
    <a:lvl5pPr marL="9575703" algn="l" defTabSz="4787851" rtl="0" eaLnBrk="1" latinLnBrk="0" hangingPunct="1">
      <a:defRPr sz="9382" kern="1200">
        <a:solidFill>
          <a:schemeClr val="tx1"/>
        </a:solidFill>
        <a:latin typeface="+mn-lt"/>
        <a:ea typeface="+mn-ea"/>
        <a:cs typeface="+mn-cs"/>
      </a:defRPr>
    </a:lvl5pPr>
    <a:lvl6pPr marL="11969630" algn="l" defTabSz="4787851" rtl="0" eaLnBrk="1" latinLnBrk="0" hangingPunct="1">
      <a:defRPr sz="9382" kern="1200">
        <a:solidFill>
          <a:schemeClr val="tx1"/>
        </a:solidFill>
        <a:latin typeface="+mn-lt"/>
        <a:ea typeface="+mn-ea"/>
        <a:cs typeface="+mn-cs"/>
      </a:defRPr>
    </a:lvl6pPr>
    <a:lvl7pPr marL="14363556" algn="l" defTabSz="4787851" rtl="0" eaLnBrk="1" latinLnBrk="0" hangingPunct="1">
      <a:defRPr sz="9382" kern="1200">
        <a:solidFill>
          <a:schemeClr val="tx1"/>
        </a:solidFill>
        <a:latin typeface="+mn-lt"/>
        <a:ea typeface="+mn-ea"/>
        <a:cs typeface="+mn-cs"/>
      </a:defRPr>
    </a:lvl7pPr>
    <a:lvl8pPr marL="16757481" algn="l" defTabSz="4787851" rtl="0" eaLnBrk="1" latinLnBrk="0" hangingPunct="1">
      <a:defRPr sz="9382" kern="1200">
        <a:solidFill>
          <a:schemeClr val="tx1"/>
        </a:solidFill>
        <a:latin typeface="+mn-lt"/>
        <a:ea typeface="+mn-ea"/>
        <a:cs typeface="+mn-cs"/>
      </a:defRPr>
    </a:lvl8pPr>
    <a:lvl9pPr marL="19151407" algn="l" defTabSz="4787851" rtl="0" eaLnBrk="1" latinLnBrk="0" hangingPunct="1">
      <a:defRPr sz="938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424" userDrawn="1">
          <p15:clr>
            <a:srgbClr val="A4A3A4"/>
          </p15:clr>
        </p15:guide>
        <p15:guide id="2" orient="horz" pos="384" userDrawn="1">
          <p15:clr>
            <a:srgbClr val="A4A3A4"/>
          </p15:clr>
        </p15:guide>
        <p15:guide id="3" orient="horz" pos="26880" userDrawn="1">
          <p15:clr>
            <a:srgbClr val="A4A3A4"/>
          </p15:clr>
        </p15:guide>
        <p15:guide id="4" orient="horz" userDrawn="1">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179" autoAdjust="0"/>
  </p:normalViewPr>
  <p:slideViewPr>
    <p:cSldViewPr snapToGrid="0" snapToObjects="1" showGuides="1">
      <p:cViewPr varScale="1">
        <p:scale>
          <a:sx n="25" d="100"/>
          <a:sy n="25" d="100"/>
        </p:scale>
        <p:origin x="2560" y="464"/>
      </p:cViewPr>
      <p:guideLst>
        <p:guide orient="horz" pos="4424"/>
        <p:guide orient="horz" pos="384"/>
        <p:guide orient="horz" pos="2688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787851" rtl="0" eaLnBrk="1" latinLnBrk="0" hangingPunct="1">
      <a:defRPr sz="6327" kern="1200">
        <a:solidFill>
          <a:schemeClr val="tx1"/>
        </a:solidFill>
        <a:latin typeface="+mn-lt"/>
        <a:ea typeface="+mn-ea"/>
        <a:cs typeface="+mn-cs"/>
      </a:defRPr>
    </a:lvl1pPr>
    <a:lvl2pPr marL="2393927" algn="l" defTabSz="4787851" rtl="0" eaLnBrk="1" latinLnBrk="0" hangingPunct="1">
      <a:defRPr sz="6327" kern="1200">
        <a:solidFill>
          <a:schemeClr val="tx1"/>
        </a:solidFill>
        <a:latin typeface="+mn-lt"/>
        <a:ea typeface="+mn-ea"/>
        <a:cs typeface="+mn-cs"/>
      </a:defRPr>
    </a:lvl2pPr>
    <a:lvl3pPr marL="4787851" algn="l" defTabSz="4787851" rtl="0" eaLnBrk="1" latinLnBrk="0" hangingPunct="1">
      <a:defRPr sz="6327" kern="1200">
        <a:solidFill>
          <a:schemeClr val="tx1"/>
        </a:solidFill>
        <a:latin typeface="+mn-lt"/>
        <a:ea typeface="+mn-ea"/>
        <a:cs typeface="+mn-cs"/>
      </a:defRPr>
    </a:lvl3pPr>
    <a:lvl4pPr marL="7181778" algn="l" defTabSz="4787851" rtl="0" eaLnBrk="1" latinLnBrk="0" hangingPunct="1">
      <a:defRPr sz="6327" kern="1200">
        <a:solidFill>
          <a:schemeClr val="tx1"/>
        </a:solidFill>
        <a:latin typeface="+mn-lt"/>
        <a:ea typeface="+mn-ea"/>
        <a:cs typeface="+mn-cs"/>
      </a:defRPr>
    </a:lvl4pPr>
    <a:lvl5pPr marL="9575703" algn="l" defTabSz="4787851" rtl="0" eaLnBrk="1" latinLnBrk="0" hangingPunct="1">
      <a:defRPr sz="6327" kern="1200">
        <a:solidFill>
          <a:schemeClr val="tx1"/>
        </a:solidFill>
        <a:latin typeface="+mn-lt"/>
        <a:ea typeface="+mn-ea"/>
        <a:cs typeface="+mn-cs"/>
      </a:defRPr>
    </a:lvl5pPr>
    <a:lvl6pPr marL="11969630" algn="l" defTabSz="4787851" rtl="0" eaLnBrk="1" latinLnBrk="0" hangingPunct="1">
      <a:defRPr sz="6327" kern="1200">
        <a:solidFill>
          <a:schemeClr val="tx1"/>
        </a:solidFill>
        <a:latin typeface="+mn-lt"/>
        <a:ea typeface="+mn-ea"/>
        <a:cs typeface="+mn-cs"/>
      </a:defRPr>
    </a:lvl6pPr>
    <a:lvl7pPr marL="14363556" algn="l" defTabSz="4787851" rtl="0" eaLnBrk="1" latinLnBrk="0" hangingPunct="1">
      <a:defRPr sz="6327" kern="1200">
        <a:solidFill>
          <a:schemeClr val="tx1"/>
        </a:solidFill>
        <a:latin typeface="+mn-lt"/>
        <a:ea typeface="+mn-ea"/>
        <a:cs typeface="+mn-cs"/>
      </a:defRPr>
    </a:lvl7pPr>
    <a:lvl8pPr marL="16757481" algn="l" defTabSz="4787851" rtl="0" eaLnBrk="1" latinLnBrk="0" hangingPunct="1">
      <a:defRPr sz="6327" kern="1200">
        <a:solidFill>
          <a:schemeClr val="tx1"/>
        </a:solidFill>
        <a:latin typeface="+mn-lt"/>
        <a:ea typeface="+mn-ea"/>
        <a:cs typeface="+mn-cs"/>
      </a:defRPr>
    </a:lvl8pPr>
    <a:lvl9pPr marL="19151407" algn="l" defTabSz="4787851" rtl="0" eaLnBrk="1" latinLnBrk="0" hangingPunct="1">
      <a:defRPr sz="632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67" y="7399583"/>
            <a:ext cx="2112888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06" y="6251403"/>
            <a:ext cx="21121192"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81508" y="13434297"/>
            <a:ext cx="21121192"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465467" y="21333450"/>
            <a:ext cx="2111292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57129" y="20194807"/>
            <a:ext cx="21112922"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42789" y="7323133"/>
            <a:ext cx="2109567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37759" y="6251403"/>
            <a:ext cx="21112922"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2296840" y="22461934"/>
            <a:ext cx="2111285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2288500" y="23549722"/>
            <a:ext cx="2113001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321150" y="29655607"/>
            <a:ext cx="2116217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2326722" y="30760906"/>
            <a:ext cx="211449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291812" y="37154484"/>
            <a:ext cx="2115886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2286449" y="38302121"/>
            <a:ext cx="2116926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78198" y="14484996"/>
            <a:ext cx="2112799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8" y="4090567"/>
            <a:ext cx="32526496" cy="629531"/>
          </a:xfrm>
          <a:prstGeom prst="rect">
            <a:avLst/>
          </a:prstGeom>
        </p:spPr>
        <p:txBody>
          <a:bodyPr wrap="square">
            <a:spAutoFit/>
          </a:bodyPr>
          <a:lstStyle>
            <a:lvl1pPr marL="0" indent="0" algn="ctr">
              <a:buFontTx/>
              <a:buNone/>
              <a:defRPr sz="349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8" y="2662661"/>
            <a:ext cx="32526496" cy="830997"/>
          </a:xfrm>
          <a:prstGeom prst="rect">
            <a:avLst/>
          </a:prstGeom>
        </p:spPr>
        <p:txBody>
          <a:bodyPr wrap="square"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8" y="658005"/>
            <a:ext cx="32526496" cy="1099532"/>
          </a:xfrm>
          <a:prstGeom prst="rect">
            <a:avLst/>
          </a:prstGeom>
        </p:spPr>
        <p:txBody>
          <a:bodyPr wrap="square" anchor="t" anchorCtr="0">
            <a:spAutoFit/>
          </a:bodyPr>
          <a:lstStyle>
            <a:lvl1pPr marL="0" indent="0" algn="ctr">
              <a:buFontTx/>
              <a:buNone/>
              <a:defRPr sz="6545"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901" userDrawn="1">
          <p15:clr>
            <a:srgbClr val="FBAE40"/>
          </p15:clr>
        </p15:guide>
        <p15:guide id="2" pos="288" userDrawn="1">
          <p15:clr>
            <a:srgbClr val="FBAE40"/>
          </p15:clr>
        </p15:guide>
        <p15:guide id="6" pos="27360" userDrawn="1">
          <p15:clr>
            <a:srgbClr val="FBAE40"/>
          </p15:clr>
        </p15:guide>
        <p15:guide id="9" pos="13608" userDrawn="1">
          <p15:clr>
            <a:srgbClr val="FBAE40"/>
          </p15:clr>
        </p15:guide>
        <p15:guide id="10" pos="14040" userDrawn="1">
          <p15:clr>
            <a:srgbClr val="FBAE40"/>
          </p15:clr>
        </p15:guide>
        <p15:guide id="13" orient="horz" pos="26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7962586"/>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6814406"/>
            <a:ext cx="1026263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8950018"/>
            <a:ext cx="1028699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30000" y="8504642"/>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2" y="6821889"/>
            <a:ext cx="2105208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35033" y="24279846"/>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30001" y="23208115"/>
            <a:ext cx="210693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41" y="6821890"/>
            <a:ext cx="102572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1" y="7909678"/>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2" y="25997176"/>
            <a:ext cx="102489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2" y="27102474"/>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2" y="37071089"/>
            <a:ext cx="1024386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38218725"/>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2000071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8" y="4271937"/>
            <a:ext cx="32526496" cy="629531"/>
          </a:xfrm>
          <a:prstGeom prst="rect">
            <a:avLst/>
          </a:prstGeom>
        </p:spPr>
        <p:txBody>
          <a:bodyPr wrap="square">
            <a:spAutoFit/>
          </a:bodyPr>
          <a:lstStyle>
            <a:lvl1pPr marL="0" indent="0" algn="ctr">
              <a:buFontTx/>
              <a:buNone/>
              <a:defRPr sz="349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8" y="2844031"/>
            <a:ext cx="32526496" cy="830997"/>
          </a:xfrm>
          <a:prstGeom prst="rect">
            <a:avLst/>
          </a:prstGeom>
        </p:spPr>
        <p:txBody>
          <a:bodyPr wrap="square"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8" y="839375"/>
            <a:ext cx="32526496" cy="1099532"/>
          </a:xfrm>
          <a:prstGeom prst="rect">
            <a:avLst/>
          </a:prstGeom>
        </p:spPr>
        <p:txBody>
          <a:bodyPr wrap="square" anchor="t" anchorCtr="0">
            <a:spAutoFit/>
          </a:bodyPr>
          <a:lstStyle>
            <a:lvl1pPr marL="0" indent="0" algn="ctr">
              <a:buFontTx/>
              <a:buNone/>
              <a:defRPr sz="6545"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4268"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11" pos="6768" userDrawn="1">
          <p15:clr>
            <a:srgbClr val="FBAE40"/>
          </p15:clr>
        </p15:guide>
        <p15:guide id="12" pos="7200" userDrawn="1">
          <p15:clr>
            <a:srgbClr val="FBAE40"/>
          </p15:clr>
        </p15:guide>
        <p15:guide id="13" orient="horz" pos="263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7735879"/>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6587698"/>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8950018"/>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1" y="7733825"/>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3" y="6595182"/>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24279846"/>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23208115"/>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6595183"/>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2" y="768297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7" y="26258433"/>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7363731"/>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90" y="37417832"/>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2" y="38565467"/>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2000071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8" y="4181252"/>
            <a:ext cx="32526496" cy="629531"/>
          </a:xfrm>
          <a:prstGeom prst="rect">
            <a:avLst/>
          </a:prstGeom>
        </p:spPr>
        <p:txBody>
          <a:bodyPr wrap="square">
            <a:spAutoFit/>
          </a:bodyPr>
          <a:lstStyle>
            <a:lvl1pPr marL="0" indent="0" algn="ctr">
              <a:buFontTx/>
              <a:buNone/>
              <a:defRPr sz="349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8" y="2753346"/>
            <a:ext cx="32526496" cy="830997"/>
          </a:xfrm>
          <a:prstGeom prst="rect">
            <a:avLst/>
          </a:prstGeom>
        </p:spPr>
        <p:txBody>
          <a:bodyPr wrap="square"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8" y="748690"/>
            <a:ext cx="32526496" cy="1099532"/>
          </a:xfrm>
          <a:prstGeom prst="rect">
            <a:avLst/>
          </a:prstGeom>
        </p:spPr>
        <p:txBody>
          <a:bodyPr wrap="square" anchor="t" anchorCtr="0">
            <a:spAutoFit/>
          </a:bodyPr>
          <a:lstStyle>
            <a:lvl1pPr marL="0" indent="0" algn="ctr">
              <a:buFontTx/>
              <a:buNone/>
              <a:defRPr sz="6545"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4111"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263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7509166"/>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63609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8950018"/>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1" y="7507112"/>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3" y="636846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24279846"/>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23208115"/>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636847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2" y="7456258"/>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7" y="26258433"/>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7363731"/>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90" y="37417832"/>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2" y="38565467"/>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1" y="2000071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67" indent="-571487">
              <a:defRPr sz="2500">
                <a:latin typeface="Trebuchet MS" pitchFamily="34" charset="0"/>
              </a:defRPr>
            </a:lvl2pPr>
            <a:lvl3pPr marL="2057354" indent="-571487">
              <a:defRPr sz="2500">
                <a:latin typeface="Trebuchet MS" pitchFamily="34" charset="0"/>
              </a:defRPr>
            </a:lvl3pPr>
            <a:lvl4pPr marL="2685991" indent="-628637">
              <a:defRPr sz="2500">
                <a:latin typeface="Trebuchet MS" pitchFamily="34" charset="0"/>
              </a:defRPr>
            </a:lvl4pPr>
            <a:lvl5pPr marL="3143181" indent="-457190">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8" y="4090567"/>
            <a:ext cx="32526496" cy="629531"/>
          </a:xfrm>
          <a:prstGeom prst="rect">
            <a:avLst/>
          </a:prstGeom>
        </p:spPr>
        <p:txBody>
          <a:bodyPr wrap="square">
            <a:spAutoFit/>
          </a:bodyPr>
          <a:lstStyle>
            <a:lvl1pPr marL="0" indent="0" algn="ctr">
              <a:buFontTx/>
              <a:buNone/>
              <a:defRPr sz="349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8" y="2662661"/>
            <a:ext cx="32526496" cy="830997"/>
          </a:xfrm>
          <a:prstGeom prst="rect">
            <a:avLst/>
          </a:prstGeom>
        </p:spPr>
        <p:txBody>
          <a:bodyPr wrap="square" anchor="t" anchorCtr="0">
            <a:spAutoFit/>
          </a:bodyPr>
          <a:lstStyle>
            <a:lvl1pPr marL="0" indent="0" algn="ctr">
              <a:buFontTx/>
              <a:buNone/>
              <a:defRPr sz="48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8" y="658005"/>
            <a:ext cx="32526496" cy="1099532"/>
          </a:xfrm>
          <a:prstGeom prst="rect">
            <a:avLst/>
          </a:prstGeom>
        </p:spPr>
        <p:txBody>
          <a:bodyPr wrap="square" anchor="t" anchorCtr="0">
            <a:spAutoFit/>
          </a:bodyPr>
          <a:lstStyle>
            <a:lvl1pPr marL="0" indent="0" algn="ctr">
              <a:buFontTx/>
              <a:buNone/>
              <a:defRPr sz="6545"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4640" userDrawn="1">
          <p15:clr>
            <a:srgbClr val="FBAE40"/>
          </p15:clr>
        </p15:guide>
        <p15:guide id="2" pos="288" userDrawn="1">
          <p15:clr>
            <a:srgbClr val="FBAE40"/>
          </p15:clr>
        </p15:guide>
        <p15:guide id="6" pos="27360" userDrawn="1">
          <p15:clr>
            <a:srgbClr val="FBAE40"/>
          </p15:clr>
        </p15:guide>
        <p15:guide id="13" orient="horz" pos="2636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3" y="42802627"/>
            <a:ext cx="43921423" cy="118446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10" name="Text Box 14"/>
          <p:cNvSpPr txBox="1">
            <a:spLocks noChangeArrowheads="1"/>
          </p:cNvSpPr>
          <p:nvPr/>
        </p:nvSpPr>
        <p:spPr bwMode="auto">
          <a:xfrm>
            <a:off x="1567305" y="4318788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4025289424"/>
              </p:ext>
            </p:extLst>
          </p:nvPr>
        </p:nvGraphicFramePr>
        <p:xfrm>
          <a:off x="-12930903" y="67854"/>
          <a:ext cx="11850624" cy="43919240"/>
        </p:xfrm>
        <a:graphic>
          <a:graphicData uri="http://schemas.openxmlformats.org/drawingml/2006/table">
            <a:tbl>
              <a:tblPr firstRow="1" bandRow="1">
                <a:tableStyleId>{5C22544A-7EE6-4342-B048-85BDC9FD1C3A}</a:tableStyleId>
              </a:tblPr>
              <a:tblGrid>
                <a:gridCol w="5081455">
                  <a:extLst>
                    <a:ext uri="{9D8B030D-6E8A-4147-A177-3AD203B41FA5}">
                      <a16:colId xmlns:a16="http://schemas.microsoft.com/office/drawing/2014/main" val="20000"/>
                    </a:ext>
                  </a:extLst>
                </a:gridCol>
                <a:gridCol w="6769169">
                  <a:extLst>
                    <a:ext uri="{9D8B030D-6E8A-4147-A177-3AD203B41FA5}">
                      <a16:colId xmlns:a16="http://schemas.microsoft.com/office/drawing/2014/main" val="20001"/>
                    </a:ext>
                  </a:extLst>
                </a:gridCol>
              </a:tblGrid>
              <a:tr h="18940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7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959021">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8288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390240">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tall</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by</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wide</a:t>
                      </a: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Any square size up to 48x48</a:t>
                      </a:r>
                    </a:p>
                  </a:txBody>
                  <a:tcPr marL="182880" marT="182880" marB="60960">
                    <a:solidFill>
                      <a:srgbClr val="010101"/>
                    </a:solidFill>
                  </a:tcPr>
                </a:tc>
                <a:extLst>
                  <a:ext uri="{0D108BD9-81ED-4DB2-BD59-A6C34878D82A}">
                    <a16:rowId xmlns:a16="http://schemas.microsoft.com/office/drawing/2014/main" val="10008"/>
                  </a:ext>
                </a:extLst>
              </a:tr>
              <a:tr h="5946204">
                <a:tc>
                  <a:txBody>
                    <a:bodyPr/>
                    <a:lstStyle/>
                    <a:p>
                      <a:endParaRPr lang="en-US" sz="2600" dirty="0">
                        <a:solidFill>
                          <a:srgbClr val="1F3A4E"/>
                        </a:solidFill>
                      </a:endParaRPr>
                    </a:p>
                  </a:txBody>
                  <a:tcPr marT="60960" marB="60960">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3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82880" marB="60960">
                    <a:solidFill>
                      <a:srgbClr val="010101"/>
                    </a:solidFill>
                  </a:tcPr>
                </a:tc>
                <a:extLst>
                  <a:ext uri="{0D108BD9-81ED-4DB2-BD59-A6C34878D82A}">
                    <a16:rowId xmlns:a16="http://schemas.microsoft.com/office/drawing/2014/main" val="10001"/>
                  </a:ext>
                </a:extLst>
              </a:tr>
              <a:tr h="269647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51818">
                <a:tc>
                  <a:txBody>
                    <a:bodyPr/>
                    <a:lstStyle/>
                    <a:p>
                      <a:endParaRPr lang="en-US" sz="2600" dirty="0">
                        <a:solidFill>
                          <a:srgbClr val="1F3A4E"/>
                        </a:solidFill>
                      </a:endParaRPr>
                    </a:p>
                  </a:txBody>
                  <a:tcPr marT="60960" marB="60960">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82880" marT="182880" marB="60960">
                    <a:solidFill>
                      <a:srgbClr val="010101"/>
                    </a:solidFill>
                  </a:tcPr>
                </a:tc>
                <a:extLst>
                  <a:ext uri="{0D108BD9-81ED-4DB2-BD59-A6C34878D82A}">
                    <a16:rowId xmlns:a16="http://schemas.microsoft.com/office/drawing/2014/main" val="10003"/>
                  </a:ext>
                </a:extLst>
              </a:tr>
              <a:tr h="4849670">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061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03327">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8288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649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5734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8288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8798"/>
            <a:ext cx="43891200" cy="5342912"/>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grp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1945600" y="6211874"/>
            <a:ext cx="0" cy="35650028"/>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1706778844"/>
              </p:ext>
            </p:extLst>
          </p:nvPr>
        </p:nvGraphicFramePr>
        <p:xfrm>
          <a:off x="44945300" y="0"/>
          <a:ext cx="11850626" cy="44208979"/>
        </p:xfrm>
        <a:graphic>
          <a:graphicData uri="http://schemas.openxmlformats.org/drawingml/2006/table">
            <a:tbl>
              <a:tblPr firstRow="1" bandRow="1">
                <a:tableStyleId>{5C22544A-7EE6-4342-B048-85BDC9FD1C3A}</a:tableStyleId>
              </a:tblPr>
              <a:tblGrid>
                <a:gridCol w="5300075">
                  <a:extLst>
                    <a:ext uri="{9D8B030D-6E8A-4147-A177-3AD203B41FA5}">
                      <a16:colId xmlns:a16="http://schemas.microsoft.com/office/drawing/2014/main" val="20000"/>
                    </a:ext>
                  </a:extLst>
                </a:gridCol>
                <a:gridCol w="809480">
                  <a:extLst>
                    <a:ext uri="{9D8B030D-6E8A-4147-A177-3AD203B41FA5}">
                      <a16:colId xmlns:a16="http://schemas.microsoft.com/office/drawing/2014/main" val="3519466302"/>
                    </a:ext>
                  </a:extLst>
                </a:gridCol>
                <a:gridCol w="5741071">
                  <a:extLst>
                    <a:ext uri="{9D8B030D-6E8A-4147-A177-3AD203B41FA5}">
                      <a16:colId xmlns:a16="http://schemas.microsoft.com/office/drawing/2014/main" val="4164475170"/>
                    </a:ext>
                  </a:extLst>
                </a:gridCol>
              </a:tblGrid>
              <a:tr h="176098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300" b="0" spc="600" dirty="0">
                          <a:solidFill>
                            <a:srgbClr val="1F3A4E"/>
                          </a:solidFill>
                          <a:latin typeface="Arial Black" panose="020B0A04020102020204" pitchFamily="34" charset="0"/>
                        </a:rPr>
                        <a:t>QUICK START GUIDE</a:t>
                      </a:r>
                      <a:br>
                        <a:rPr lang="en-US" sz="53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3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17588">
                <a:tc>
                  <a:txBody>
                    <a:bodyPr/>
                    <a:lstStyle/>
                    <a:p>
                      <a:endParaRPr lang="en-US" sz="2600" u="none" dirty="0">
                        <a:solidFill>
                          <a:srgbClr val="FFC000"/>
                        </a:solidFill>
                      </a:endParaRPr>
                    </a:p>
                  </a:txBody>
                  <a:tcPr marL="18288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8288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666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54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880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243156">
                <a:tc>
                  <a:txBody>
                    <a:bodyPr/>
                    <a:lstStyle/>
                    <a:p>
                      <a:r>
                        <a:rPr lang="en-US" sz="3700" b="1" dirty="0">
                          <a:solidFill>
                            <a:srgbClr val="FFC000"/>
                          </a:solidFill>
                          <a:latin typeface="Arial" panose="020B0604020202020204" pitchFamily="34" charset="0"/>
                          <a:cs typeface="Arial" panose="020B0604020202020204" pitchFamily="34" charset="0"/>
                        </a:rPr>
                        <a:t>How to</a:t>
                      </a:r>
                      <a:r>
                        <a:rPr lang="en-US" sz="3700" b="1" baseline="0" dirty="0">
                          <a:solidFill>
                            <a:srgbClr val="FFC000"/>
                          </a:solidFill>
                          <a:latin typeface="Arial" panose="020B0604020202020204" pitchFamily="34" charset="0"/>
                          <a:cs typeface="Arial" panose="020B0604020202020204" pitchFamily="34" charset="0"/>
                        </a:rPr>
                        <a:t> preview your poster prior to printing</a:t>
                      </a:r>
                      <a:endParaRPr lang="en-US" sz="37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8288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(Windows)</a:t>
                      </a:r>
                      <a:br>
                        <a:rPr lang="en-US" sz="37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8288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62564">
                <a:tc gridSpan="3">
                  <a:txBody>
                    <a:bodyPr/>
                    <a:lstStyle/>
                    <a:p>
                      <a:endParaRPr lang="en-US" sz="3200" dirty="0">
                        <a:solidFill>
                          <a:srgbClr val="1F3A4E"/>
                        </a:solidFill>
                      </a:endParaRPr>
                    </a:p>
                  </a:txBody>
                  <a:tcPr marL="18288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20524">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8288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11500" dirty="0"/>
                    </a:p>
                  </a:txBody>
                  <a:tcPr marL="182880" marT="182880" marB="609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9023"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84" indent="-1645884" algn="l" defTabSz="4389023"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2" indent="-1371569" algn="l" defTabSz="4389023"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280" indent="-1097257" algn="l" defTabSz="4389023" rtl="0" eaLnBrk="1" latinLnBrk="0" hangingPunct="1">
        <a:spcBef>
          <a:spcPct val="20000"/>
        </a:spcBef>
        <a:buFont typeface="Arial" pitchFamily="34" charset="0"/>
        <a:buChar char="•"/>
        <a:defRPr sz="11601" kern="1200">
          <a:solidFill>
            <a:schemeClr val="tx1"/>
          </a:solidFill>
          <a:latin typeface="+mn-lt"/>
          <a:ea typeface="+mn-ea"/>
          <a:cs typeface="+mn-cs"/>
        </a:defRPr>
      </a:lvl3pPr>
      <a:lvl4pPr marL="768079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30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81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32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838"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350"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023" rtl="0" eaLnBrk="1" latinLnBrk="0" hangingPunct="1">
        <a:defRPr sz="8601" kern="1200">
          <a:solidFill>
            <a:schemeClr val="tx1"/>
          </a:solidFill>
          <a:latin typeface="+mn-lt"/>
          <a:ea typeface="+mn-ea"/>
          <a:cs typeface="+mn-cs"/>
        </a:defRPr>
      </a:lvl1pPr>
      <a:lvl2pPr marL="2194512" algn="l" defTabSz="4389023" rtl="0" eaLnBrk="1" latinLnBrk="0" hangingPunct="1">
        <a:defRPr sz="8601" kern="1200">
          <a:solidFill>
            <a:schemeClr val="tx1"/>
          </a:solidFill>
          <a:latin typeface="+mn-lt"/>
          <a:ea typeface="+mn-ea"/>
          <a:cs typeface="+mn-cs"/>
        </a:defRPr>
      </a:lvl2pPr>
      <a:lvl3pPr marL="4389023" algn="l" defTabSz="4389023" rtl="0" eaLnBrk="1" latinLnBrk="0" hangingPunct="1">
        <a:defRPr sz="8601" kern="1200">
          <a:solidFill>
            <a:schemeClr val="tx1"/>
          </a:solidFill>
          <a:latin typeface="+mn-lt"/>
          <a:ea typeface="+mn-ea"/>
          <a:cs typeface="+mn-cs"/>
        </a:defRPr>
      </a:lvl3pPr>
      <a:lvl4pPr marL="6583536" algn="l" defTabSz="4389023" rtl="0" eaLnBrk="1" latinLnBrk="0" hangingPunct="1">
        <a:defRPr sz="8601" kern="1200">
          <a:solidFill>
            <a:schemeClr val="tx1"/>
          </a:solidFill>
          <a:latin typeface="+mn-lt"/>
          <a:ea typeface="+mn-ea"/>
          <a:cs typeface="+mn-cs"/>
        </a:defRPr>
      </a:lvl4pPr>
      <a:lvl5pPr marL="8778047" algn="l" defTabSz="4389023" rtl="0" eaLnBrk="1" latinLnBrk="0" hangingPunct="1">
        <a:defRPr sz="8601" kern="1200">
          <a:solidFill>
            <a:schemeClr val="tx1"/>
          </a:solidFill>
          <a:latin typeface="+mn-lt"/>
          <a:ea typeface="+mn-ea"/>
          <a:cs typeface="+mn-cs"/>
        </a:defRPr>
      </a:lvl5pPr>
      <a:lvl6pPr marL="10972559" algn="l" defTabSz="4389023" rtl="0" eaLnBrk="1" latinLnBrk="0" hangingPunct="1">
        <a:defRPr sz="8601" kern="1200">
          <a:solidFill>
            <a:schemeClr val="tx1"/>
          </a:solidFill>
          <a:latin typeface="+mn-lt"/>
          <a:ea typeface="+mn-ea"/>
          <a:cs typeface="+mn-cs"/>
        </a:defRPr>
      </a:lvl6pPr>
      <a:lvl7pPr marL="13167072" algn="l" defTabSz="4389023" rtl="0" eaLnBrk="1" latinLnBrk="0" hangingPunct="1">
        <a:defRPr sz="8601" kern="1200">
          <a:solidFill>
            <a:schemeClr val="tx1"/>
          </a:solidFill>
          <a:latin typeface="+mn-lt"/>
          <a:ea typeface="+mn-ea"/>
          <a:cs typeface="+mn-cs"/>
        </a:defRPr>
      </a:lvl7pPr>
      <a:lvl8pPr marL="15361583" algn="l" defTabSz="4389023" rtl="0" eaLnBrk="1" latinLnBrk="0" hangingPunct="1">
        <a:defRPr sz="8601" kern="1200">
          <a:solidFill>
            <a:schemeClr val="tx1"/>
          </a:solidFill>
          <a:latin typeface="+mn-lt"/>
          <a:ea typeface="+mn-ea"/>
          <a:cs typeface="+mn-cs"/>
        </a:defRPr>
      </a:lvl8pPr>
      <a:lvl9pPr marL="17556095" algn="l" defTabSz="4389023" rtl="0" eaLnBrk="1" latinLnBrk="0" hangingPunct="1">
        <a:defRPr sz="86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77" userDrawn="1">
          <p15:clr>
            <a:srgbClr val="F26B43"/>
          </p15:clr>
        </p15:guide>
        <p15:guide id="2" userDrawn="1">
          <p15:clr>
            <a:srgbClr val="F26B43"/>
          </p15:clr>
        </p15:guide>
        <p15:guide id="3" pos="27648" userDrawn="1">
          <p15:clr>
            <a:srgbClr val="F26B43"/>
          </p15:clr>
        </p15:guide>
        <p15:guide id="4" orient="horz" pos="2694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3" y="42802627"/>
            <a:ext cx="43921423" cy="118446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10" name="Text Box 14"/>
          <p:cNvSpPr txBox="1">
            <a:spLocks noChangeArrowheads="1"/>
          </p:cNvSpPr>
          <p:nvPr/>
        </p:nvSpPr>
        <p:spPr bwMode="auto">
          <a:xfrm>
            <a:off x="1567305" y="4318788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30CA9293-8E5F-2D86-9663-A96EC89B78D8}"/>
              </a:ext>
            </a:extLst>
          </p:cNvPr>
          <p:cNvGrpSpPr/>
          <p:nvPr userDrawn="1"/>
        </p:nvGrpSpPr>
        <p:grpSpPr>
          <a:xfrm>
            <a:off x="1" y="18798"/>
            <a:ext cx="43891201" cy="5694313"/>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7100" y="6755979"/>
            <a:ext cx="0" cy="3514288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2842200" y="6755979"/>
            <a:ext cx="0" cy="35142886"/>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5305BBAE-1D02-0F66-96D7-EDEFC30390A7}"/>
              </a:ext>
            </a:extLst>
          </p:cNvPr>
          <p:cNvGraphicFramePr>
            <a:graphicFrameLocks noGrp="1"/>
          </p:cNvGraphicFramePr>
          <p:nvPr userDrawn="1">
            <p:extLst>
              <p:ext uri="{D42A27DB-BD31-4B8C-83A1-F6EECF244321}">
                <p14:modId xmlns:p14="http://schemas.microsoft.com/office/powerpoint/2010/main" val="4005454018"/>
              </p:ext>
            </p:extLst>
          </p:nvPr>
        </p:nvGraphicFramePr>
        <p:xfrm>
          <a:off x="-12930903" y="67854"/>
          <a:ext cx="11850624" cy="43919240"/>
        </p:xfrm>
        <a:graphic>
          <a:graphicData uri="http://schemas.openxmlformats.org/drawingml/2006/table">
            <a:tbl>
              <a:tblPr firstRow="1" bandRow="1">
                <a:tableStyleId>{5C22544A-7EE6-4342-B048-85BDC9FD1C3A}</a:tableStyleId>
              </a:tblPr>
              <a:tblGrid>
                <a:gridCol w="5081455">
                  <a:extLst>
                    <a:ext uri="{9D8B030D-6E8A-4147-A177-3AD203B41FA5}">
                      <a16:colId xmlns:a16="http://schemas.microsoft.com/office/drawing/2014/main" val="20000"/>
                    </a:ext>
                  </a:extLst>
                </a:gridCol>
                <a:gridCol w="6769169">
                  <a:extLst>
                    <a:ext uri="{9D8B030D-6E8A-4147-A177-3AD203B41FA5}">
                      <a16:colId xmlns:a16="http://schemas.microsoft.com/office/drawing/2014/main" val="20001"/>
                    </a:ext>
                  </a:extLst>
                </a:gridCol>
              </a:tblGrid>
              <a:tr h="18940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7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959021">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8288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390240">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tall</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by</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wide</a:t>
                      </a: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Any square size up to 48x48</a:t>
                      </a:r>
                    </a:p>
                  </a:txBody>
                  <a:tcPr marL="182880" marT="182880" marB="60960">
                    <a:solidFill>
                      <a:srgbClr val="010101"/>
                    </a:solidFill>
                  </a:tcPr>
                </a:tc>
                <a:extLst>
                  <a:ext uri="{0D108BD9-81ED-4DB2-BD59-A6C34878D82A}">
                    <a16:rowId xmlns:a16="http://schemas.microsoft.com/office/drawing/2014/main" val="10008"/>
                  </a:ext>
                </a:extLst>
              </a:tr>
              <a:tr h="5946204">
                <a:tc>
                  <a:txBody>
                    <a:bodyPr/>
                    <a:lstStyle/>
                    <a:p>
                      <a:endParaRPr lang="en-US" sz="2600" dirty="0">
                        <a:solidFill>
                          <a:srgbClr val="1F3A4E"/>
                        </a:solidFill>
                      </a:endParaRPr>
                    </a:p>
                  </a:txBody>
                  <a:tcPr marT="60960" marB="60960">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3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82880" marB="60960">
                    <a:solidFill>
                      <a:srgbClr val="010101"/>
                    </a:solidFill>
                  </a:tcPr>
                </a:tc>
                <a:extLst>
                  <a:ext uri="{0D108BD9-81ED-4DB2-BD59-A6C34878D82A}">
                    <a16:rowId xmlns:a16="http://schemas.microsoft.com/office/drawing/2014/main" val="10001"/>
                  </a:ext>
                </a:extLst>
              </a:tr>
              <a:tr h="269647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51818">
                <a:tc>
                  <a:txBody>
                    <a:bodyPr/>
                    <a:lstStyle/>
                    <a:p>
                      <a:endParaRPr lang="en-US" sz="2600" dirty="0">
                        <a:solidFill>
                          <a:srgbClr val="1F3A4E"/>
                        </a:solidFill>
                      </a:endParaRPr>
                    </a:p>
                  </a:txBody>
                  <a:tcPr marT="60960" marB="60960">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82880" marT="182880" marB="60960">
                    <a:solidFill>
                      <a:srgbClr val="010101"/>
                    </a:solidFill>
                  </a:tcPr>
                </a:tc>
                <a:extLst>
                  <a:ext uri="{0D108BD9-81ED-4DB2-BD59-A6C34878D82A}">
                    <a16:rowId xmlns:a16="http://schemas.microsoft.com/office/drawing/2014/main" val="10003"/>
                  </a:ext>
                </a:extLst>
              </a:tr>
              <a:tr h="4849670">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061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03327">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8288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649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5734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8288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887A86F4-495A-5274-9679-094375447C6A}"/>
              </a:ext>
            </a:extLst>
          </p:cNvPr>
          <p:cNvGraphicFramePr>
            <a:graphicFrameLocks noGrp="1"/>
          </p:cNvGraphicFramePr>
          <p:nvPr userDrawn="1">
            <p:extLst>
              <p:ext uri="{D42A27DB-BD31-4B8C-83A1-F6EECF244321}">
                <p14:modId xmlns:p14="http://schemas.microsoft.com/office/powerpoint/2010/main" val="976567424"/>
              </p:ext>
            </p:extLst>
          </p:nvPr>
        </p:nvGraphicFramePr>
        <p:xfrm>
          <a:off x="44945300" y="0"/>
          <a:ext cx="11850626" cy="44208979"/>
        </p:xfrm>
        <a:graphic>
          <a:graphicData uri="http://schemas.openxmlformats.org/drawingml/2006/table">
            <a:tbl>
              <a:tblPr firstRow="1" bandRow="1">
                <a:tableStyleId>{5C22544A-7EE6-4342-B048-85BDC9FD1C3A}</a:tableStyleId>
              </a:tblPr>
              <a:tblGrid>
                <a:gridCol w="5300075">
                  <a:extLst>
                    <a:ext uri="{9D8B030D-6E8A-4147-A177-3AD203B41FA5}">
                      <a16:colId xmlns:a16="http://schemas.microsoft.com/office/drawing/2014/main" val="20000"/>
                    </a:ext>
                  </a:extLst>
                </a:gridCol>
                <a:gridCol w="809480">
                  <a:extLst>
                    <a:ext uri="{9D8B030D-6E8A-4147-A177-3AD203B41FA5}">
                      <a16:colId xmlns:a16="http://schemas.microsoft.com/office/drawing/2014/main" val="3519466302"/>
                    </a:ext>
                  </a:extLst>
                </a:gridCol>
                <a:gridCol w="5741071">
                  <a:extLst>
                    <a:ext uri="{9D8B030D-6E8A-4147-A177-3AD203B41FA5}">
                      <a16:colId xmlns:a16="http://schemas.microsoft.com/office/drawing/2014/main" val="4164475170"/>
                    </a:ext>
                  </a:extLst>
                </a:gridCol>
              </a:tblGrid>
              <a:tr h="176098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300" b="0" spc="600" dirty="0">
                          <a:solidFill>
                            <a:srgbClr val="1F3A4E"/>
                          </a:solidFill>
                          <a:latin typeface="Arial Black" panose="020B0A04020102020204" pitchFamily="34" charset="0"/>
                        </a:rPr>
                        <a:t>QUICK START GUIDE</a:t>
                      </a:r>
                      <a:br>
                        <a:rPr lang="en-US" sz="53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3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17588">
                <a:tc>
                  <a:txBody>
                    <a:bodyPr/>
                    <a:lstStyle/>
                    <a:p>
                      <a:endParaRPr lang="en-US" sz="2600" u="none" dirty="0">
                        <a:solidFill>
                          <a:srgbClr val="FFC000"/>
                        </a:solidFill>
                      </a:endParaRPr>
                    </a:p>
                  </a:txBody>
                  <a:tcPr marL="18288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8288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666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54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880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243156">
                <a:tc>
                  <a:txBody>
                    <a:bodyPr/>
                    <a:lstStyle/>
                    <a:p>
                      <a:r>
                        <a:rPr lang="en-US" sz="3700" b="1" dirty="0">
                          <a:solidFill>
                            <a:srgbClr val="FFC000"/>
                          </a:solidFill>
                          <a:latin typeface="Arial" panose="020B0604020202020204" pitchFamily="34" charset="0"/>
                          <a:cs typeface="Arial" panose="020B0604020202020204" pitchFamily="34" charset="0"/>
                        </a:rPr>
                        <a:t>How to</a:t>
                      </a:r>
                      <a:r>
                        <a:rPr lang="en-US" sz="3700" b="1" baseline="0" dirty="0">
                          <a:solidFill>
                            <a:srgbClr val="FFC000"/>
                          </a:solidFill>
                          <a:latin typeface="Arial" panose="020B0604020202020204" pitchFamily="34" charset="0"/>
                          <a:cs typeface="Arial" panose="020B0604020202020204" pitchFamily="34" charset="0"/>
                        </a:rPr>
                        <a:t> preview your poster prior to printing</a:t>
                      </a:r>
                      <a:endParaRPr lang="en-US" sz="37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8288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(Windows)</a:t>
                      </a:r>
                      <a:br>
                        <a:rPr lang="en-US" sz="37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8288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62564">
                <a:tc gridSpan="3">
                  <a:txBody>
                    <a:bodyPr/>
                    <a:lstStyle/>
                    <a:p>
                      <a:endParaRPr lang="en-US" sz="3200" dirty="0">
                        <a:solidFill>
                          <a:srgbClr val="1F3A4E"/>
                        </a:solidFill>
                      </a:endParaRPr>
                    </a:p>
                  </a:txBody>
                  <a:tcPr marL="18288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20524">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8288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11500" dirty="0"/>
                    </a:p>
                  </a:txBody>
                  <a:tcPr marL="182880" marT="182880" marB="609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389023"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84" indent="-1645884" algn="l" defTabSz="4389023"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2" indent="-1371569" algn="l" defTabSz="4389023"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280" indent="-1097257" algn="l" defTabSz="4389023" rtl="0" eaLnBrk="1" latinLnBrk="0" hangingPunct="1">
        <a:spcBef>
          <a:spcPct val="20000"/>
        </a:spcBef>
        <a:buFont typeface="Arial" pitchFamily="34" charset="0"/>
        <a:buChar char="•"/>
        <a:defRPr sz="11601" kern="1200">
          <a:solidFill>
            <a:schemeClr val="tx1"/>
          </a:solidFill>
          <a:latin typeface="+mn-lt"/>
          <a:ea typeface="+mn-ea"/>
          <a:cs typeface="+mn-cs"/>
        </a:defRPr>
      </a:lvl3pPr>
      <a:lvl4pPr marL="768079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30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81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32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838"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350"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023" rtl="0" eaLnBrk="1" latinLnBrk="0" hangingPunct="1">
        <a:defRPr sz="8601" kern="1200">
          <a:solidFill>
            <a:schemeClr val="tx1"/>
          </a:solidFill>
          <a:latin typeface="+mn-lt"/>
          <a:ea typeface="+mn-ea"/>
          <a:cs typeface="+mn-cs"/>
        </a:defRPr>
      </a:lvl1pPr>
      <a:lvl2pPr marL="2194512" algn="l" defTabSz="4389023" rtl="0" eaLnBrk="1" latinLnBrk="0" hangingPunct="1">
        <a:defRPr sz="8601" kern="1200">
          <a:solidFill>
            <a:schemeClr val="tx1"/>
          </a:solidFill>
          <a:latin typeface="+mn-lt"/>
          <a:ea typeface="+mn-ea"/>
          <a:cs typeface="+mn-cs"/>
        </a:defRPr>
      </a:lvl2pPr>
      <a:lvl3pPr marL="4389023" algn="l" defTabSz="4389023" rtl="0" eaLnBrk="1" latinLnBrk="0" hangingPunct="1">
        <a:defRPr sz="8601" kern="1200">
          <a:solidFill>
            <a:schemeClr val="tx1"/>
          </a:solidFill>
          <a:latin typeface="+mn-lt"/>
          <a:ea typeface="+mn-ea"/>
          <a:cs typeface="+mn-cs"/>
        </a:defRPr>
      </a:lvl3pPr>
      <a:lvl4pPr marL="6583536" algn="l" defTabSz="4389023" rtl="0" eaLnBrk="1" latinLnBrk="0" hangingPunct="1">
        <a:defRPr sz="8601" kern="1200">
          <a:solidFill>
            <a:schemeClr val="tx1"/>
          </a:solidFill>
          <a:latin typeface="+mn-lt"/>
          <a:ea typeface="+mn-ea"/>
          <a:cs typeface="+mn-cs"/>
        </a:defRPr>
      </a:lvl4pPr>
      <a:lvl5pPr marL="8778047" algn="l" defTabSz="4389023" rtl="0" eaLnBrk="1" latinLnBrk="0" hangingPunct="1">
        <a:defRPr sz="8601" kern="1200">
          <a:solidFill>
            <a:schemeClr val="tx1"/>
          </a:solidFill>
          <a:latin typeface="+mn-lt"/>
          <a:ea typeface="+mn-ea"/>
          <a:cs typeface="+mn-cs"/>
        </a:defRPr>
      </a:lvl5pPr>
      <a:lvl6pPr marL="10972559" algn="l" defTabSz="4389023" rtl="0" eaLnBrk="1" latinLnBrk="0" hangingPunct="1">
        <a:defRPr sz="8601" kern="1200">
          <a:solidFill>
            <a:schemeClr val="tx1"/>
          </a:solidFill>
          <a:latin typeface="+mn-lt"/>
          <a:ea typeface="+mn-ea"/>
          <a:cs typeface="+mn-cs"/>
        </a:defRPr>
      </a:lvl6pPr>
      <a:lvl7pPr marL="13167072" algn="l" defTabSz="4389023" rtl="0" eaLnBrk="1" latinLnBrk="0" hangingPunct="1">
        <a:defRPr sz="8601" kern="1200">
          <a:solidFill>
            <a:schemeClr val="tx1"/>
          </a:solidFill>
          <a:latin typeface="+mn-lt"/>
          <a:ea typeface="+mn-ea"/>
          <a:cs typeface="+mn-cs"/>
        </a:defRPr>
      </a:lvl7pPr>
      <a:lvl8pPr marL="15361583" algn="l" defTabSz="4389023" rtl="0" eaLnBrk="1" latinLnBrk="0" hangingPunct="1">
        <a:defRPr sz="8601" kern="1200">
          <a:solidFill>
            <a:schemeClr val="tx1"/>
          </a:solidFill>
          <a:latin typeface="+mn-lt"/>
          <a:ea typeface="+mn-ea"/>
          <a:cs typeface="+mn-cs"/>
        </a:defRPr>
      </a:lvl8pPr>
      <a:lvl9pPr marL="17556095" algn="l" defTabSz="4389023" rtl="0" eaLnBrk="1" latinLnBrk="0" hangingPunct="1">
        <a:defRPr sz="86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61" userDrawn="1">
          <p15:clr>
            <a:srgbClr val="F26B43"/>
          </p15:clr>
        </p15:guide>
        <p15:guide id="2" userDrawn="1">
          <p15:clr>
            <a:srgbClr val="F26B43"/>
          </p15:clr>
        </p15:guide>
        <p15:guide id="3" pos="27648" userDrawn="1">
          <p15:clr>
            <a:srgbClr val="F26B43"/>
          </p15:clr>
        </p15:guide>
        <p15:guide id="4" orient="horz" pos="2694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3" y="42802627"/>
            <a:ext cx="43921423" cy="118446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10" name="Text Box 14"/>
          <p:cNvSpPr txBox="1">
            <a:spLocks noChangeArrowheads="1"/>
          </p:cNvSpPr>
          <p:nvPr/>
        </p:nvSpPr>
        <p:spPr bwMode="auto">
          <a:xfrm>
            <a:off x="1567305" y="4318788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9" name="Group 8">
            <a:extLst>
              <a:ext uri="{FF2B5EF4-FFF2-40B4-BE49-F238E27FC236}">
                <a16:creationId xmlns:a16="http://schemas.microsoft.com/office/drawing/2014/main" id="{190348AE-EAD4-AB95-DA8D-1C91CD1AA1E7}"/>
              </a:ext>
            </a:extLst>
          </p:cNvPr>
          <p:cNvGrpSpPr/>
          <p:nvPr userDrawn="1"/>
        </p:nvGrpSpPr>
        <p:grpSpPr>
          <a:xfrm>
            <a:off x="1" y="18798"/>
            <a:ext cx="43891201" cy="5558287"/>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grpSp>
      <p:grpSp>
        <p:nvGrpSpPr>
          <p:cNvPr id="14" name="Group 13">
            <a:extLst>
              <a:ext uri="{FF2B5EF4-FFF2-40B4-BE49-F238E27FC236}">
                <a16:creationId xmlns:a16="http://schemas.microsoft.com/office/drawing/2014/main" id="{6A168C66-59E1-F81F-75F8-101B65A7B247}"/>
              </a:ext>
            </a:extLst>
          </p:cNvPr>
          <p:cNvGrpSpPr/>
          <p:nvPr userDrawn="1"/>
        </p:nvGrpSpPr>
        <p:grpSpPr>
          <a:xfrm>
            <a:off x="14777355" y="6483928"/>
            <a:ext cx="14374592" cy="35406492"/>
            <a:chOff x="13545908" y="6752167"/>
            <a:chExt cx="13176709" cy="31649590"/>
          </a:xfrm>
        </p:grpSpPr>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3545908" y="6781805"/>
              <a:ext cx="0" cy="3161995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6722617" y="6752167"/>
              <a:ext cx="0" cy="31619952"/>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3" name="Table 2">
            <a:extLst>
              <a:ext uri="{FF2B5EF4-FFF2-40B4-BE49-F238E27FC236}">
                <a16:creationId xmlns:a16="http://schemas.microsoft.com/office/drawing/2014/main" id="{7FE44410-3F8C-E2BE-DE74-83DF43791F97}"/>
              </a:ext>
            </a:extLst>
          </p:cNvPr>
          <p:cNvGraphicFramePr>
            <a:graphicFrameLocks noGrp="1"/>
          </p:cNvGraphicFramePr>
          <p:nvPr userDrawn="1">
            <p:extLst>
              <p:ext uri="{D42A27DB-BD31-4B8C-83A1-F6EECF244321}">
                <p14:modId xmlns:p14="http://schemas.microsoft.com/office/powerpoint/2010/main" val="229021508"/>
              </p:ext>
            </p:extLst>
          </p:nvPr>
        </p:nvGraphicFramePr>
        <p:xfrm>
          <a:off x="-12930903" y="67854"/>
          <a:ext cx="11850624" cy="43919240"/>
        </p:xfrm>
        <a:graphic>
          <a:graphicData uri="http://schemas.openxmlformats.org/drawingml/2006/table">
            <a:tbl>
              <a:tblPr firstRow="1" bandRow="1">
                <a:tableStyleId>{5C22544A-7EE6-4342-B048-85BDC9FD1C3A}</a:tableStyleId>
              </a:tblPr>
              <a:tblGrid>
                <a:gridCol w="5081455">
                  <a:extLst>
                    <a:ext uri="{9D8B030D-6E8A-4147-A177-3AD203B41FA5}">
                      <a16:colId xmlns:a16="http://schemas.microsoft.com/office/drawing/2014/main" val="20000"/>
                    </a:ext>
                  </a:extLst>
                </a:gridCol>
                <a:gridCol w="6769169">
                  <a:extLst>
                    <a:ext uri="{9D8B030D-6E8A-4147-A177-3AD203B41FA5}">
                      <a16:colId xmlns:a16="http://schemas.microsoft.com/office/drawing/2014/main" val="20001"/>
                    </a:ext>
                  </a:extLst>
                </a:gridCol>
              </a:tblGrid>
              <a:tr h="18940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7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959021">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8288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390240">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tall</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by</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wide</a:t>
                      </a: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Any square size up to 48x48</a:t>
                      </a:r>
                    </a:p>
                  </a:txBody>
                  <a:tcPr marL="182880" marT="182880" marB="60960">
                    <a:solidFill>
                      <a:srgbClr val="010101"/>
                    </a:solidFill>
                  </a:tcPr>
                </a:tc>
                <a:extLst>
                  <a:ext uri="{0D108BD9-81ED-4DB2-BD59-A6C34878D82A}">
                    <a16:rowId xmlns:a16="http://schemas.microsoft.com/office/drawing/2014/main" val="10008"/>
                  </a:ext>
                </a:extLst>
              </a:tr>
              <a:tr h="5946204">
                <a:tc>
                  <a:txBody>
                    <a:bodyPr/>
                    <a:lstStyle/>
                    <a:p>
                      <a:endParaRPr lang="en-US" sz="2600" dirty="0">
                        <a:solidFill>
                          <a:srgbClr val="1F3A4E"/>
                        </a:solidFill>
                      </a:endParaRPr>
                    </a:p>
                  </a:txBody>
                  <a:tcPr marT="60960" marB="60960">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3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82880" marB="60960">
                    <a:solidFill>
                      <a:srgbClr val="010101"/>
                    </a:solidFill>
                  </a:tcPr>
                </a:tc>
                <a:extLst>
                  <a:ext uri="{0D108BD9-81ED-4DB2-BD59-A6C34878D82A}">
                    <a16:rowId xmlns:a16="http://schemas.microsoft.com/office/drawing/2014/main" val="10001"/>
                  </a:ext>
                </a:extLst>
              </a:tr>
              <a:tr h="269647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51818">
                <a:tc>
                  <a:txBody>
                    <a:bodyPr/>
                    <a:lstStyle/>
                    <a:p>
                      <a:endParaRPr lang="en-US" sz="2600" dirty="0">
                        <a:solidFill>
                          <a:srgbClr val="1F3A4E"/>
                        </a:solidFill>
                      </a:endParaRPr>
                    </a:p>
                  </a:txBody>
                  <a:tcPr marT="60960" marB="60960">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82880" marT="182880" marB="60960">
                    <a:solidFill>
                      <a:srgbClr val="010101"/>
                    </a:solidFill>
                  </a:tcPr>
                </a:tc>
                <a:extLst>
                  <a:ext uri="{0D108BD9-81ED-4DB2-BD59-A6C34878D82A}">
                    <a16:rowId xmlns:a16="http://schemas.microsoft.com/office/drawing/2014/main" val="10003"/>
                  </a:ext>
                </a:extLst>
              </a:tr>
              <a:tr h="4849670">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061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03327">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8288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649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5734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8288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E52F276-4BD4-2889-13A7-A2A396373781}"/>
              </a:ext>
            </a:extLst>
          </p:cNvPr>
          <p:cNvGraphicFramePr>
            <a:graphicFrameLocks noGrp="1"/>
          </p:cNvGraphicFramePr>
          <p:nvPr userDrawn="1">
            <p:extLst>
              <p:ext uri="{D42A27DB-BD31-4B8C-83A1-F6EECF244321}">
                <p14:modId xmlns:p14="http://schemas.microsoft.com/office/powerpoint/2010/main" val="1021328181"/>
              </p:ext>
            </p:extLst>
          </p:nvPr>
        </p:nvGraphicFramePr>
        <p:xfrm>
          <a:off x="44945300" y="0"/>
          <a:ext cx="11850626" cy="44208979"/>
        </p:xfrm>
        <a:graphic>
          <a:graphicData uri="http://schemas.openxmlformats.org/drawingml/2006/table">
            <a:tbl>
              <a:tblPr firstRow="1" bandRow="1">
                <a:tableStyleId>{5C22544A-7EE6-4342-B048-85BDC9FD1C3A}</a:tableStyleId>
              </a:tblPr>
              <a:tblGrid>
                <a:gridCol w="5300075">
                  <a:extLst>
                    <a:ext uri="{9D8B030D-6E8A-4147-A177-3AD203B41FA5}">
                      <a16:colId xmlns:a16="http://schemas.microsoft.com/office/drawing/2014/main" val="20000"/>
                    </a:ext>
                  </a:extLst>
                </a:gridCol>
                <a:gridCol w="809480">
                  <a:extLst>
                    <a:ext uri="{9D8B030D-6E8A-4147-A177-3AD203B41FA5}">
                      <a16:colId xmlns:a16="http://schemas.microsoft.com/office/drawing/2014/main" val="3519466302"/>
                    </a:ext>
                  </a:extLst>
                </a:gridCol>
                <a:gridCol w="5741071">
                  <a:extLst>
                    <a:ext uri="{9D8B030D-6E8A-4147-A177-3AD203B41FA5}">
                      <a16:colId xmlns:a16="http://schemas.microsoft.com/office/drawing/2014/main" val="4164475170"/>
                    </a:ext>
                  </a:extLst>
                </a:gridCol>
              </a:tblGrid>
              <a:tr h="176098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300" b="0" spc="600" dirty="0">
                          <a:solidFill>
                            <a:srgbClr val="1F3A4E"/>
                          </a:solidFill>
                          <a:latin typeface="Arial Black" panose="020B0A04020102020204" pitchFamily="34" charset="0"/>
                        </a:rPr>
                        <a:t>QUICK START GUIDE</a:t>
                      </a:r>
                      <a:br>
                        <a:rPr lang="en-US" sz="53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3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17588">
                <a:tc>
                  <a:txBody>
                    <a:bodyPr/>
                    <a:lstStyle/>
                    <a:p>
                      <a:endParaRPr lang="en-US" sz="2600" u="none" dirty="0">
                        <a:solidFill>
                          <a:srgbClr val="FFC000"/>
                        </a:solidFill>
                      </a:endParaRPr>
                    </a:p>
                  </a:txBody>
                  <a:tcPr marL="18288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8288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666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54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880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243156">
                <a:tc>
                  <a:txBody>
                    <a:bodyPr/>
                    <a:lstStyle/>
                    <a:p>
                      <a:r>
                        <a:rPr lang="en-US" sz="3700" b="1" dirty="0">
                          <a:solidFill>
                            <a:srgbClr val="FFC000"/>
                          </a:solidFill>
                          <a:latin typeface="Arial" panose="020B0604020202020204" pitchFamily="34" charset="0"/>
                          <a:cs typeface="Arial" panose="020B0604020202020204" pitchFamily="34" charset="0"/>
                        </a:rPr>
                        <a:t>How to</a:t>
                      </a:r>
                      <a:r>
                        <a:rPr lang="en-US" sz="3700" b="1" baseline="0" dirty="0">
                          <a:solidFill>
                            <a:srgbClr val="FFC000"/>
                          </a:solidFill>
                          <a:latin typeface="Arial" panose="020B0604020202020204" pitchFamily="34" charset="0"/>
                          <a:cs typeface="Arial" panose="020B0604020202020204" pitchFamily="34" charset="0"/>
                        </a:rPr>
                        <a:t> preview your poster prior to printing</a:t>
                      </a:r>
                      <a:endParaRPr lang="en-US" sz="37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8288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(Windows)</a:t>
                      </a:r>
                      <a:br>
                        <a:rPr lang="en-US" sz="37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8288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62564">
                <a:tc gridSpan="3">
                  <a:txBody>
                    <a:bodyPr/>
                    <a:lstStyle/>
                    <a:p>
                      <a:endParaRPr lang="en-US" sz="3200" dirty="0">
                        <a:solidFill>
                          <a:srgbClr val="1F3A4E"/>
                        </a:solidFill>
                      </a:endParaRPr>
                    </a:p>
                  </a:txBody>
                  <a:tcPr marL="18288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20524">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8288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11500" dirty="0"/>
                    </a:p>
                  </a:txBody>
                  <a:tcPr marL="182880" marT="182880" marB="609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9023"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84" indent="-1645884" algn="l" defTabSz="4389023"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2" indent="-1371569" algn="l" defTabSz="4389023"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280" indent="-1097257" algn="l" defTabSz="4389023" rtl="0" eaLnBrk="1" latinLnBrk="0" hangingPunct="1">
        <a:spcBef>
          <a:spcPct val="20000"/>
        </a:spcBef>
        <a:buFont typeface="Arial" pitchFamily="34" charset="0"/>
        <a:buChar char="•"/>
        <a:defRPr sz="11601" kern="1200">
          <a:solidFill>
            <a:schemeClr val="tx1"/>
          </a:solidFill>
          <a:latin typeface="+mn-lt"/>
          <a:ea typeface="+mn-ea"/>
          <a:cs typeface="+mn-cs"/>
        </a:defRPr>
      </a:lvl3pPr>
      <a:lvl4pPr marL="768079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30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81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32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838"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350"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023" rtl="0" eaLnBrk="1" latinLnBrk="0" hangingPunct="1">
        <a:defRPr sz="8601" kern="1200">
          <a:solidFill>
            <a:schemeClr val="tx1"/>
          </a:solidFill>
          <a:latin typeface="+mn-lt"/>
          <a:ea typeface="+mn-ea"/>
          <a:cs typeface="+mn-cs"/>
        </a:defRPr>
      </a:lvl1pPr>
      <a:lvl2pPr marL="2194512" algn="l" defTabSz="4389023" rtl="0" eaLnBrk="1" latinLnBrk="0" hangingPunct="1">
        <a:defRPr sz="8601" kern="1200">
          <a:solidFill>
            <a:schemeClr val="tx1"/>
          </a:solidFill>
          <a:latin typeface="+mn-lt"/>
          <a:ea typeface="+mn-ea"/>
          <a:cs typeface="+mn-cs"/>
        </a:defRPr>
      </a:lvl2pPr>
      <a:lvl3pPr marL="4389023" algn="l" defTabSz="4389023" rtl="0" eaLnBrk="1" latinLnBrk="0" hangingPunct="1">
        <a:defRPr sz="8601" kern="1200">
          <a:solidFill>
            <a:schemeClr val="tx1"/>
          </a:solidFill>
          <a:latin typeface="+mn-lt"/>
          <a:ea typeface="+mn-ea"/>
          <a:cs typeface="+mn-cs"/>
        </a:defRPr>
      </a:lvl3pPr>
      <a:lvl4pPr marL="6583536" algn="l" defTabSz="4389023" rtl="0" eaLnBrk="1" latinLnBrk="0" hangingPunct="1">
        <a:defRPr sz="8601" kern="1200">
          <a:solidFill>
            <a:schemeClr val="tx1"/>
          </a:solidFill>
          <a:latin typeface="+mn-lt"/>
          <a:ea typeface="+mn-ea"/>
          <a:cs typeface="+mn-cs"/>
        </a:defRPr>
      </a:lvl4pPr>
      <a:lvl5pPr marL="8778047" algn="l" defTabSz="4389023" rtl="0" eaLnBrk="1" latinLnBrk="0" hangingPunct="1">
        <a:defRPr sz="8601" kern="1200">
          <a:solidFill>
            <a:schemeClr val="tx1"/>
          </a:solidFill>
          <a:latin typeface="+mn-lt"/>
          <a:ea typeface="+mn-ea"/>
          <a:cs typeface="+mn-cs"/>
        </a:defRPr>
      </a:lvl5pPr>
      <a:lvl6pPr marL="10972559" algn="l" defTabSz="4389023" rtl="0" eaLnBrk="1" latinLnBrk="0" hangingPunct="1">
        <a:defRPr sz="8601" kern="1200">
          <a:solidFill>
            <a:schemeClr val="tx1"/>
          </a:solidFill>
          <a:latin typeface="+mn-lt"/>
          <a:ea typeface="+mn-ea"/>
          <a:cs typeface="+mn-cs"/>
        </a:defRPr>
      </a:lvl6pPr>
      <a:lvl7pPr marL="13167072" algn="l" defTabSz="4389023" rtl="0" eaLnBrk="1" latinLnBrk="0" hangingPunct="1">
        <a:defRPr sz="8601" kern="1200">
          <a:solidFill>
            <a:schemeClr val="tx1"/>
          </a:solidFill>
          <a:latin typeface="+mn-lt"/>
          <a:ea typeface="+mn-ea"/>
          <a:cs typeface="+mn-cs"/>
        </a:defRPr>
      </a:lvl7pPr>
      <a:lvl8pPr marL="15361583" algn="l" defTabSz="4389023" rtl="0" eaLnBrk="1" latinLnBrk="0" hangingPunct="1">
        <a:defRPr sz="8601" kern="1200">
          <a:solidFill>
            <a:schemeClr val="tx1"/>
          </a:solidFill>
          <a:latin typeface="+mn-lt"/>
          <a:ea typeface="+mn-ea"/>
          <a:cs typeface="+mn-cs"/>
        </a:defRPr>
      </a:lvl8pPr>
      <a:lvl9pPr marL="17556095" algn="l" defTabSz="4389023" rtl="0" eaLnBrk="1" latinLnBrk="0" hangingPunct="1">
        <a:defRPr sz="86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30" userDrawn="1">
          <p15:clr>
            <a:srgbClr val="F26B43"/>
          </p15:clr>
        </p15:guide>
        <p15:guide id="2" userDrawn="1">
          <p15:clr>
            <a:srgbClr val="F26B43"/>
          </p15:clr>
        </p15:guide>
        <p15:guide id="3" pos="27648" userDrawn="1">
          <p15:clr>
            <a:srgbClr val="F26B43"/>
          </p15:clr>
        </p15:guide>
        <p15:guide id="4" orient="horz" pos="2694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3" y="42802627"/>
            <a:ext cx="43921423" cy="118446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10" name="Text Box 14"/>
          <p:cNvSpPr txBox="1">
            <a:spLocks noChangeArrowheads="1"/>
          </p:cNvSpPr>
          <p:nvPr/>
        </p:nvSpPr>
        <p:spPr bwMode="auto">
          <a:xfrm>
            <a:off x="1567305" y="4318788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7" name="Group 6">
            <a:extLst>
              <a:ext uri="{FF2B5EF4-FFF2-40B4-BE49-F238E27FC236}">
                <a16:creationId xmlns:a16="http://schemas.microsoft.com/office/drawing/2014/main" id="{C2B51D7F-9CBA-BB9D-7AF3-2026A3D25DB4}"/>
              </a:ext>
            </a:extLst>
          </p:cNvPr>
          <p:cNvGrpSpPr/>
          <p:nvPr userDrawn="1"/>
        </p:nvGrpSpPr>
        <p:grpSpPr>
          <a:xfrm>
            <a:off x="1" y="18798"/>
            <a:ext cx="43891201" cy="5558287"/>
            <a:chOff x="0" y="17231"/>
            <a:chExt cx="40233601" cy="6009827"/>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7231"/>
              <a:ext cx="40233600" cy="6009827"/>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p>
          </p:txBody>
        </p:sp>
        <p:sp>
          <p:nvSpPr>
            <p:cNvPr id="6" name="Rectangle 5">
              <a:extLst>
                <a:ext uri="{FF2B5EF4-FFF2-40B4-BE49-F238E27FC236}">
                  <a16:creationId xmlns:a16="http://schemas.microsoft.com/office/drawing/2014/main" id="{EE7A87B8-B8C5-D3A0-72FE-28C783F3B7A8}"/>
                </a:ext>
              </a:extLst>
            </p:cNvPr>
            <p:cNvSpPr/>
            <p:nvPr userDrawn="1"/>
          </p:nvSpPr>
          <p:spPr>
            <a:xfrm>
              <a:off x="32929286" y="17231"/>
              <a:ext cx="7304314" cy="60098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38108165" y="1693631"/>
              <a:ext cx="2125436" cy="4333427"/>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601">
                <a:ln>
                  <a:noFill/>
                </a:ln>
              </a:endParaRPr>
            </a:p>
          </p:txBody>
        </p:sp>
      </p:grpSp>
      <p:graphicFrame>
        <p:nvGraphicFramePr>
          <p:cNvPr id="3" name="Table 2">
            <a:extLst>
              <a:ext uri="{FF2B5EF4-FFF2-40B4-BE49-F238E27FC236}">
                <a16:creationId xmlns:a16="http://schemas.microsoft.com/office/drawing/2014/main" id="{ABE93B50-8ABF-09C2-72EA-DECF97D306EC}"/>
              </a:ext>
            </a:extLst>
          </p:cNvPr>
          <p:cNvGraphicFramePr>
            <a:graphicFrameLocks noGrp="1"/>
          </p:cNvGraphicFramePr>
          <p:nvPr userDrawn="1">
            <p:extLst>
              <p:ext uri="{D42A27DB-BD31-4B8C-83A1-F6EECF244321}">
                <p14:modId xmlns:p14="http://schemas.microsoft.com/office/powerpoint/2010/main" val="2208208011"/>
              </p:ext>
            </p:extLst>
          </p:nvPr>
        </p:nvGraphicFramePr>
        <p:xfrm>
          <a:off x="-12930903" y="67854"/>
          <a:ext cx="11850624" cy="43919240"/>
        </p:xfrm>
        <a:graphic>
          <a:graphicData uri="http://schemas.openxmlformats.org/drawingml/2006/table">
            <a:tbl>
              <a:tblPr firstRow="1" bandRow="1">
                <a:tableStyleId>{5C22544A-7EE6-4342-B048-85BDC9FD1C3A}</a:tableStyleId>
              </a:tblPr>
              <a:tblGrid>
                <a:gridCol w="5081455">
                  <a:extLst>
                    <a:ext uri="{9D8B030D-6E8A-4147-A177-3AD203B41FA5}">
                      <a16:colId xmlns:a16="http://schemas.microsoft.com/office/drawing/2014/main" val="20000"/>
                    </a:ext>
                  </a:extLst>
                </a:gridCol>
                <a:gridCol w="6769169">
                  <a:extLst>
                    <a:ext uri="{9D8B030D-6E8A-4147-A177-3AD203B41FA5}">
                      <a16:colId xmlns:a16="http://schemas.microsoft.com/office/drawing/2014/main" val="20001"/>
                    </a:ext>
                  </a:extLst>
                </a:gridCol>
              </a:tblGrid>
              <a:tr h="18940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800" b="0" spc="600" dirty="0">
                          <a:solidFill>
                            <a:srgbClr val="1F3A4E"/>
                          </a:solidFill>
                          <a:latin typeface="Arial Black" panose="020B0A04020102020204" pitchFamily="34" charset="0"/>
                        </a:rPr>
                        <a:t>QUICK START GUIDE</a:t>
                      </a:r>
                      <a:br>
                        <a:rPr lang="en-US" sz="4800" b="0" spc="600" dirty="0">
                          <a:solidFill>
                            <a:srgbClr val="1F3A4E"/>
                          </a:solidFill>
                          <a:latin typeface="Arial Black" panose="020B0A04020102020204" pitchFamily="34" charset="0"/>
                        </a:rPr>
                      </a:br>
                      <a:r>
                        <a:rPr lang="en-US" sz="3700" b="1" spc="0" dirty="0">
                          <a:solidFill>
                            <a:srgbClr val="FF0000"/>
                          </a:solidFill>
                          <a:latin typeface="Trebuchet MS" pitchFamily="34" charset="0"/>
                        </a:rPr>
                        <a:t>(THIS SIDEBAR WILL APPEAR ON THE POSTER)</a:t>
                      </a:r>
                      <a:endParaRPr lang="en-US" sz="48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959021">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82880" marT="182880" marB="609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390240">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tall</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by</a:t>
                      </a:r>
                      <a:br>
                        <a:rPr lang="en-US" sz="4800" b="1" dirty="0">
                          <a:solidFill>
                            <a:srgbClr val="FFC000"/>
                          </a:solidFill>
                          <a:latin typeface="Arial" panose="020B0604020202020204" pitchFamily="34" charset="0"/>
                          <a:cs typeface="Arial" panose="020B0604020202020204" pitchFamily="34" charset="0"/>
                        </a:rPr>
                      </a:br>
                      <a:r>
                        <a:rPr lang="en-US" sz="4800" b="1" dirty="0">
                          <a:solidFill>
                            <a:srgbClr val="FFC000"/>
                          </a:solidFill>
                          <a:latin typeface="Arial" panose="020B0604020202020204" pitchFamily="34" charset="0"/>
                          <a:cs typeface="Arial" panose="020B0604020202020204" pitchFamily="34" charset="0"/>
                        </a:rPr>
                        <a:t>48 inches wide</a:t>
                      </a: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T="60960" marB="609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600" b="0" baseline="0" dirty="0">
                          <a:solidFill>
                            <a:srgbClr val="FFC000"/>
                          </a:solidFill>
                          <a:latin typeface="Arial" panose="020B0604020202020204" pitchFamily="34" charset="0"/>
                          <a:cs typeface="Arial" panose="020B0604020202020204" pitchFamily="34" charset="0"/>
                        </a:rPr>
                        <a:t>Any square size up to 48x48</a:t>
                      </a:r>
                    </a:p>
                  </a:txBody>
                  <a:tcPr marL="182880" marT="182880" marB="60960">
                    <a:solidFill>
                      <a:srgbClr val="010101"/>
                    </a:solidFill>
                  </a:tcPr>
                </a:tc>
                <a:extLst>
                  <a:ext uri="{0D108BD9-81ED-4DB2-BD59-A6C34878D82A}">
                    <a16:rowId xmlns:a16="http://schemas.microsoft.com/office/drawing/2014/main" val="10008"/>
                  </a:ext>
                </a:extLst>
              </a:tr>
              <a:tr h="5946204">
                <a:tc>
                  <a:txBody>
                    <a:bodyPr/>
                    <a:lstStyle/>
                    <a:p>
                      <a:endParaRPr lang="en-US" sz="2600" dirty="0">
                        <a:solidFill>
                          <a:srgbClr val="1F3A4E"/>
                        </a:solidFill>
                      </a:endParaRPr>
                    </a:p>
                  </a:txBody>
                  <a:tcPr marT="60960" marB="60960">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3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82880" marB="60960">
                    <a:solidFill>
                      <a:srgbClr val="010101"/>
                    </a:solidFill>
                  </a:tcPr>
                </a:tc>
                <a:extLst>
                  <a:ext uri="{0D108BD9-81ED-4DB2-BD59-A6C34878D82A}">
                    <a16:rowId xmlns:a16="http://schemas.microsoft.com/office/drawing/2014/main" val="10001"/>
                  </a:ext>
                </a:extLst>
              </a:tr>
              <a:tr h="269647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T="60960" marB="6096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751818">
                <a:tc>
                  <a:txBody>
                    <a:bodyPr/>
                    <a:lstStyle/>
                    <a:p>
                      <a:endParaRPr lang="en-US" sz="2600" dirty="0">
                        <a:solidFill>
                          <a:srgbClr val="1F3A4E"/>
                        </a:solidFill>
                      </a:endParaRPr>
                    </a:p>
                  </a:txBody>
                  <a:tcPr marT="60960" marB="60960">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82880" marT="182880" marB="60960">
                    <a:solidFill>
                      <a:srgbClr val="010101"/>
                    </a:solidFill>
                  </a:tcPr>
                </a:tc>
                <a:extLst>
                  <a:ext uri="{0D108BD9-81ED-4DB2-BD59-A6C34878D82A}">
                    <a16:rowId xmlns:a16="http://schemas.microsoft.com/office/drawing/2014/main" val="10003"/>
                  </a:ext>
                </a:extLst>
              </a:tr>
              <a:tr h="4849670">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T="60960" marB="6096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80613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82880" marB="609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703327">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82880" marT="182880" marB="609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16499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82880" marB="609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75734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82880" marT="182880" marB="609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FEABBB9-FE83-EACF-E666-4C1060DD8707}"/>
              </a:ext>
            </a:extLst>
          </p:cNvPr>
          <p:cNvGraphicFramePr>
            <a:graphicFrameLocks noGrp="1"/>
          </p:cNvGraphicFramePr>
          <p:nvPr userDrawn="1">
            <p:extLst>
              <p:ext uri="{D42A27DB-BD31-4B8C-83A1-F6EECF244321}">
                <p14:modId xmlns:p14="http://schemas.microsoft.com/office/powerpoint/2010/main" val="1021328181"/>
              </p:ext>
            </p:extLst>
          </p:nvPr>
        </p:nvGraphicFramePr>
        <p:xfrm>
          <a:off x="44945300" y="0"/>
          <a:ext cx="11850626" cy="44208979"/>
        </p:xfrm>
        <a:graphic>
          <a:graphicData uri="http://schemas.openxmlformats.org/drawingml/2006/table">
            <a:tbl>
              <a:tblPr firstRow="1" bandRow="1">
                <a:tableStyleId>{5C22544A-7EE6-4342-B048-85BDC9FD1C3A}</a:tableStyleId>
              </a:tblPr>
              <a:tblGrid>
                <a:gridCol w="5300075">
                  <a:extLst>
                    <a:ext uri="{9D8B030D-6E8A-4147-A177-3AD203B41FA5}">
                      <a16:colId xmlns:a16="http://schemas.microsoft.com/office/drawing/2014/main" val="20000"/>
                    </a:ext>
                  </a:extLst>
                </a:gridCol>
                <a:gridCol w="809480">
                  <a:extLst>
                    <a:ext uri="{9D8B030D-6E8A-4147-A177-3AD203B41FA5}">
                      <a16:colId xmlns:a16="http://schemas.microsoft.com/office/drawing/2014/main" val="3519466302"/>
                    </a:ext>
                  </a:extLst>
                </a:gridCol>
                <a:gridCol w="5741071">
                  <a:extLst>
                    <a:ext uri="{9D8B030D-6E8A-4147-A177-3AD203B41FA5}">
                      <a16:colId xmlns:a16="http://schemas.microsoft.com/office/drawing/2014/main" val="4164475170"/>
                    </a:ext>
                  </a:extLst>
                </a:gridCol>
              </a:tblGrid>
              <a:tr h="1760980">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300" b="0" spc="600" dirty="0">
                          <a:solidFill>
                            <a:srgbClr val="1F3A4E"/>
                          </a:solidFill>
                          <a:latin typeface="Arial Black" panose="020B0A04020102020204" pitchFamily="34" charset="0"/>
                        </a:rPr>
                        <a:t>QUICK START GUIDE</a:t>
                      </a:r>
                      <a:br>
                        <a:rPr lang="en-US" sz="5300" b="0" spc="600" dirty="0">
                          <a:solidFill>
                            <a:srgbClr val="1F3A4E"/>
                          </a:solidFill>
                          <a:latin typeface="Arial Black" panose="020B0A04020102020204" pitchFamily="34" charset="0"/>
                        </a:rPr>
                      </a:br>
                      <a:r>
                        <a:rPr lang="en-US" sz="4300" b="1" spc="0" dirty="0">
                          <a:solidFill>
                            <a:srgbClr val="FF0000"/>
                          </a:solidFill>
                          <a:latin typeface="Trebuchet MS" pitchFamily="34" charset="0"/>
                        </a:rPr>
                        <a:t>(THIS SIDEBAR WILL APPEAR ON THE POSTER)</a:t>
                      </a:r>
                      <a:endParaRPr lang="en-US" sz="5300" b="1" spc="600" dirty="0">
                        <a:solidFill>
                          <a:schemeClr val="bg1"/>
                        </a:solidFill>
                        <a:latin typeface="Trebuchet MS" pitchFamily="34" charset="0"/>
                      </a:endParaRPr>
                    </a:p>
                  </a:txBody>
                  <a:tcPr marL="182880" marT="182880" marB="609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17588">
                <a:tc>
                  <a:txBody>
                    <a:bodyPr/>
                    <a:lstStyle/>
                    <a:p>
                      <a:endParaRPr lang="en-US" sz="2600" u="none" dirty="0">
                        <a:solidFill>
                          <a:srgbClr val="FFC000"/>
                        </a:solidFill>
                      </a:endParaRPr>
                    </a:p>
                  </a:txBody>
                  <a:tcPr marL="182880" marT="182880" marB="609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7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82880" marT="182880" marB="609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6669">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82880" marB="609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82880" marB="609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5443">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82880" marT="182880" marB="609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880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82880" marB="609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7243156">
                <a:tc>
                  <a:txBody>
                    <a:bodyPr/>
                    <a:lstStyle/>
                    <a:p>
                      <a:r>
                        <a:rPr lang="en-US" sz="3700" b="1" dirty="0">
                          <a:solidFill>
                            <a:srgbClr val="FFC000"/>
                          </a:solidFill>
                          <a:latin typeface="Arial" panose="020B0604020202020204" pitchFamily="34" charset="0"/>
                          <a:cs typeface="Arial" panose="020B0604020202020204" pitchFamily="34" charset="0"/>
                        </a:rPr>
                        <a:t>How to</a:t>
                      </a:r>
                      <a:r>
                        <a:rPr lang="en-US" sz="3700" b="1" baseline="0" dirty="0">
                          <a:solidFill>
                            <a:srgbClr val="FFC000"/>
                          </a:solidFill>
                          <a:latin typeface="Arial" panose="020B0604020202020204" pitchFamily="34" charset="0"/>
                          <a:cs typeface="Arial" panose="020B0604020202020204" pitchFamily="34" charset="0"/>
                        </a:rPr>
                        <a:t> preview your poster prior to printing</a:t>
                      </a:r>
                      <a:endParaRPr lang="en-US" sz="37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82880" marT="182880" marB="60960">
                    <a:solidFill>
                      <a:srgbClr val="010101"/>
                    </a:solidFill>
                  </a:tcPr>
                </a:tc>
                <a:tc gridSpan="2">
                  <a:txBody>
                    <a:bodyPr/>
                    <a:lstStyle/>
                    <a:p>
                      <a:pPr algn="ctr"/>
                      <a:r>
                        <a:rPr lang="en-US" sz="15400" b="1" dirty="0">
                          <a:solidFill>
                            <a:srgbClr val="D9D9D9"/>
                          </a:solidFill>
                          <a:latin typeface="Arial" panose="020B0604020202020204" pitchFamily="34" charset="0"/>
                          <a:cs typeface="Arial" panose="020B0604020202020204" pitchFamily="34" charset="0"/>
                        </a:rPr>
                        <a:t>F5</a:t>
                      </a:r>
                      <a:br>
                        <a:rPr lang="en-US" sz="154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(Windows)</a:t>
                      </a:r>
                      <a:br>
                        <a:rPr lang="en-US" sz="3700" b="1" dirty="0">
                          <a:solidFill>
                            <a:srgbClr val="D9D9D9"/>
                          </a:solidFill>
                          <a:latin typeface="Arial" panose="020B0604020202020204" pitchFamily="34" charset="0"/>
                          <a:cs typeface="Arial" panose="020B0604020202020204" pitchFamily="34" charset="0"/>
                        </a:rPr>
                      </a:br>
                      <a:r>
                        <a:rPr lang="en-US" sz="37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82880" marT="182880" marB="609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112625">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7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82880" marT="182880" marB="609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62564">
                <a:tc gridSpan="3">
                  <a:txBody>
                    <a:bodyPr/>
                    <a:lstStyle/>
                    <a:p>
                      <a:endParaRPr lang="en-US" sz="3200" dirty="0">
                        <a:solidFill>
                          <a:srgbClr val="1F3A4E"/>
                        </a:solidFill>
                      </a:endParaRPr>
                    </a:p>
                  </a:txBody>
                  <a:tcPr marL="182880" marT="182880" marB="609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20524">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82880" marT="182880" marB="609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4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11500" dirty="0"/>
                    </a:p>
                  </a:txBody>
                  <a:tcPr marL="182880" marT="182880" marB="609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9023"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84" indent="-1645884" algn="l" defTabSz="4389023"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082" indent="-1371569" algn="l" defTabSz="4389023"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280" indent="-1097257" algn="l" defTabSz="4389023" rtl="0" eaLnBrk="1" latinLnBrk="0" hangingPunct="1">
        <a:spcBef>
          <a:spcPct val="20000"/>
        </a:spcBef>
        <a:buFont typeface="Arial" pitchFamily="34" charset="0"/>
        <a:buChar char="•"/>
        <a:defRPr sz="11601" kern="1200">
          <a:solidFill>
            <a:schemeClr val="tx1"/>
          </a:solidFill>
          <a:latin typeface="+mn-lt"/>
          <a:ea typeface="+mn-ea"/>
          <a:cs typeface="+mn-cs"/>
        </a:defRPr>
      </a:lvl3pPr>
      <a:lvl4pPr marL="768079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302"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81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326"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838"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350" indent="-1097257" algn="l" defTabSz="4389023"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023" rtl="0" eaLnBrk="1" latinLnBrk="0" hangingPunct="1">
        <a:defRPr sz="8601" kern="1200">
          <a:solidFill>
            <a:schemeClr val="tx1"/>
          </a:solidFill>
          <a:latin typeface="+mn-lt"/>
          <a:ea typeface="+mn-ea"/>
          <a:cs typeface="+mn-cs"/>
        </a:defRPr>
      </a:lvl1pPr>
      <a:lvl2pPr marL="2194512" algn="l" defTabSz="4389023" rtl="0" eaLnBrk="1" latinLnBrk="0" hangingPunct="1">
        <a:defRPr sz="8601" kern="1200">
          <a:solidFill>
            <a:schemeClr val="tx1"/>
          </a:solidFill>
          <a:latin typeface="+mn-lt"/>
          <a:ea typeface="+mn-ea"/>
          <a:cs typeface="+mn-cs"/>
        </a:defRPr>
      </a:lvl2pPr>
      <a:lvl3pPr marL="4389023" algn="l" defTabSz="4389023" rtl="0" eaLnBrk="1" latinLnBrk="0" hangingPunct="1">
        <a:defRPr sz="8601" kern="1200">
          <a:solidFill>
            <a:schemeClr val="tx1"/>
          </a:solidFill>
          <a:latin typeface="+mn-lt"/>
          <a:ea typeface="+mn-ea"/>
          <a:cs typeface="+mn-cs"/>
        </a:defRPr>
      </a:lvl3pPr>
      <a:lvl4pPr marL="6583536" algn="l" defTabSz="4389023" rtl="0" eaLnBrk="1" latinLnBrk="0" hangingPunct="1">
        <a:defRPr sz="8601" kern="1200">
          <a:solidFill>
            <a:schemeClr val="tx1"/>
          </a:solidFill>
          <a:latin typeface="+mn-lt"/>
          <a:ea typeface="+mn-ea"/>
          <a:cs typeface="+mn-cs"/>
        </a:defRPr>
      </a:lvl4pPr>
      <a:lvl5pPr marL="8778047" algn="l" defTabSz="4389023" rtl="0" eaLnBrk="1" latinLnBrk="0" hangingPunct="1">
        <a:defRPr sz="8601" kern="1200">
          <a:solidFill>
            <a:schemeClr val="tx1"/>
          </a:solidFill>
          <a:latin typeface="+mn-lt"/>
          <a:ea typeface="+mn-ea"/>
          <a:cs typeface="+mn-cs"/>
        </a:defRPr>
      </a:lvl5pPr>
      <a:lvl6pPr marL="10972559" algn="l" defTabSz="4389023" rtl="0" eaLnBrk="1" latinLnBrk="0" hangingPunct="1">
        <a:defRPr sz="8601" kern="1200">
          <a:solidFill>
            <a:schemeClr val="tx1"/>
          </a:solidFill>
          <a:latin typeface="+mn-lt"/>
          <a:ea typeface="+mn-ea"/>
          <a:cs typeface="+mn-cs"/>
        </a:defRPr>
      </a:lvl6pPr>
      <a:lvl7pPr marL="13167072" algn="l" defTabSz="4389023" rtl="0" eaLnBrk="1" latinLnBrk="0" hangingPunct="1">
        <a:defRPr sz="8601" kern="1200">
          <a:solidFill>
            <a:schemeClr val="tx1"/>
          </a:solidFill>
          <a:latin typeface="+mn-lt"/>
          <a:ea typeface="+mn-ea"/>
          <a:cs typeface="+mn-cs"/>
        </a:defRPr>
      </a:lvl7pPr>
      <a:lvl8pPr marL="15361583" algn="l" defTabSz="4389023" rtl="0" eaLnBrk="1" latinLnBrk="0" hangingPunct="1">
        <a:defRPr sz="8601" kern="1200">
          <a:solidFill>
            <a:schemeClr val="tx1"/>
          </a:solidFill>
          <a:latin typeface="+mn-lt"/>
          <a:ea typeface="+mn-ea"/>
          <a:cs typeface="+mn-cs"/>
        </a:defRPr>
      </a:lvl8pPr>
      <a:lvl9pPr marL="17556095" algn="l" defTabSz="4389023" rtl="0" eaLnBrk="1" latinLnBrk="0" hangingPunct="1">
        <a:defRPr sz="86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82" userDrawn="1">
          <p15:clr>
            <a:srgbClr val="F26B43"/>
          </p15:clr>
        </p15:guide>
        <p15:guide id="2" userDrawn="1">
          <p15:clr>
            <a:srgbClr val="F26B43"/>
          </p15:clr>
        </p15:guide>
        <p15:guide id="3" pos="27648" userDrawn="1">
          <p15:clr>
            <a:srgbClr val="F26B43"/>
          </p15:clr>
        </p15:guide>
        <p15:guide id="4" orient="horz" pos="269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5C8ECC-A0E9-C853-6846-2D8DC5DA9F57}"/>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2F43F1EB-C4E8-E744-4AB9-46F1658E6CE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97115EB4-619E-FB4F-A64D-D614CF00833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28CB860-CACA-9C59-F71F-5AB6CAB5E90A}"/>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71D5A42C-3B27-DD8B-F996-AA2A71178AE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902CF104-CF7E-D1EE-C7C7-27B377BE0B89}"/>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5521E9BD-FE42-32C5-AB5E-3E5A665C289E}"/>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2AB0E938-BD61-3B38-C363-89CE18140FA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08240800-D900-E298-0F18-0D36A87C7F6E}"/>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9C268176-5E9F-221C-AF04-2A42922536D2}"/>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5F8F0C54-92ED-1901-FA79-D802928BC42F}"/>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03D7007-2DF7-1B24-0479-0AEDCACF5A37}"/>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F39B477A-B9F1-6872-7376-50974F992CAD}"/>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8D7009AB-99AC-0318-D1BF-993A941F3B0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5FD37E94-137A-5B86-03A0-3F0CFE11258E}"/>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FF11DAEE-1B39-8653-2123-F0807923D035}"/>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68EBF682-8DC4-B049-1174-C7362BB18863}"/>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168716038"/>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5180</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48x48 PowerPoint Presentation</dc:title>
  <dc:subject>Research poster presentation template</dc:subject>
  <dc:creator>PosterPresentations.com</dc:creator>
  <cp:keywords>48x48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98</cp:revision>
  <dcterms:created xsi:type="dcterms:W3CDTF">2012-02-03T19:11:35Z</dcterms:created>
  <dcterms:modified xsi:type="dcterms:W3CDTF">2025-01-28T19:29:56Z</dcterms:modified>
  <cp:category>Research poster templates</cp:category>
</cp:coreProperties>
</file>