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32735838" cy="43891200"/>
  <p:notesSz cx="6858000" cy="9144000"/>
  <p:defaultTextStyle>
    <a:defPPr>
      <a:defRPr lang="en-US"/>
    </a:defPPr>
    <a:lvl1pPr marL="0" algn="l" defTabSz="5253342" rtl="0" eaLnBrk="1" latinLnBrk="0" hangingPunct="1">
      <a:defRPr sz="10294" kern="1200">
        <a:solidFill>
          <a:schemeClr val="tx1"/>
        </a:solidFill>
        <a:latin typeface="+mn-lt"/>
        <a:ea typeface="+mn-ea"/>
        <a:cs typeface="+mn-cs"/>
      </a:defRPr>
    </a:lvl1pPr>
    <a:lvl2pPr marL="2626673" algn="l" defTabSz="5253342" rtl="0" eaLnBrk="1" latinLnBrk="0" hangingPunct="1">
      <a:defRPr sz="10294" kern="1200">
        <a:solidFill>
          <a:schemeClr val="tx1"/>
        </a:solidFill>
        <a:latin typeface="+mn-lt"/>
        <a:ea typeface="+mn-ea"/>
        <a:cs typeface="+mn-cs"/>
      </a:defRPr>
    </a:lvl2pPr>
    <a:lvl3pPr marL="5253342" algn="l" defTabSz="5253342" rtl="0" eaLnBrk="1" latinLnBrk="0" hangingPunct="1">
      <a:defRPr sz="10294" kern="1200">
        <a:solidFill>
          <a:schemeClr val="tx1"/>
        </a:solidFill>
        <a:latin typeface="+mn-lt"/>
        <a:ea typeface="+mn-ea"/>
        <a:cs typeface="+mn-cs"/>
      </a:defRPr>
    </a:lvl3pPr>
    <a:lvl4pPr marL="7880015" algn="l" defTabSz="5253342" rtl="0" eaLnBrk="1" latinLnBrk="0" hangingPunct="1">
      <a:defRPr sz="10294" kern="1200">
        <a:solidFill>
          <a:schemeClr val="tx1"/>
        </a:solidFill>
        <a:latin typeface="+mn-lt"/>
        <a:ea typeface="+mn-ea"/>
        <a:cs typeface="+mn-cs"/>
      </a:defRPr>
    </a:lvl4pPr>
    <a:lvl5pPr marL="10506687" algn="l" defTabSz="5253342" rtl="0" eaLnBrk="1" latinLnBrk="0" hangingPunct="1">
      <a:defRPr sz="10294" kern="1200">
        <a:solidFill>
          <a:schemeClr val="tx1"/>
        </a:solidFill>
        <a:latin typeface="+mn-lt"/>
        <a:ea typeface="+mn-ea"/>
        <a:cs typeface="+mn-cs"/>
      </a:defRPr>
    </a:lvl5pPr>
    <a:lvl6pPr marL="13133359" algn="l" defTabSz="5253342" rtl="0" eaLnBrk="1" latinLnBrk="0" hangingPunct="1">
      <a:defRPr sz="10294" kern="1200">
        <a:solidFill>
          <a:schemeClr val="tx1"/>
        </a:solidFill>
        <a:latin typeface="+mn-lt"/>
        <a:ea typeface="+mn-ea"/>
        <a:cs typeface="+mn-cs"/>
      </a:defRPr>
    </a:lvl6pPr>
    <a:lvl7pPr marL="15760032" algn="l" defTabSz="5253342" rtl="0" eaLnBrk="1" latinLnBrk="0" hangingPunct="1">
      <a:defRPr sz="10294" kern="1200">
        <a:solidFill>
          <a:schemeClr val="tx1"/>
        </a:solidFill>
        <a:latin typeface="+mn-lt"/>
        <a:ea typeface="+mn-ea"/>
        <a:cs typeface="+mn-cs"/>
      </a:defRPr>
    </a:lvl7pPr>
    <a:lvl8pPr marL="18386701" algn="l" defTabSz="5253342" rtl="0" eaLnBrk="1" latinLnBrk="0" hangingPunct="1">
      <a:defRPr sz="10294" kern="1200">
        <a:solidFill>
          <a:schemeClr val="tx1"/>
        </a:solidFill>
        <a:latin typeface="+mn-lt"/>
        <a:ea typeface="+mn-ea"/>
        <a:cs typeface="+mn-cs"/>
      </a:defRPr>
    </a:lvl8pPr>
    <a:lvl9pPr marL="21013374" algn="l" defTabSz="5253342" rtl="0" eaLnBrk="1" latinLnBrk="0" hangingPunct="1">
      <a:defRPr sz="102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0"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197" userDrawn="1">
          <p15:clr>
            <a:srgbClr val="A4A3A4"/>
          </p15:clr>
        </p15:guide>
        <p15:guide id="6" pos="204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autoAdjust="0"/>
    <p:restoredTop sz="96301" autoAdjust="0"/>
  </p:normalViewPr>
  <p:slideViewPr>
    <p:cSldViewPr snapToGrid="0" snapToObjects="1" showGuides="1">
      <p:cViewPr varScale="1">
        <p:scale>
          <a:sx n="16" d="100"/>
          <a:sy n="16" d="100"/>
        </p:scale>
        <p:origin x="3168" y="600"/>
      </p:cViewPr>
      <p:guideLst>
        <p:guide orient="horz" pos="3110"/>
        <p:guide orient="horz" pos="384"/>
        <p:guide orient="horz" pos="26880"/>
        <p:guide orient="horz"/>
        <p:guide pos="197"/>
        <p:guide pos="2042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253342" rtl="0" eaLnBrk="1" latinLnBrk="0" hangingPunct="1">
      <a:defRPr sz="6942" kern="1200">
        <a:solidFill>
          <a:schemeClr val="tx1"/>
        </a:solidFill>
        <a:latin typeface="+mn-lt"/>
        <a:ea typeface="+mn-ea"/>
        <a:cs typeface="+mn-cs"/>
      </a:defRPr>
    </a:lvl1pPr>
    <a:lvl2pPr marL="2626673" algn="l" defTabSz="5253342" rtl="0" eaLnBrk="1" latinLnBrk="0" hangingPunct="1">
      <a:defRPr sz="6942" kern="1200">
        <a:solidFill>
          <a:schemeClr val="tx1"/>
        </a:solidFill>
        <a:latin typeface="+mn-lt"/>
        <a:ea typeface="+mn-ea"/>
        <a:cs typeface="+mn-cs"/>
      </a:defRPr>
    </a:lvl2pPr>
    <a:lvl3pPr marL="5253342" algn="l" defTabSz="5253342" rtl="0" eaLnBrk="1" latinLnBrk="0" hangingPunct="1">
      <a:defRPr sz="6942" kern="1200">
        <a:solidFill>
          <a:schemeClr val="tx1"/>
        </a:solidFill>
        <a:latin typeface="+mn-lt"/>
        <a:ea typeface="+mn-ea"/>
        <a:cs typeface="+mn-cs"/>
      </a:defRPr>
    </a:lvl3pPr>
    <a:lvl4pPr marL="7880015" algn="l" defTabSz="5253342" rtl="0" eaLnBrk="1" latinLnBrk="0" hangingPunct="1">
      <a:defRPr sz="6942" kern="1200">
        <a:solidFill>
          <a:schemeClr val="tx1"/>
        </a:solidFill>
        <a:latin typeface="+mn-lt"/>
        <a:ea typeface="+mn-ea"/>
        <a:cs typeface="+mn-cs"/>
      </a:defRPr>
    </a:lvl4pPr>
    <a:lvl5pPr marL="10506687" algn="l" defTabSz="5253342" rtl="0" eaLnBrk="1" latinLnBrk="0" hangingPunct="1">
      <a:defRPr sz="6942" kern="1200">
        <a:solidFill>
          <a:schemeClr val="tx1"/>
        </a:solidFill>
        <a:latin typeface="+mn-lt"/>
        <a:ea typeface="+mn-ea"/>
        <a:cs typeface="+mn-cs"/>
      </a:defRPr>
    </a:lvl5pPr>
    <a:lvl6pPr marL="13133359" algn="l" defTabSz="5253342" rtl="0" eaLnBrk="1" latinLnBrk="0" hangingPunct="1">
      <a:defRPr sz="6942" kern="1200">
        <a:solidFill>
          <a:schemeClr val="tx1"/>
        </a:solidFill>
        <a:latin typeface="+mn-lt"/>
        <a:ea typeface="+mn-ea"/>
        <a:cs typeface="+mn-cs"/>
      </a:defRPr>
    </a:lvl6pPr>
    <a:lvl7pPr marL="15760032" algn="l" defTabSz="5253342" rtl="0" eaLnBrk="1" latinLnBrk="0" hangingPunct="1">
      <a:defRPr sz="6942" kern="1200">
        <a:solidFill>
          <a:schemeClr val="tx1"/>
        </a:solidFill>
        <a:latin typeface="+mn-lt"/>
        <a:ea typeface="+mn-ea"/>
        <a:cs typeface="+mn-cs"/>
      </a:defRPr>
    </a:lvl7pPr>
    <a:lvl8pPr marL="18386701" algn="l" defTabSz="5253342" rtl="0" eaLnBrk="1" latinLnBrk="0" hangingPunct="1">
      <a:defRPr sz="6942" kern="1200">
        <a:solidFill>
          <a:schemeClr val="tx1"/>
        </a:solidFill>
        <a:latin typeface="+mn-lt"/>
        <a:ea typeface="+mn-ea"/>
        <a:cs typeface="+mn-cs"/>
      </a:defRPr>
    </a:lvl8pPr>
    <a:lvl9pPr marL="21013374" algn="l" defTabSz="5253342" rtl="0" eaLnBrk="1" latinLnBrk="0" hangingPunct="1">
      <a:defRPr sz="69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7894" y="6625703"/>
            <a:ext cx="1037401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90683" y="5835603"/>
            <a:ext cx="1037023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0997" y="18950020"/>
            <a:ext cx="10394854"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22087" y="6623648"/>
            <a:ext cx="10201533"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15868" y="5843088"/>
            <a:ext cx="1020153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76648" y="23995368"/>
            <a:ext cx="1019941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75142" y="23208116"/>
            <a:ext cx="1020775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032870" y="5843089"/>
            <a:ext cx="10415139"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4402" y="6572794"/>
            <a:ext cx="10423607"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04585" y="26258432"/>
            <a:ext cx="10406669"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04365" y="27079258"/>
            <a:ext cx="1039820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05720" y="37417832"/>
            <a:ext cx="1040156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04366" y="38280993"/>
            <a:ext cx="1040667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38530" y="19716243"/>
            <a:ext cx="10398199"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286843" y="3940246"/>
            <a:ext cx="24259581" cy="642612"/>
          </a:xfrm>
          <a:prstGeom prst="rect">
            <a:avLst/>
          </a:prstGeom>
        </p:spPr>
        <p:txBody>
          <a:bodyPr wrap="square">
            <a:spAutoFit/>
          </a:bodyPr>
          <a:lstStyle>
            <a:lvl1pPr marL="0" indent="0" algn="ctr">
              <a:buFontTx/>
              <a:buNone/>
              <a:defRPr sz="3576">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4286843" y="2541494"/>
            <a:ext cx="24259581" cy="711413"/>
          </a:xfrm>
          <a:prstGeom prst="rect">
            <a:avLst/>
          </a:prstGeom>
        </p:spPr>
        <p:txBody>
          <a:bodyPr wrap="square" anchor="t" anchorCtr="0">
            <a:spAutoFit/>
          </a:bodyPr>
          <a:lstStyle>
            <a:lvl1pPr marL="0" indent="0" algn="ctr">
              <a:buFontTx/>
              <a:buNone/>
              <a:defRPr sz="4023">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4286843" y="537141"/>
            <a:ext cx="24259581" cy="1021049"/>
          </a:xfrm>
          <a:prstGeom prst="rect">
            <a:avLst/>
          </a:prstGeom>
        </p:spPr>
        <p:txBody>
          <a:bodyPr wrap="square" anchor="t" anchorCtr="0">
            <a:spAutoFit/>
          </a:bodyPr>
          <a:lstStyle>
            <a:lvl1pPr marL="0" indent="0" algn="ctr">
              <a:buFontTx/>
              <a:buNone/>
              <a:defRPr sz="6035" b="1">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15" userDrawn="1">
          <p15:clr>
            <a:srgbClr val="FBAE40"/>
          </p15:clr>
        </p15:guide>
        <p15:guide id="6" pos="20406" userDrawn="1">
          <p15:clr>
            <a:srgbClr val="FBAE40"/>
          </p15:clr>
        </p15:guide>
        <p15:guide id="7" pos="13855" userDrawn="1">
          <p15:clr>
            <a:srgbClr val="FBAE40"/>
          </p15:clr>
        </p15:guide>
        <p15:guide id="8" pos="13533" userDrawn="1">
          <p15:clr>
            <a:srgbClr val="FBAE40"/>
          </p15:clr>
        </p15:guide>
        <p15:guide id="11" pos="6784" userDrawn="1">
          <p15:clr>
            <a:srgbClr val="FBAE40"/>
          </p15:clr>
        </p15:guide>
        <p15:guide id="12" pos="7107" userDrawn="1">
          <p15:clr>
            <a:srgbClr val="FBAE40"/>
          </p15:clr>
        </p15:guide>
        <p15:guide id="13" orient="horz" pos="265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7894" y="6625702"/>
            <a:ext cx="1539178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90683" y="5835604"/>
            <a:ext cx="153861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87893" y="13289482"/>
            <a:ext cx="1538122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47219" y="23390087"/>
            <a:ext cx="15334329"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40999" y="22609526"/>
            <a:ext cx="15334327"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960488" y="6625703"/>
            <a:ext cx="1537360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958984" y="5838450"/>
            <a:ext cx="153861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6960417" y="22329629"/>
            <a:ext cx="15373673"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947917" y="23059334"/>
            <a:ext cx="1538617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955093" y="30437317"/>
            <a:ext cx="15456161"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958984" y="31248522"/>
            <a:ext cx="15443581"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962788" y="38629803"/>
            <a:ext cx="15386172" cy="597400"/>
          </a:xfrm>
          <a:prstGeom prst="rect">
            <a:avLst/>
          </a:prstGeom>
          <a:noFill/>
        </p:spPr>
        <p:txBody>
          <a:bodyPr wrap="square" lIns="91436" tIns="91436" rIns="91436" bIns="91436" anchor="t" anchorCtr="0">
            <a:spAutoFit/>
          </a:bodyPr>
          <a:lstStyle>
            <a:lvl1pPr marL="0" indent="0" algn="l">
              <a:buNone/>
              <a:defRPr sz="268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958984" y="39492965"/>
            <a:ext cx="15393730"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85423" y="14055704"/>
            <a:ext cx="15386172" cy="771279"/>
          </a:xfrm>
          <a:prstGeom prst="rect">
            <a:avLst/>
          </a:prstGeom>
        </p:spPr>
        <p:txBody>
          <a:bodyPr wrap="square" lIns="228589" tIns="228589" rIns="228589" bIns="228589">
            <a:spAutoFit/>
          </a:bodyPr>
          <a:lstStyle>
            <a:lvl1pPr marL="0" indent="0">
              <a:buNone/>
              <a:defRPr sz="2012">
                <a:solidFill>
                  <a:schemeClr val="accent5">
                    <a:lumMod val="50000"/>
                  </a:schemeClr>
                </a:solidFill>
                <a:latin typeface="Century Gothic" panose="020B0502020202020204" pitchFamily="34" charset="0"/>
                <a:cs typeface="Times New Roman" pitchFamily="18" charset="0"/>
              </a:defRPr>
            </a:lvl1pPr>
            <a:lvl2pPr marL="1037887" indent="-399187">
              <a:defRPr sz="1747">
                <a:latin typeface="Trebuchet MS" pitchFamily="34" charset="0"/>
              </a:defRPr>
            </a:lvl2pPr>
            <a:lvl3pPr marL="1437075" indent="-399187">
              <a:defRPr sz="1747">
                <a:latin typeface="Trebuchet MS" pitchFamily="34" charset="0"/>
              </a:defRPr>
            </a:lvl3pPr>
            <a:lvl4pPr marL="1876181" indent="-439107">
              <a:defRPr sz="1747">
                <a:latin typeface="Trebuchet MS" pitchFamily="34" charset="0"/>
              </a:defRPr>
            </a:lvl4pPr>
            <a:lvl5pPr marL="2195530" indent="-319350">
              <a:defRPr sz="174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286843" y="3733792"/>
            <a:ext cx="24259581" cy="642612"/>
          </a:xfrm>
          <a:prstGeom prst="rect">
            <a:avLst/>
          </a:prstGeom>
        </p:spPr>
        <p:txBody>
          <a:bodyPr wrap="square">
            <a:spAutoFit/>
          </a:bodyPr>
          <a:lstStyle>
            <a:lvl1pPr marL="0" indent="0" algn="ctr">
              <a:buFontTx/>
              <a:buNone/>
              <a:defRPr sz="3576">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affiliations</a:t>
            </a:r>
          </a:p>
        </p:txBody>
      </p:sp>
      <p:sp>
        <p:nvSpPr>
          <p:cNvPr id="78" name="Text Placeholder 76"/>
          <p:cNvSpPr>
            <a:spLocks noGrp="1"/>
          </p:cNvSpPr>
          <p:nvPr>
            <p:ph type="body" sz="quarter" idx="151" hasCustomPrompt="1"/>
          </p:nvPr>
        </p:nvSpPr>
        <p:spPr>
          <a:xfrm>
            <a:off x="4286843" y="2252457"/>
            <a:ext cx="24259581" cy="711413"/>
          </a:xfrm>
          <a:prstGeom prst="rect">
            <a:avLst/>
          </a:prstGeom>
        </p:spPr>
        <p:txBody>
          <a:bodyPr wrap="square" anchor="t" anchorCtr="0">
            <a:spAutoFit/>
          </a:bodyPr>
          <a:lstStyle>
            <a:lvl1pPr marL="0" indent="0" algn="ctr">
              <a:buFontTx/>
              <a:buNone/>
              <a:defRPr sz="4023">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authors</a:t>
            </a:r>
          </a:p>
        </p:txBody>
      </p:sp>
      <p:sp>
        <p:nvSpPr>
          <p:cNvPr id="79" name="Text Placeholder 76"/>
          <p:cNvSpPr>
            <a:spLocks noGrp="1"/>
          </p:cNvSpPr>
          <p:nvPr>
            <p:ph type="body" sz="quarter" idx="153" hasCustomPrompt="1"/>
          </p:nvPr>
        </p:nvSpPr>
        <p:spPr>
          <a:xfrm>
            <a:off x="4286843" y="537141"/>
            <a:ext cx="24259581" cy="1021049"/>
          </a:xfrm>
          <a:prstGeom prst="rect">
            <a:avLst/>
          </a:prstGeom>
        </p:spPr>
        <p:txBody>
          <a:bodyPr wrap="square" anchor="t" anchorCtr="0">
            <a:spAutoFit/>
          </a:bodyPr>
          <a:lstStyle>
            <a:lvl1pPr marL="0" indent="0" algn="ctr">
              <a:buFontTx/>
              <a:buNone/>
              <a:defRPr sz="6035" b="1">
                <a:solidFill>
                  <a:schemeClr val="bg1"/>
                </a:solidFill>
                <a:latin typeface="Century Gothic" panose="020B0502020202020204" pitchFamily="34" charset="0"/>
              </a:defRPr>
            </a:lvl1pPr>
            <a:lvl2pPr>
              <a:buFontTx/>
              <a:buNone/>
              <a:defRPr sz="5029"/>
            </a:lvl2pPr>
            <a:lvl3pPr>
              <a:buFontTx/>
              <a:buNone/>
              <a:defRPr sz="5029"/>
            </a:lvl3pPr>
            <a:lvl4pPr>
              <a:buFontTx/>
              <a:buNone/>
              <a:defRPr sz="5029"/>
            </a:lvl4pPr>
            <a:lvl5pPr>
              <a:buFontTx/>
              <a:buNone/>
              <a:defRPr sz="5029"/>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15" userDrawn="1">
          <p15:clr>
            <a:srgbClr val="FBAE40"/>
          </p15:clr>
        </p15:guide>
        <p15:guide id="6" pos="20406" userDrawn="1">
          <p15:clr>
            <a:srgbClr val="FBAE40"/>
          </p15:clr>
        </p15:guide>
        <p15:guide id="11" pos="9938" userDrawn="1">
          <p15:clr>
            <a:srgbClr val="FBAE40"/>
          </p15:clr>
        </p15:guide>
        <p15:guide id="12" pos="10683" userDrawn="1">
          <p15:clr>
            <a:srgbClr val="FBAE40"/>
          </p15:clr>
        </p15:guide>
        <p15:guide id="13" orient="horz" pos="26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87894" y="6625703"/>
            <a:ext cx="10374011"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90683" y="5835603"/>
            <a:ext cx="1037023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40997" y="18950020"/>
            <a:ext cx="10394854"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1322087" y="6623648"/>
            <a:ext cx="10201533"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1315868" y="5843088"/>
            <a:ext cx="1020153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1276648" y="23995368"/>
            <a:ext cx="10199412"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1275142" y="23208116"/>
            <a:ext cx="10207752"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2032870" y="5843089"/>
            <a:ext cx="10415139" cy="619116"/>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2024402" y="6572794"/>
            <a:ext cx="10423607"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2004585" y="26258432"/>
            <a:ext cx="10406669" cy="641710"/>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2004365" y="27079258"/>
            <a:ext cx="10398201"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2005720" y="37417832"/>
            <a:ext cx="10401561" cy="641710"/>
          </a:xfrm>
          <a:prstGeom prst="rect">
            <a:avLst/>
          </a:prstGeom>
          <a:noFill/>
        </p:spPr>
        <p:txBody>
          <a:bodyPr wrap="square" lIns="102189" tIns="102189" rIns="102189" bIns="102189"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68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68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2004366" y="38280993"/>
            <a:ext cx="10406670"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38530" y="19716243"/>
            <a:ext cx="10398199" cy="825572"/>
          </a:xfrm>
          <a:prstGeom prst="rect">
            <a:avLst/>
          </a:prstGeom>
        </p:spPr>
        <p:txBody>
          <a:bodyPr wrap="square" lIns="255473" tIns="255473" rIns="255473" bIns="255473">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65759" rtl="0" eaLnBrk="1" fontAlgn="auto" latinLnBrk="0" hangingPunct="1">
              <a:lnSpc>
                <a:spcPct val="100000"/>
              </a:lnSpc>
              <a:spcBef>
                <a:spcPct val="20000"/>
              </a:spcBef>
              <a:spcAft>
                <a:spcPts val="0"/>
              </a:spcAft>
              <a:buClrTx/>
              <a:buSzTx/>
              <a:buFont typeface="Arial" pitchFamily="34" charset="0"/>
              <a:buNone/>
              <a:tabLst/>
              <a:defRPr/>
            </a:pPr>
            <a:r>
              <a:rPr kumimoji="0" lang="en-US" sz="201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01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4286843" y="3940246"/>
            <a:ext cx="24259581" cy="642612"/>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3576"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576"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4286843" y="2437727"/>
            <a:ext cx="24259581" cy="711413"/>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4023"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4286843" y="537141"/>
            <a:ext cx="24259581" cy="1021049"/>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65759" rtl="0" eaLnBrk="1" fontAlgn="auto" latinLnBrk="0" hangingPunct="1">
              <a:lnSpc>
                <a:spcPct val="100000"/>
              </a:lnSpc>
              <a:spcBef>
                <a:spcPct val="20000"/>
              </a:spcBef>
              <a:spcAft>
                <a:spcPts val="0"/>
              </a:spcAft>
              <a:buClrTx/>
              <a:buSzTx/>
              <a:buFontTx/>
              <a:buNone/>
              <a:tabLst/>
              <a:defRPr/>
            </a:pPr>
            <a:r>
              <a:rPr kumimoji="0" lang="en-US" sz="6035"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6035"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4" userDrawn="1">
          <p15:clr>
            <a:srgbClr val="FBAE40"/>
          </p15:clr>
        </p15:guide>
        <p15:guide id="2" pos="215" userDrawn="1">
          <p15:clr>
            <a:srgbClr val="FBAE40"/>
          </p15:clr>
        </p15:guide>
        <p15:guide id="6" pos="20406" userDrawn="1">
          <p15:clr>
            <a:srgbClr val="FBAE40"/>
          </p15:clr>
        </p15:guide>
        <p15:guide id="13" orient="horz" pos="26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540" y="42802626"/>
            <a:ext cx="32758379" cy="118446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p>
        </p:txBody>
      </p:sp>
      <p:sp>
        <p:nvSpPr>
          <p:cNvPr id="10" name="Text Box 14"/>
          <p:cNvSpPr txBox="1">
            <a:spLocks noChangeArrowheads="1"/>
          </p:cNvSpPr>
          <p:nvPr/>
        </p:nvSpPr>
        <p:spPr bwMode="auto">
          <a:xfrm>
            <a:off x="1168961" y="43187882"/>
            <a:ext cx="1875490" cy="238702"/>
          </a:xfrm>
          <a:prstGeom prst="rect">
            <a:avLst/>
          </a:prstGeom>
          <a:noFill/>
          <a:ln w="9525">
            <a:noFill/>
            <a:miter lim="800000"/>
            <a:headEnd/>
            <a:tailEnd/>
          </a:ln>
          <a:effectLst/>
        </p:spPr>
        <p:txBody>
          <a:bodyPr lIns="63748" tIns="31868" rIns="63748" bIns="31868">
            <a:spAutoFit/>
          </a:bodyPr>
          <a:lstStyle/>
          <a:p>
            <a:pPr eaLnBrk="0" hangingPunct="0">
              <a:lnSpc>
                <a:spcPct val="65000"/>
              </a:lnSpc>
              <a:spcBef>
                <a:spcPct val="50000"/>
              </a:spcBef>
              <a:defRPr/>
            </a:pPr>
            <a:r>
              <a:rPr lang="en-US" sz="35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69"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8799"/>
            <a:ext cx="32735839" cy="501040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21550" y="5806440"/>
            <a:ext cx="0" cy="36055464"/>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1742705" y="5806440"/>
            <a:ext cx="0" cy="36055464"/>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3D2641B-7A7A-2B5C-8CEF-5070E05320BF}"/>
              </a:ext>
            </a:extLst>
          </p:cNvPr>
          <p:cNvGraphicFramePr>
            <a:graphicFrameLocks noGrp="1"/>
          </p:cNvGraphicFramePr>
          <p:nvPr userDrawn="1">
            <p:extLst>
              <p:ext uri="{D42A27DB-BD31-4B8C-83A1-F6EECF244321}">
                <p14:modId xmlns:p14="http://schemas.microsoft.com/office/powerpoint/2010/main" val="2115192184"/>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BCD0CB2-2254-49B3-8E66-8FB8A0C26EF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540" y="42802626"/>
            <a:ext cx="32758379" cy="118446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p>
        </p:txBody>
      </p:sp>
      <p:sp>
        <p:nvSpPr>
          <p:cNvPr id="10" name="Text Box 14"/>
          <p:cNvSpPr txBox="1">
            <a:spLocks noChangeArrowheads="1"/>
          </p:cNvSpPr>
          <p:nvPr/>
        </p:nvSpPr>
        <p:spPr bwMode="auto">
          <a:xfrm>
            <a:off x="1168961" y="43187882"/>
            <a:ext cx="1875490" cy="238702"/>
          </a:xfrm>
          <a:prstGeom prst="rect">
            <a:avLst/>
          </a:prstGeom>
          <a:noFill/>
          <a:ln w="9525">
            <a:noFill/>
            <a:miter lim="800000"/>
            <a:headEnd/>
            <a:tailEnd/>
          </a:ln>
          <a:effectLst/>
        </p:spPr>
        <p:txBody>
          <a:bodyPr lIns="63748" tIns="31868" rIns="63748" bIns="31868">
            <a:spAutoFit/>
          </a:bodyPr>
          <a:lstStyle/>
          <a:p>
            <a:pPr eaLnBrk="0" hangingPunct="0">
              <a:lnSpc>
                <a:spcPct val="65000"/>
              </a:lnSpc>
              <a:spcBef>
                <a:spcPct val="50000"/>
              </a:spcBef>
              <a:defRPr/>
            </a:pPr>
            <a:r>
              <a:rPr lang="en-US" sz="35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69"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18799"/>
            <a:ext cx="32735839" cy="5010402"/>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7">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6367919" y="5806440"/>
            <a:ext cx="0" cy="36055464"/>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C37CEC3-B1CD-6DB5-6E24-5621CC712760}"/>
              </a:ext>
            </a:extLst>
          </p:cNvPr>
          <p:cNvGraphicFramePr>
            <a:graphicFrameLocks noGrp="1"/>
          </p:cNvGraphicFramePr>
          <p:nvPr userDrawn="1">
            <p:extLst>
              <p:ext uri="{D42A27DB-BD31-4B8C-83A1-F6EECF244321}">
                <p14:modId xmlns:p14="http://schemas.microsoft.com/office/powerpoint/2010/main" val="3929012158"/>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8B335D1-0B53-6A38-D964-41722E09A318}"/>
              </a:ext>
            </a:extLst>
          </p:cNvPr>
          <p:cNvGraphicFramePr>
            <a:graphicFrameLocks noGrp="1"/>
          </p:cNvGraphicFramePr>
          <p:nvPr userDrawn="1">
            <p:extLst>
              <p:ext uri="{D42A27DB-BD31-4B8C-83A1-F6EECF244321}">
                <p14:modId xmlns:p14="http://schemas.microsoft.com/office/powerpoint/2010/main" val="2178400888"/>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68961" y="43187882"/>
            <a:ext cx="1875490" cy="238702"/>
          </a:xfrm>
          <a:prstGeom prst="rect">
            <a:avLst/>
          </a:prstGeom>
          <a:noFill/>
          <a:ln w="9525">
            <a:noFill/>
            <a:miter lim="800000"/>
            <a:headEnd/>
            <a:tailEnd/>
          </a:ln>
          <a:effectLst/>
        </p:spPr>
        <p:txBody>
          <a:bodyPr lIns="63748" tIns="31868" rIns="63748" bIns="31868">
            <a:spAutoFit/>
          </a:bodyPr>
          <a:lstStyle/>
          <a:p>
            <a:pPr eaLnBrk="0" hangingPunct="0">
              <a:lnSpc>
                <a:spcPct val="65000"/>
              </a:lnSpc>
              <a:spcBef>
                <a:spcPct val="50000"/>
              </a:spcBef>
              <a:defRPr/>
            </a:pPr>
            <a:r>
              <a:rPr lang="en-US" sz="35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69"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22540" y="42802626"/>
            <a:ext cx="32758379" cy="1184468"/>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021970" eaLnBrk="1" fontAlgn="auto" latinLnBrk="0" hangingPunct="1">
              <a:lnSpc>
                <a:spcPct val="100000"/>
              </a:lnSpc>
              <a:spcBef>
                <a:spcPts val="0"/>
              </a:spcBef>
              <a:spcAft>
                <a:spcPts val="0"/>
              </a:spcAft>
              <a:buClrTx/>
              <a:buSzTx/>
              <a:buFontTx/>
              <a:buNone/>
              <a:tabLst/>
              <a:defRPr/>
            </a:pPr>
            <a:endParaRPr kumimoji="0" lang="en-US" sz="6007"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1" y="18799"/>
            <a:ext cx="32735839" cy="5010402"/>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021970" eaLnBrk="1" fontAlgn="auto" latinLnBrk="0" hangingPunct="1">
                <a:lnSpc>
                  <a:spcPct val="100000"/>
                </a:lnSpc>
                <a:spcBef>
                  <a:spcPts val="0"/>
                </a:spcBef>
                <a:spcAft>
                  <a:spcPts val="0"/>
                </a:spcAft>
                <a:buClrTx/>
                <a:buSzTx/>
                <a:buFontTx/>
                <a:buNone/>
                <a:tabLst/>
                <a:defRPr/>
              </a:pPr>
              <a:endParaRPr kumimoji="0" lang="en-US" sz="6007"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1021970" eaLnBrk="1" fontAlgn="auto" latinLnBrk="0" hangingPunct="1">
                <a:lnSpc>
                  <a:spcPct val="100000"/>
                </a:lnSpc>
                <a:spcBef>
                  <a:spcPts val="0"/>
                </a:spcBef>
                <a:spcAft>
                  <a:spcPts val="0"/>
                </a:spcAft>
                <a:buClrTx/>
                <a:buSzTx/>
                <a:buFontTx/>
                <a:buNone/>
                <a:tabLst/>
                <a:defRPr/>
              </a:pPr>
              <a:endParaRPr kumimoji="0" lang="en-US" sz="6007"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1021970" eaLnBrk="1" fontAlgn="auto" latinLnBrk="0" hangingPunct="1">
                <a:lnSpc>
                  <a:spcPct val="100000"/>
                </a:lnSpc>
                <a:spcBef>
                  <a:spcPts val="0"/>
                </a:spcBef>
                <a:spcAft>
                  <a:spcPts val="0"/>
                </a:spcAft>
                <a:buClrTx/>
                <a:buSzTx/>
                <a:buFontTx/>
                <a:buNone/>
                <a:tabLst/>
                <a:defRPr/>
              </a:pPr>
              <a:endParaRPr kumimoji="0" lang="en-US" sz="6007"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5E1D0AD5-5CFC-F77A-4CFB-DEEE9C8B0771}"/>
              </a:ext>
            </a:extLst>
          </p:cNvPr>
          <p:cNvGraphicFramePr>
            <a:graphicFrameLocks noGrp="1"/>
          </p:cNvGraphicFramePr>
          <p:nvPr userDrawn="1">
            <p:extLst>
              <p:ext uri="{D42A27DB-BD31-4B8C-83A1-F6EECF244321}">
                <p14:modId xmlns:p14="http://schemas.microsoft.com/office/powerpoint/2010/main" val="3929012158"/>
              </p:ext>
            </p:extLst>
          </p:nvPr>
        </p:nvGraphicFramePr>
        <p:xfrm>
          <a:off x="-13821798" y="67854"/>
          <a:ext cx="13017951" cy="43956899"/>
        </p:xfrm>
        <a:graphic>
          <a:graphicData uri="http://schemas.openxmlformats.org/drawingml/2006/table">
            <a:tbl>
              <a:tblPr firstRow="1" bandRow="1">
                <a:tableStyleId>{5C22544A-7EE6-4342-B048-85BDC9FD1C3A}</a:tableStyleId>
              </a:tblPr>
              <a:tblGrid>
                <a:gridCol w="5581995">
                  <a:extLst>
                    <a:ext uri="{9D8B030D-6E8A-4147-A177-3AD203B41FA5}">
                      <a16:colId xmlns:a16="http://schemas.microsoft.com/office/drawing/2014/main" val="20000"/>
                    </a:ext>
                  </a:extLst>
                </a:gridCol>
                <a:gridCol w="7435956">
                  <a:extLst>
                    <a:ext uri="{9D8B030D-6E8A-4147-A177-3AD203B41FA5}">
                      <a16:colId xmlns:a16="http://schemas.microsoft.com/office/drawing/2014/main" val="20001"/>
                    </a:ext>
                  </a:extLst>
                </a:gridCol>
              </a:tblGrid>
              <a:tr h="170942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8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410314">
                <a:tc gridSpan="2">
                  <a:txBody>
                    <a:bodyPr/>
                    <a:lstStyle/>
                    <a:p>
                      <a:pPr defTabSz="3765639"/>
                      <a:r>
                        <a:rPr lang="en-US" sz="2700" b="0" i="0" dirty="0">
                          <a:solidFill>
                            <a:srgbClr val="D9D9D9"/>
                          </a:solidFill>
                          <a:latin typeface="Arial"/>
                          <a:cs typeface="Arial"/>
                        </a:rPr>
                        <a:t>This PowerPoint template is designed to create a </a:t>
                      </a:r>
                      <a:r>
                        <a:rPr lang="en-US" sz="2700" b="1" i="0" dirty="0">
                          <a:solidFill>
                            <a:srgbClr val="FFC000"/>
                          </a:solidFill>
                          <a:latin typeface="Arial"/>
                          <a:cs typeface="Arial"/>
                        </a:rPr>
                        <a:t>36"x48" </a:t>
                      </a:r>
                      <a:r>
                        <a:rPr lang="en-US" sz="2700" b="0" i="0" dirty="0">
                          <a:solidFill>
                            <a:srgbClr val="D9D9D9"/>
                          </a:solidFill>
                          <a:latin typeface="Arial"/>
                          <a:cs typeface="Arial"/>
                        </a:rPr>
                        <a:t>research poster. Simply add your title, subtitle, text, tables, charts, and photos to customize your poster.</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To assist you in the design process and address any poster-related questions, we offer a series of online tutorials. Visit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select the </a:t>
                      </a:r>
                      <a:r>
                        <a:rPr lang="en-US" sz="2700" b="1" i="0" dirty="0">
                          <a:solidFill>
                            <a:srgbClr val="FFC000"/>
                          </a:solidFill>
                          <a:latin typeface="Arial"/>
                          <a:cs typeface="Arial"/>
                        </a:rPr>
                        <a:t>Tutorials </a:t>
                      </a:r>
                      <a:r>
                        <a:rPr lang="en-US" sz="2700" b="0" i="0" dirty="0">
                          <a:solidFill>
                            <a:srgbClr val="D9D9D9"/>
                          </a:solidFill>
                          <a:latin typeface="Arial"/>
                          <a:cs typeface="Arial"/>
                        </a:rPr>
                        <a:t>tab for detailed guidance.</a:t>
                      </a:r>
                    </a:p>
                    <a:p>
                      <a:pPr defTabSz="3765639"/>
                      <a:endParaRPr lang="en-US" sz="2700" b="0" i="0" dirty="0">
                        <a:solidFill>
                          <a:srgbClr val="D9D9D9"/>
                        </a:solidFill>
                        <a:latin typeface="Arial"/>
                        <a:cs typeface="Arial"/>
                      </a:endParaRPr>
                    </a:p>
                    <a:p>
                      <a:pPr defTabSz="3765639"/>
                      <a:r>
                        <a:rPr lang="en-US" sz="2700" b="0" i="0" dirty="0">
                          <a:solidFill>
                            <a:srgbClr val="D9D9D9"/>
                          </a:solidFill>
                          <a:latin typeface="Arial"/>
                          <a:cs typeface="Arial"/>
                        </a:rPr>
                        <a:t>For same-day professional printing of your poster, go to </a:t>
                      </a:r>
                      <a:r>
                        <a:rPr lang="en-US" sz="2700" b="1" i="0" dirty="0" err="1">
                          <a:solidFill>
                            <a:srgbClr val="FFC000"/>
                          </a:solidFill>
                          <a:latin typeface="Arial"/>
                          <a:cs typeface="Arial"/>
                        </a:rPr>
                        <a:t>PosterPresentations.com</a:t>
                      </a:r>
                      <a:r>
                        <a:rPr lang="en-US" sz="2700" b="1" i="0" dirty="0">
                          <a:solidFill>
                            <a:srgbClr val="FFC000"/>
                          </a:solidFill>
                          <a:latin typeface="Arial"/>
                          <a:cs typeface="Arial"/>
                        </a:rPr>
                        <a:t> </a:t>
                      </a:r>
                      <a:r>
                        <a:rPr lang="en-US" sz="2700" b="0" i="0" dirty="0">
                          <a:solidFill>
                            <a:srgbClr val="D9D9D9"/>
                          </a:solidFill>
                          <a:latin typeface="Arial"/>
                          <a:cs typeface="Arial"/>
                        </a:rPr>
                        <a:t>and click on the ”</a:t>
                      </a:r>
                      <a:r>
                        <a:rPr lang="en-US" sz="2700" b="1" i="0" dirty="0">
                          <a:solidFill>
                            <a:srgbClr val="FFC000"/>
                          </a:solidFill>
                          <a:latin typeface="Arial"/>
                          <a:cs typeface="Arial"/>
                        </a:rPr>
                        <a:t>PRINT</a:t>
                      </a:r>
                      <a:r>
                        <a:rPr lang="en-US" sz="2700" b="0" i="0" dirty="0">
                          <a:solidFill>
                            <a:srgbClr val="D9D9D9"/>
                          </a:solidFill>
                          <a:latin typeface="Arial"/>
                          <a:cs typeface="Arial"/>
                        </a:rPr>
                        <a:t>” button or click on any of our poster options.</a:t>
                      </a:r>
                      <a:endParaRPr lang="en-US" sz="2700" b="0" dirty="0">
                        <a:solidFill>
                          <a:srgbClr val="D9D9D9"/>
                        </a:solidFill>
                        <a:latin typeface="Arial"/>
                        <a:cs typeface="Arial"/>
                      </a:endParaRPr>
                    </a:p>
                  </a:txBody>
                  <a:tcPr marL="136399" marR="6820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80775">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91x122cm</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200" marR="6820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7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76x102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36x48 inches</a:t>
                      </a:r>
                      <a:endParaRPr lang="en-US" sz="2700" b="0" baseline="0" dirty="0">
                        <a:solidFill>
                          <a:srgbClr val="FFC000"/>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8"/>
                  </a:ext>
                </a:extLst>
              </a:tr>
              <a:tr h="5539352">
                <a:tc>
                  <a:txBody>
                    <a:bodyPr/>
                    <a:lstStyle/>
                    <a:p>
                      <a:endParaRPr lang="en-US" sz="2700" dirty="0">
                        <a:solidFill>
                          <a:srgbClr val="1F3A4E"/>
                        </a:solidFill>
                      </a:endParaRPr>
                    </a:p>
                  </a:txBody>
                  <a:tcPr marL="68200" marR="68200" marT="60960" marB="60960">
                    <a:blipFill rotWithShape="1">
                      <a:blip r:embed="rId3"/>
                      <a:stretch>
                        <a:fillRect/>
                      </a:stretch>
                    </a:blipFill>
                  </a:tcPr>
                </a:tc>
                <a:tc>
                  <a:txBody>
                    <a:bodyPr/>
                    <a:lstStyle/>
                    <a:p>
                      <a:pPr algn="l"/>
                      <a:r>
                        <a:rPr lang="en-US" sz="3300" b="1" baseline="0" dirty="0">
                          <a:solidFill>
                            <a:srgbClr val="FFC000"/>
                          </a:solidFill>
                          <a:latin typeface="Arial" panose="020B0604020202020204" pitchFamily="34" charset="0"/>
                          <a:cs typeface="Arial" panose="020B0604020202020204" pitchFamily="34" charset="0"/>
                        </a:rPr>
                        <a:t>How to </a:t>
                      </a:r>
                      <a:r>
                        <a:rPr lang="en-US" sz="5200" b="1" baseline="0" dirty="0">
                          <a:solidFill>
                            <a:srgbClr val="FFC000"/>
                          </a:solidFill>
                          <a:latin typeface="Arial" panose="020B0604020202020204" pitchFamily="34" charset="0"/>
                          <a:cs typeface="Arial" panose="020B0604020202020204" pitchFamily="34" charset="0"/>
                        </a:rPr>
                        <a:t>Zoom in </a:t>
                      </a:r>
                      <a:r>
                        <a:rPr lang="en-US" sz="33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3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700" b="0" baseline="0" dirty="0">
                        <a:solidFill>
                          <a:srgbClr val="D9D9D9"/>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7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6399" marR="68200" marT="182880" marB="60960">
                    <a:solidFill>
                      <a:srgbClr val="010101"/>
                    </a:solidFill>
                  </a:tcPr>
                </a:tc>
                <a:extLst>
                  <a:ext uri="{0D108BD9-81ED-4DB2-BD59-A6C34878D82A}">
                    <a16:rowId xmlns:a16="http://schemas.microsoft.com/office/drawing/2014/main" val="10001"/>
                  </a:ext>
                </a:extLst>
              </a:tr>
              <a:tr h="26674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3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200" marR="6820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918641">
                <a:tc>
                  <a:txBody>
                    <a:bodyPr/>
                    <a:lstStyle/>
                    <a:p>
                      <a:endParaRPr lang="en-US" sz="2700" dirty="0">
                        <a:solidFill>
                          <a:srgbClr val="1F3A4E"/>
                        </a:solidFill>
                      </a:endParaRPr>
                    </a:p>
                  </a:txBody>
                  <a:tcPr marL="68200" marR="68200" marT="60960" marB="60960">
                    <a:blipFill rotWithShape="1">
                      <a:blip r:embed="rId4"/>
                      <a:stretch>
                        <a:fillRect/>
                      </a:stretch>
                    </a:blipFill>
                  </a:tcPr>
                </a:tc>
                <a:tc>
                  <a:txBody>
                    <a:bodyPr/>
                    <a:lstStyle/>
                    <a:p>
                      <a:pPr marL="0" lvl="1" indent="0" algn="l" defTabSz="114300"/>
                      <a:r>
                        <a:rPr lang="en-US" sz="33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7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7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700" b="0" baseline="0" dirty="0">
                        <a:solidFill>
                          <a:srgbClr val="D9D9D9"/>
                        </a:solidFill>
                        <a:latin typeface="Arial" panose="020B0604020202020204" pitchFamily="34" charset="0"/>
                        <a:cs typeface="Arial" panose="020B0604020202020204" pitchFamily="34" charset="0"/>
                      </a:endParaRPr>
                    </a:p>
                  </a:txBody>
                  <a:tcPr marL="136399" marR="68200" marT="182880" marB="60960">
                    <a:solidFill>
                      <a:srgbClr val="010101"/>
                    </a:solidFill>
                  </a:tcPr>
                </a:tc>
                <a:extLst>
                  <a:ext uri="{0D108BD9-81ED-4DB2-BD59-A6C34878D82A}">
                    <a16:rowId xmlns:a16="http://schemas.microsoft.com/office/drawing/2014/main" val="10003"/>
                  </a:ext>
                </a:extLst>
              </a:tr>
              <a:tr h="4526104">
                <a:tc gridSpan="2">
                  <a:txBody>
                    <a:bodyPr/>
                    <a:lstStyle/>
                    <a:p>
                      <a:r>
                        <a:rPr lang="en-US" sz="33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700" baseline="0" dirty="0">
                        <a:solidFill>
                          <a:srgbClr val="D9D9D9"/>
                        </a:solidFill>
                        <a:latin typeface="Arial" panose="020B0604020202020204" pitchFamily="34" charset="0"/>
                        <a:cs typeface="Arial" panose="020B0604020202020204" pitchFamily="34" charset="0"/>
                      </a:endParaRPr>
                    </a:p>
                    <a:p>
                      <a:r>
                        <a:rPr lang="en-US" sz="27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200" marR="6820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580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6399" marR="6820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49341">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6399" marR="6820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981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6399" marR="6820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99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6399" marR="6820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1760259-6FA2-7BFC-3EFD-C2630734F59F}"/>
              </a:ext>
            </a:extLst>
          </p:cNvPr>
          <p:cNvGraphicFramePr>
            <a:graphicFrameLocks noGrp="1"/>
          </p:cNvGraphicFramePr>
          <p:nvPr userDrawn="1">
            <p:extLst>
              <p:ext uri="{D42A27DB-BD31-4B8C-83A1-F6EECF244321}">
                <p14:modId xmlns:p14="http://schemas.microsoft.com/office/powerpoint/2010/main" val="2178400888"/>
              </p:ext>
            </p:extLst>
          </p:nvPr>
        </p:nvGraphicFramePr>
        <p:xfrm>
          <a:off x="33522030" y="3"/>
          <a:ext cx="13017950" cy="44056639"/>
        </p:xfrm>
        <a:graphic>
          <a:graphicData uri="http://schemas.openxmlformats.org/drawingml/2006/table">
            <a:tbl>
              <a:tblPr firstRow="1" bandRow="1">
                <a:tableStyleId>{5C22544A-7EE6-4342-B048-85BDC9FD1C3A}</a:tableStyleId>
              </a:tblPr>
              <a:tblGrid>
                <a:gridCol w="5822149">
                  <a:extLst>
                    <a:ext uri="{9D8B030D-6E8A-4147-A177-3AD203B41FA5}">
                      <a16:colId xmlns:a16="http://schemas.microsoft.com/office/drawing/2014/main" val="20000"/>
                    </a:ext>
                  </a:extLst>
                </a:gridCol>
                <a:gridCol w="889217">
                  <a:extLst>
                    <a:ext uri="{9D8B030D-6E8A-4147-A177-3AD203B41FA5}">
                      <a16:colId xmlns:a16="http://schemas.microsoft.com/office/drawing/2014/main" val="3519466302"/>
                    </a:ext>
                  </a:extLst>
                </a:gridCol>
                <a:gridCol w="6306584">
                  <a:extLst>
                    <a:ext uri="{9D8B030D-6E8A-4147-A177-3AD203B41FA5}">
                      <a16:colId xmlns:a16="http://schemas.microsoft.com/office/drawing/2014/main" val="4164475170"/>
                    </a:ext>
                  </a:extLst>
                </a:gridCol>
              </a:tblGrid>
              <a:tr h="177778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200" b="0" spc="600" dirty="0">
                          <a:solidFill>
                            <a:srgbClr val="1F3A4E"/>
                          </a:solidFill>
                          <a:latin typeface="Arial Black" panose="020B0A04020102020204" pitchFamily="34" charset="0"/>
                        </a:rPr>
                        <a:t>QUICK START GUIDE</a:t>
                      </a:r>
                      <a:br>
                        <a:rPr lang="en-US" sz="52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200" b="1" spc="600" dirty="0">
                        <a:solidFill>
                          <a:schemeClr val="bg1"/>
                        </a:solidFill>
                        <a:latin typeface="Trebuchet MS" pitchFamily="34" charset="0"/>
                      </a:endParaRPr>
                    </a:p>
                  </a:txBody>
                  <a:tcPr marL="136399" marR="6820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99803">
                <a:tc>
                  <a:txBody>
                    <a:bodyPr/>
                    <a:lstStyle/>
                    <a:p>
                      <a:endParaRPr lang="en-US" sz="2700" u="none" dirty="0">
                        <a:solidFill>
                          <a:srgbClr val="FFC000"/>
                        </a:solidFill>
                      </a:endParaRPr>
                    </a:p>
                  </a:txBody>
                  <a:tcPr marL="136399" marR="6820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700" u="none" dirty="0">
                        <a:solidFill>
                          <a:srgbClr val="FFC000"/>
                        </a:solidFill>
                      </a:endParaRPr>
                    </a:p>
                  </a:txBody>
                  <a:tcPr marL="136399" marR="6820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2539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6399" marR="6820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6399" marR="6820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952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panose="020B0604020202020204" pitchFamily="34" charset="0"/>
                        <a:cs typeface="Arial" panose="020B0604020202020204" pitchFamily="34" charset="0"/>
                      </a:endParaRPr>
                    </a:p>
                  </a:txBody>
                  <a:tcPr marL="136399" marR="6820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75560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300" noProof="0" dirty="0">
                          <a:solidFill>
                            <a:srgbClr val="D9D9D9"/>
                          </a:solidFill>
                          <a:latin typeface="Arial" panose="020B0604020202020204" pitchFamily="34" charset="0"/>
                          <a:cs typeface="Arial" panose="020B0604020202020204" pitchFamily="34" charset="0"/>
                        </a:rPr>
                      </a:br>
                      <a:r>
                        <a:rPr lang="en-US" sz="33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6399" marR="6820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12647">
                <a:tc>
                  <a:txBody>
                    <a:bodyPr/>
                    <a:lstStyle/>
                    <a:p>
                      <a:r>
                        <a:rPr lang="en-US" sz="3800" b="1" dirty="0">
                          <a:solidFill>
                            <a:srgbClr val="FFC000"/>
                          </a:solidFill>
                          <a:latin typeface="Arial" panose="020B0604020202020204" pitchFamily="34" charset="0"/>
                          <a:cs typeface="Arial" panose="020B0604020202020204" pitchFamily="34" charset="0"/>
                        </a:rPr>
                        <a:t>How to</a:t>
                      </a:r>
                      <a:r>
                        <a:rPr lang="en-US" sz="3800" b="1" baseline="0" dirty="0">
                          <a:solidFill>
                            <a:srgbClr val="FFC000"/>
                          </a:solidFill>
                          <a:latin typeface="Arial" panose="020B0604020202020204" pitchFamily="34" charset="0"/>
                          <a:cs typeface="Arial" panose="020B0604020202020204" pitchFamily="34" charset="0"/>
                        </a:rPr>
                        <a:t> preview your poster prior to printing</a:t>
                      </a:r>
                      <a:endParaRPr lang="en-US" sz="3800" b="1" dirty="0">
                        <a:solidFill>
                          <a:srgbClr val="FFC000"/>
                        </a:solidFill>
                        <a:latin typeface="Arial" panose="020B0604020202020204" pitchFamily="34" charset="0"/>
                        <a:cs typeface="Arial" panose="020B0604020202020204" pitchFamily="34" charset="0"/>
                      </a:endParaRPr>
                    </a:p>
                    <a:p>
                      <a:r>
                        <a:rPr lang="en-US" sz="3300" dirty="0">
                          <a:solidFill>
                            <a:srgbClr val="D9D9D9"/>
                          </a:solidFill>
                          <a:latin typeface="Arial" panose="020B0604020202020204" pitchFamily="34" charset="0"/>
                          <a:cs typeface="Arial" panose="020B0604020202020204" pitchFamily="34" charset="0"/>
                        </a:rPr>
                        <a:t>You can preview your poster at any time by pressing the </a:t>
                      </a:r>
                      <a:r>
                        <a:rPr lang="en-US" sz="3300" b="1" dirty="0">
                          <a:solidFill>
                            <a:srgbClr val="FFC000"/>
                          </a:solidFill>
                          <a:latin typeface="Arial" panose="020B0604020202020204" pitchFamily="34" charset="0"/>
                          <a:cs typeface="Arial" panose="020B0604020202020204" pitchFamily="34" charset="0"/>
                        </a:rPr>
                        <a:t>F5 key </a:t>
                      </a:r>
                      <a:r>
                        <a:rPr lang="en-US" sz="33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300" b="1" dirty="0">
                          <a:solidFill>
                            <a:srgbClr val="FFC000"/>
                          </a:solidFill>
                          <a:latin typeface="Arial" panose="020B0604020202020204" pitchFamily="34" charset="0"/>
                          <a:cs typeface="Arial" panose="020B0604020202020204" pitchFamily="34" charset="0"/>
                        </a:rPr>
                        <a:t>ESC</a:t>
                      </a:r>
                      <a:r>
                        <a:rPr lang="en-US" sz="3300" dirty="0">
                          <a:solidFill>
                            <a:srgbClr val="D9D9D9"/>
                          </a:solidFill>
                          <a:latin typeface="Arial" panose="020B0604020202020204" pitchFamily="34" charset="0"/>
                          <a:cs typeface="Arial" panose="020B0604020202020204" pitchFamily="34" charset="0"/>
                        </a:rPr>
                        <a:t> key.</a:t>
                      </a:r>
                    </a:p>
                  </a:txBody>
                  <a:tcPr marL="136399" marR="6820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(Windows)</a:t>
                      </a:r>
                      <a:br>
                        <a:rPr lang="en-US" sz="3800" b="1" dirty="0">
                          <a:solidFill>
                            <a:srgbClr val="D9D9D9"/>
                          </a:solidFill>
                          <a:latin typeface="Arial" panose="020B0604020202020204" pitchFamily="34" charset="0"/>
                          <a:cs typeface="Arial" panose="020B0604020202020204" pitchFamily="34" charset="0"/>
                        </a:rPr>
                      </a:br>
                      <a:r>
                        <a:rPr lang="en-US" sz="3800" b="1" dirty="0">
                          <a:solidFill>
                            <a:srgbClr val="D9D9D9"/>
                          </a:solidFill>
                          <a:latin typeface="Arial" panose="020B0604020202020204" pitchFamily="34" charset="0"/>
                          <a:cs typeface="Arial" panose="020B0604020202020204" pitchFamily="34" charset="0"/>
                        </a:rPr>
                        <a:t>Or click on the SLIDESHOW tab (Mac and Windows)</a:t>
                      </a:r>
                      <a:endParaRPr lang="en-US" sz="3300" dirty="0">
                        <a:solidFill>
                          <a:srgbClr val="D9D9D9"/>
                        </a:solidFill>
                        <a:latin typeface="Arial" panose="020B0604020202020204" pitchFamily="34" charset="0"/>
                        <a:cs typeface="Arial" panose="020B0604020202020204" pitchFamily="34" charset="0"/>
                      </a:endParaRPr>
                    </a:p>
                  </a:txBody>
                  <a:tcPr marL="136399" marR="6820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To print your poster, visit </a:t>
                      </a:r>
                      <a:r>
                        <a:rPr lang="en-US" sz="3300" noProof="0" dirty="0" err="1">
                          <a:solidFill>
                            <a:srgbClr val="FFC000"/>
                          </a:solidFill>
                          <a:latin typeface="Arial"/>
                          <a:cs typeface="Arial"/>
                        </a:rPr>
                        <a:t>PosterPresentations.com</a:t>
                      </a:r>
                      <a:r>
                        <a:rPr lang="en-US" sz="3300" noProof="0" dirty="0">
                          <a:solidFill>
                            <a:srgbClr val="FFC000"/>
                          </a:solidFill>
                          <a:latin typeface="Arial"/>
                          <a:cs typeface="Arial"/>
                        </a:rPr>
                        <a:t> </a:t>
                      </a:r>
                      <a:r>
                        <a:rPr lang="en-US" sz="3300" noProof="0" dirty="0">
                          <a:solidFill>
                            <a:srgbClr val="D9D9D9"/>
                          </a:solidFill>
                          <a:latin typeface="Arial"/>
                          <a:cs typeface="Arial"/>
                        </a:rPr>
                        <a:t>and click the "</a:t>
                      </a:r>
                      <a:r>
                        <a:rPr lang="en-US" sz="3300" noProof="0" dirty="0">
                          <a:solidFill>
                            <a:srgbClr val="FFC000"/>
                          </a:solidFill>
                          <a:latin typeface="Arial"/>
                          <a:cs typeface="Arial"/>
                        </a:rPr>
                        <a:t>PRINT</a:t>
                      </a:r>
                      <a:r>
                        <a:rPr lang="en-US" sz="33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300" noProof="0" dirty="0">
                          <a:solidFill>
                            <a:srgbClr val="D9D9D9"/>
                          </a:solidFill>
                          <a:latin typeface="Arial"/>
                          <a:cs typeface="Arial"/>
                        </a:rPr>
                      </a:br>
                      <a:br>
                        <a:rPr lang="en-US" sz="3300" noProof="0" dirty="0">
                          <a:solidFill>
                            <a:srgbClr val="D9D9D9"/>
                          </a:solidFill>
                          <a:latin typeface="Arial"/>
                          <a:cs typeface="Arial"/>
                        </a:rPr>
                      </a:br>
                      <a:r>
                        <a:rPr lang="en-US" sz="3300" noProof="0" dirty="0">
                          <a:solidFill>
                            <a:srgbClr val="D9D9D9"/>
                          </a:solidFill>
                          <a:latin typeface="Arial"/>
                          <a:cs typeface="Arial"/>
                        </a:rPr>
                        <a:t>Go to </a:t>
                      </a:r>
                      <a:r>
                        <a:rPr lang="en-US" sz="3300" noProof="0" dirty="0" err="1">
                          <a:solidFill>
                            <a:srgbClr val="FFC000"/>
                          </a:solidFill>
                          <a:latin typeface="Arial"/>
                          <a:cs typeface="Arial"/>
                        </a:rPr>
                        <a:t>PosterPresentations.com</a:t>
                      </a:r>
                      <a:r>
                        <a:rPr lang="en-US" sz="3300" noProof="0" dirty="0">
                          <a:solidFill>
                            <a:srgbClr val="D9D9D9"/>
                          </a:solidFill>
                          <a:latin typeface="Arial"/>
                          <a:cs typeface="Arial"/>
                        </a:rPr>
                        <a:t> for more information.</a:t>
                      </a: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3383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300" noProof="0" dirty="0">
                          <a:solidFill>
                            <a:srgbClr val="FFC000"/>
                          </a:solidFill>
                          <a:latin typeface="Arial"/>
                          <a:cs typeface="Arial"/>
                        </a:rPr>
                        <a:t>https://</a:t>
                      </a:r>
                      <a:r>
                        <a:rPr lang="en-US" sz="3300" noProof="0" dirty="0" err="1">
                          <a:solidFill>
                            <a:srgbClr val="FFC000"/>
                          </a:solidFill>
                          <a:latin typeface="Arial"/>
                          <a:cs typeface="Arial"/>
                        </a:rPr>
                        <a:t>www.posterpresentations.com</a:t>
                      </a:r>
                      <a:r>
                        <a:rPr lang="en-US" sz="3300" noProof="0" dirty="0">
                          <a:solidFill>
                            <a:srgbClr val="FFC000"/>
                          </a:solidFill>
                          <a:latin typeface="Arial"/>
                          <a:cs typeface="Arial"/>
                        </a:rPr>
                        <a:t>/poster-presentation-services-for-conferences-and-</a:t>
                      </a:r>
                      <a:r>
                        <a:rPr lang="en-US" sz="3300" noProof="0" dirty="0" err="1">
                          <a:solidFill>
                            <a:srgbClr val="FFC000"/>
                          </a:solidFill>
                          <a:latin typeface="Arial"/>
                          <a:cs typeface="Arial"/>
                        </a:rPr>
                        <a:t>events.html</a:t>
                      </a:r>
                      <a:endParaRPr lang="en-US" sz="33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300" noProof="0" dirty="0">
                        <a:solidFill>
                          <a:srgbClr val="FFC000"/>
                        </a:solidFill>
                        <a:latin typeface="Arial"/>
                        <a:cs typeface="Arial"/>
                      </a:endParaRPr>
                    </a:p>
                  </a:txBody>
                  <a:tcPr marL="136399" marR="6820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82241">
                <a:tc gridSpan="3">
                  <a:txBody>
                    <a:bodyPr/>
                    <a:lstStyle/>
                    <a:p>
                      <a:endParaRPr lang="en-US" sz="3300" dirty="0">
                        <a:solidFill>
                          <a:srgbClr val="1F3A4E"/>
                        </a:solidFill>
                      </a:endParaRPr>
                    </a:p>
                  </a:txBody>
                  <a:tcPr marL="136399" marR="6820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51247">
                <a:tc gridSpan="2">
                  <a:txBody>
                    <a:bodyPr/>
                    <a:lstStyle/>
                    <a:p>
                      <a:pPr>
                        <a:lnSpc>
                          <a:spcPts val="2600"/>
                        </a:lnSpc>
                      </a:pPr>
                      <a:r>
                        <a:rPr lang="en-US" sz="2700" dirty="0">
                          <a:solidFill>
                            <a:schemeClr val="bg1">
                              <a:lumMod val="85000"/>
                            </a:schemeClr>
                          </a:solidFill>
                          <a:latin typeface="Arial"/>
                          <a:cs typeface="Arial"/>
                        </a:rPr>
                        <a:t>© 2025</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6399" marR="6820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2000" dirty="0">
                          <a:solidFill>
                            <a:schemeClr val="bg1"/>
                          </a:solidFill>
                          <a:latin typeface="Arial"/>
                          <a:cs typeface="Arial"/>
                        </a:rPr>
                        <a:t>https://</a:t>
                      </a:r>
                      <a:r>
                        <a:rPr lang="en-US" sz="2000" dirty="0" err="1">
                          <a:solidFill>
                            <a:schemeClr val="bg1"/>
                          </a:solidFill>
                          <a:latin typeface="Arial"/>
                          <a:cs typeface="Arial"/>
                        </a:rPr>
                        <a:t>www.posterpresentations.com</a:t>
                      </a:r>
                      <a:r>
                        <a:rPr lang="en-US" sz="2000" dirty="0">
                          <a:solidFill>
                            <a:schemeClr val="bg1"/>
                          </a:solidFill>
                          <a:latin typeface="Arial"/>
                          <a:cs typeface="Arial"/>
                        </a:rPr>
                        <a:t>/</a:t>
                      </a:r>
                      <a:r>
                        <a:rPr lang="en-US" sz="2000" dirty="0" err="1">
                          <a:solidFill>
                            <a:schemeClr val="bg1"/>
                          </a:solidFill>
                          <a:latin typeface="Arial"/>
                          <a:cs typeface="Arial"/>
                        </a:rPr>
                        <a:t>helpdesk.html</a:t>
                      </a:r>
                      <a:endParaRPr lang="en-US" sz="7200" dirty="0"/>
                    </a:p>
                  </a:txBody>
                  <a:tcPr marL="136399" marR="6820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065759" rtl="0" eaLnBrk="1" latinLnBrk="0" hangingPunct="1">
        <a:spcBef>
          <a:spcPct val="0"/>
        </a:spcBef>
        <a:buNone/>
        <a:defRPr sz="6147" kern="1200">
          <a:solidFill>
            <a:schemeClr val="bg1"/>
          </a:solidFill>
          <a:latin typeface="Trebuchet MS" pitchFamily="34" charset="0"/>
          <a:ea typeface="+mj-ea"/>
          <a:cs typeface="+mj-cs"/>
        </a:defRPr>
      </a:lvl1pPr>
    </p:titleStyle>
    <p:bodyStyle>
      <a:lvl1pPr marL="1149660" indent="-1149660" algn="l" defTabSz="3065759" rtl="0" eaLnBrk="1" latinLnBrk="0" hangingPunct="1">
        <a:spcBef>
          <a:spcPct val="20000"/>
        </a:spcBef>
        <a:buFont typeface="Arial" pitchFamily="34" charset="0"/>
        <a:buChar char="•"/>
        <a:defRPr sz="10757" kern="1200">
          <a:solidFill>
            <a:schemeClr val="tx1"/>
          </a:solidFill>
          <a:latin typeface="+mn-lt"/>
          <a:ea typeface="+mn-ea"/>
          <a:cs typeface="+mn-cs"/>
        </a:defRPr>
      </a:lvl1pPr>
      <a:lvl2pPr marL="2490929" indent="-958050" algn="l" defTabSz="3065759" rtl="0" eaLnBrk="1" latinLnBrk="0" hangingPunct="1">
        <a:spcBef>
          <a:spcPct val="20000"/>
        </a:spcBef>
        <a:buFont typeface="Arial" pitchFamily="34" charset="0"/>
        <a:buChar char="–"/>
        <a:defRPr sz="9431" kern="1200">
          <a:solidFill>
            <a:schemeClr val="tx1"/>
          </a:solidFill>
          <a:latin typeface="+mn-lt"/>
          <a:ea typeface="+mn-ea"/>
          <a:cs typeface="+mn-cs"/>
        </a:defRPr>
      </a:lvl2pPr>
      <a:lvl3pPr marL="3832199" indent="-766440" algn="l" defTabSz="3065759" rtl="0" eaLnBrk="1" latinLnBrk="0" hangingPunct="1">
        <a:spcBef>
          <a:spcPct val="20000"/>
        </a:spcBef>
        <a:buFont typeface="Arial" pitchFamily="34" charset="0"/>
        <a:buChar char="•"/>
        <a:defRPr sz="8103" kern="1200">
          <a:solidFill>
            <a:schemeClr val="tx1"/>
          </a:solidFill>
          <a:latin typeface="+mn-lt"/>
          <a:ea typeface="+mn-ea"/>
          <a:cs typeface="+mn-cs"/>
        </a:defRPr>
      </a:lvl3pPr>
      <a:lvl4pPr marL="5365079"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4pPr>
      <a:lvl5pPr marL="689795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5pPr>
      <a:lvl6pPr marL="8430836"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6pPr>
      <a:lvl7pPr marL="9963714"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7pPr>
      <a:lvl8pPr marL="11496595"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8pPr>
      <a:lvl9pPr marL="13029473" indent="-766440" algn="l" defTabSz="3065759" rtl="0" eaLnBrk="1" latinLnBrk="0" hangingPunct="1">
        <a:spcBef>
          <a:spcPct val="20000"/>
        </a:spcBef>
        <a:buFont typeface="Arial" pitchFamily="34" charset="0"/>
        <a:buChar char="•"/>
        <a:defRPr sz="6706" kern="1200">
          <a:solidFill>
            <a:schemeClr val="tx1"/>
          </a:solidFill>
          <a:latin typeface="+mn-lt"/>
          <a:ea typeface="+mn-ea"/>
          <a:cs typeface="+mn-cs"/>
        </a:defRPr>
      </a:lvl9pPr>
    </p:bodyStyle>
    <p:otherStyle>
      <a:defPPr>
        <a:defRPr lang="en-US"/>
      </a:defPPr>
      <a:lvl1pPr marL="0" algn="l" defTabSz="3065759" rtl="0" eaLnBrk="1" latinLnBrk="0" hangingPunct="1">
        <a:defRPr sz="6007" kern="1200">
          <a:solidFill>
            <a:schemeClr val="tx1"/>
          </a:solidFill>
          <a:latin typeface="+mn-lt"/>
          <a:ea typeface="+mn-ea"/>
          <a:cs typeface="+mn-cs"/>
        </a:defRPr>
      </a:lvl1pPr>
      <a:lvl2pPr marL="1532879" algn="l" defTabSz="3065759" rtl="0" eaLnBrk="1" latinLnBrk="0" hangingPunct="1">
        <a:defRPr sz="6007" kern="1200">
          <a:solidFill>
            <a:schemeClr val="tx1"/>
          </a:solidFill>
          <a:latin typeface="+mn-lt"/>
          <a:ea typeface="+mn-ea"/>
          <a:cs typeface="+mn-cs"/>
        </a:defRPr>
      </a:lvl2pPr>
      <a:lvl3pPr marL="3065759" algn="l" defTabSz="3065759" rtl="0" eaLnBrk="1" latinLnBrk="0" hangingPunct="1">
        <a:defRPr sz="6007" kern="1200">
          <a:solidFill>
            <a:schemeClr val="tx1"/>
          </a:solidFill>
          <a:latin typeface="+mn-lt"/>
          <a:ea typeface="+mn-ea"/>
          <a:cs typeface="+mn-cs"/>
        </a:defRPr>
      </a:lvl3pPr>
      <a:lvl4pPr marL="4598637" algn="l" defTabSz="3065759" rtl="0" eaLnBrk="1" latinLnBrk="0" hangingPunct="1">
        <a:defRPr sz="6007" kern="1200">
          <a:solidFill>
            <a:schemeClr val="tx1"/>
          </a:solidFill>
          <a:latin typeface="+mn-lt"/>
          <a:ea typeface="+mn-ea"/>
          <a:cs typeface="+mn-cs"/>
        </a:defRPr>
      </a:lvl4pPr>
      <a:lvl5pPr marL="6131518" algn="l" defTabSz="3065759" rtl="0" eaLnBrk="1" latinLnBrk="0" hangingPunct="1">
        <a:defRPr sz="6007" kern="1200">
          <a:solidFill>
            <a:schemeClr val="tx1"/>
          </a:solidFill>
          <a:latin typeface="+mn-lt"/>
          <a:ea typeface="+mn-ea"/>
          <a:cs typeface="+mn-cs"/>
        </a:defRPr>
      </a:lvl5pPr>
      <a:lvl6pPr marL="7664397" algn="l" defTabSz="3065759" rtl="0" eaLnBrk="1" latinLnBrk="0" hangingPunct="1">
        <a:defRPr sz="6007" kern="1200">
          <a:solidFill>
            <a:schemeClr val="tx1"/>
          </a:solidFill>
          <a:latin typeface="+mn-lt"/>
          <a:ea typeface="+mn-ea"/>
          <a:cs typeface="+mn-cs"/>
        </a:defRPr>
      </a:lvl6pPr>
      <a:lvl7pPr marL="9197277" algn="l" defTabSz="3065759" rtl="0" eaLnBrk="1" latinLnBrk="0" hangingPunct="1">
        <a:defRPr sz="6007" kern="1200">
          <a:solidFill>
            <a:schemeClr val="tx1"/>
          </a:solidFill>
          <a:latin typeface="+mn-lt"/>
          <a:ea typeface="+mn-ea"/>
          <a:cs typeface="+mn-cs"/>
        </a:defRPr>
      </a:lvl7pPr>
      <a:lvl8pPr marL="10730155" algn="l" defTabSz="3065759" rtl="0" eaLnBrk="1" latinLnBrk="0" hangingPunct="1">
        <a:defRPr sz="6007" kern="1200">
          <a:solidFill>
            <a:schemeClr val="tx1"/>
          </a:solidFill>
          <a:latin typeface="+mn-lt"/>
          <a:ea typeface="+mn-ea"/>
          <a:cs typeface="+mn-cs"/>
        </a:defRPr>
      </a:lvl8pPr>
      <a:lvl9pPr marL="12263034" algn="l" defTabSz="3065759" rtl="0" eaLnBrk="1" latinLnBrk="0" hangingPunct="1">
        <a:defRPr sz="600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userDrawn="1">
          <p15:clr>
            <a:srgbClr val="F26B43"/>
          </p15:clr>
        </p15:guide>
        <p15:guide id="3" pos="20621" userDrawn="1">
          <p15:clr>
            <a:srgbClr val="F26B43"/>
          </p15:clr>
        </p15:guide>
        <p15:guide id="4" orient="horz" pos="269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4677A8-EAF8-C116-0EFE-4CA19D0A6A7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8303CCF-BFCB-4E4F-A5E2-5498F3BD688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F2F6BD3-F113-5552-BA31-9A9A048BFB1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8F81501-4945-1E3E-35F5-83B35915E91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BB1B0CA6-67CB-712F-FC63-EB520AA8DC4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6F64294-172E-0139-7422-C5FA7B459CDA}"/>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42F1B07-43A0-E630-77D3-8B75EBBC612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E410666-844F-DF48-7B6D-043E714F10FE}"/>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100E459-EE67-B01C-EEC4-9FE7B8E0DB1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6AFF57ED-DD2F-7773-7E23-2A078D32924A}"/>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F2505CB-D99E-8B8C-B01B-629F921FF3A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B87A4DD-6F0C-AFC3-732B-46CB4B9BC31A}"/>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E6D9DE2-2921-6C1D-3204-AE07D7C4A6AA}"/>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02948D4-2C81-02E6-8FA8-7ADCB3D556E4}"/>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67537594-286E-D046-7264-2AB5074AF345}"/>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0CBEAFD-7586-DE05-A535-7BCE51A6AE1B}"/>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16332CA3-6E94-3CB1-2196-B52A3A8ACBD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175118122"/>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102</cp:revision>
  <dcterms:created xsi:type="dcterms:W3CDTF">2012-02-03T19:11:35Z</dcterms:created>
  <dcterms:modified xsi:type="dcterms:W3CDTF">2025-01-28T20:15:04Z</dcterms:modified>
  <cp:category>Research poster templates</cp:category>
</cp:coreProperties>
</file>