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4" r:id="rId4"/>
  </p:sldIdLst>
  <p:sldSz cx="30267275" cy="42794238"/>
  <p:notesSz cx="6858000" cy="9144000"/>
  <p:defaultTextStyle>
    <a:defPPr>
      <a:defRPr lang="en-US"/>
    </a:defPPr>
    <a:lvl1pPr marL="0" algn="l" defTabSz="5009490" rtl="0" eaLnBrk="1" latinLnBrk="0" hangingPunct="1">
      <a:defRPr sz="9816" kern="1200">
        <a:solidFill>
          <a:schemeClr val="tx1"/>
        </a:solidFill>
        <a:latin typeface="+mn-lt"/>
        <a:ea typeface="+mn-ea"/>
        <a:cs typeface="+mn-cs"/>
      </a:defRPr>
    </a:lvl1pPr>
    <a:lvl2pPr marL="2504746" algn="l" defTabSz="5009490" rtl="0" eaLnBrk="1" latinLnBrk="0" hangingPunct="1">
      <a:defRPr sz="9816" kern="1200">
        <a:solidFill>
          <a:schemeClr val="tx1"/>
        </a:solidFill>
        <a:latin typeface="+mn-lt"/>
        <a:ea typeface="+mn-ea"/>
        <a:cs typeface="+mn-cs"/>
      </a:defRPr>
    </a:lvl2pPr>
    <a:lvl3pPr marL="5009490" algn="l" defTabSz="5009490" rtl="0" eaLnBrk="1" latinLnBrk="0" hangingPunct="1">
      <a:defRPr sz="9816" kern="1200">
        <a:solidFill>
          <a:schemeClr val="tx1"/>
        </a:solidFill>
        <a:latin typeface="+mn-lt"/>
        <a:ea typeface="+mn-ea"/>
        <a:cs typeface="+mn-cs"/>
      </a:defRPr>
    </a:lvl3pPr>
    <a:lvl4pPr marL="7514237" algn="l" defTabSz="5009490" rtl="0" eaLnBrk="1" latinLnBrk="0" hangingPunct="1">
      <a:defRPr sz="9816" kern="1200">
        <a:solidFill>
          <a:schemeClr val="tx1"/>
        </a:solidFill>
        <a:latin typeface="+mn-lt"/>
        <a:ea typeface="+mn-ea"/>
        <a:cs typeface="+mn-cs"/>
      </a:defRPr>
    </a:lvl4pPr>
    <a:lvl5pPr marL="10018982" algn="l" defTabSz="5009490" rtl="0" eaLnBrk="1" latinLnBrk="0" hangingPunct="1">
      <a:defRPr sz="9816" kern="1200">
        <a:solidFill>
          <a:schemeClr val="tx1"/>
        </a:solidFill>
        <a:latin typeface="+mn-lt"/>
        <a:ea typeface="+mn-ea"/>
        <a:cs typeface="+mn-cs"/>
      </a:defRPr>
    </a:lvl5pPr>
    <a:lvl6pPr marL="12523728" algn="l" defTabSz="5009490" rtl="0" eaLnBrk="1" latinLnBrk="0" hangingPunct="1">
      <a:defRPr sz="9816" kern="1200">
        <a:solidFill>
          <a:schemeClr val="tx1"/>
        </a:solidFill>
        <a:latin typeface="+mn-lt"/>
        <a:ea typeface="+mn-ea"/>
        <a:cs typeface="+mn-cs"/>
      </a:defRPr>
    </a:lvl6pPr>
    <a:lvl7pPr marL="15028475" algn="l" defTabSz="5009490" rtl="0" eaLnBrk="1" latinLnBrk="0" hangingPunct="1">
      <a:defRPr sz="9816" kern="1200">
        <a:solidFill>
          <a:schemeClr val="tx1"/>
        </a:solidFill>
        <a:latin typeface="+mn-lt"/>
        <a:ea typeface="+mn-ea"/>
        <a:cs typeface="+mn-cs"/>
      </a:defRPr>
    </a:lvl7pPr>
    <a:lvl8pPr marL="17533219" algn="l" defTabSz="5009490" rtl="0" eaLnBrk="1" latinLnBrk="0" hangingPunct="1">
      <a:defRPr sz="9816" kern="1200">
        <a:solidFill>
          <a:schemeClr val="tx1"/>
        </a:solidFill>
        <a:latin typeface="+mn-lt"/>
        <a:ea typeface="+mn-ea"/>
        <a:cs typeface="+mn-cs"/>
      </a:defRPr>
    </a:lvl8pPr>
    <a:lvl9pPr marL="20037965" algn="l" defTabSz="5009490" rtl="0" eaLnBrk="1" latinLnBrk="0" hangingPunct="1">
      <a:defRPr sz="98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3" userDrawn="1">
          <p15:clr>
            <a:srgbClr val="A4A3A4"/>
          </p15:clr>
        </p15:guide>
        <p15:guide id="2" orient="horz" pos="374" userDrawn="1">
          <p15:clr>
            <a:srgbClr val="A4A3A4"/>
          </p15:clr>
        </p15:guide>
        <p15:guide id="3" orient="horz" pos="26208" userDrawn="1">
          <p15:clr>
            <a:srgbClr val="A4A3A4"/>
          </p15:clr>
        </p15:guide>
        <p15:guide id="4" orient="horz" userDrawn="1">
          <p15:clr>
            <a:srgbClr val="A4A3A4"/>
          </p15:clr>
        </p15:guide>
        <p15:guide id="5" pos="182" userDrawn="1">
          <p15:clr>
            <a:srgbClr val="A4A3A4"/>
          </p15:clr>
        </p15:guide>
        <p15:guide id="6" pos="188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56" autoAdjust="0"/>
    <p:restoredTop sz="96289" autoAdjust="0"/>
  </p:normalViewPr>
  <p:slideViewPr>
    <p:cSldViewPr snapToGrid="0" snapToObjects="1" showGuides="1">
      <p:cViewPr varScale="1">
        <p:scale>
          <a:sx n="26" d="100"/>
          <a:sy n="26" d="100"/>
        </p:scale>
        <p:origin x="6168" y="688"/>
      </p:cViewPr>
      <p:guideLst>
        <p:guide orient="horz" pos="3033"/>
        <p:guide orient="horz" pos="374"/>
        <p:guide orient="horz" pos="26208"/>
        <p:guide orient="horz"/>
        <p:guide pos="182"/>
        <p:guide pos="188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5009490" rtl="0" eaLnBrk="1" latinLnBrk="0" hangingPunct="1">
      <a:defRPr sz="6620" kern="1200">
        <a:solidFill>
          <a:schemeClr val="tx1"/>
        </a:solidFill>
        <a:latin typeface="+mn-lt"/>
        <a:ea typeface="+mn-ea"/>
        <a:cs typeface="+mn-cs"/>
      </a:defRPr>
    </a:lvl1pPr>
    <a:lvl2pPr marL="2504746" algn="l" defTabSz="5009490" rtl="0" eaLnBrk="1" latinLnBrk="0" hangingPunct="1">
      <a:defRPr sz="6620" kern="1200">
        <a:solidFill>
          <a:schemeClr val="tx1"/>
        </a:solidFill>
        <a:latin typeface="+mn-lt"/>
        <a:ea typeface="+mn-ea"/>
        <a:cs typeface="+mn-cs"/>
      </a:defRPr>
    </a:lvl2pPr>
    <a:lvl3pPr marL="5009490" algn="l" defTabSz="5009490" rtl="0" eaLnBrk="1" latinLnBrk="0" hangingPunct="1">
      <a:defRPr sz="6620" kern="1200">
        <a:solidFill>
          <a:schemeClr val="tx1"/>
        </a:solidFill>
        <a:latin typeface="+mn-lt"/>
        <a:ea typeface="+mn-ea"/>
        <a:cs typeface="+mn-cs"/>
      </a:defRPr>
    </a:lvl3pPr>
    <a:lvl4pPr marL="7514237" algn="l" defTabSz="5009490" rtl="0" eaLnBrk="1" latinLnBrk="0" hangingPunct="1">
      <a:defRPr sz="6620" kern="1200">
        <a:solidFill>
          <a:schemeClr val="tx1"/>
        </a:solidFill>
        <a:latin typeface="+mn-lt"/>
        <a:ea typeface="+mn-ea"/>
        <a:cs typeface="+mn-cs"/>
      </a:defRPr>
    </a:lvl4pPr>
    <a:lvl5pPr marL="10018982" algn="l" defTabSz="5009490" rtl="0" eaLnBrk="1" latinLnBrk="0" hangingPunct="1">
      <a:defRPr sz="6620" kern="1200">
        <a:solidFill>
          <a:schemeClr val="tx1"/>
        </a:solidFill>
        <a:latin typeface="+mn-lt"/>
        <a:ea typeface="+mn-ea"/>
        <a:cs typeface="+mn-cs"/>
      </a:defRPr>
    </a:lvl5pPr>
    <a:lvl6pPr marL="12523728" algn="l" defTabSz="5009490" rtl="0" eaLnBrk="1" latinLnBrk="0" hangingPunct="1">
      <a:defRPr sz="6620" kern="1200">
        <a:solidFill>
          <a:schemeClr val="tx1"/>
        </a:solidFill>
        <a:latin typeface="+mn-lt"/>
        <a:ea typeface="+mn-ea"/>
        <a:cs typeface="+mn-cs"/>
      </a:defRPr>
    </a:lvl6pPr>
    <a:lvl7pPr marL="15028475" algn="l" defTabSz="5009490" rtl="0" eaLnBrk="1" latinLnBrk="0" hangingPunct="1">
      <a:defRPr sz="6620" kern="1200">
        <a:solidFill>
          <a:schemeClr val="tx1"/>
        </a:solidFill>
        <a:latin typeface="+mn-lt"/>
        <a:ea typeface="+mn-ea"/>
        <a:cs typeface="+mn-cs"/>
      </a:defRPr>
    </a:lvl7pPr>
    <a:lvl8pPr marL="17533219" algn="l" defTabSz="5009490" rtl="0" eaLnBrk="1" latinLnBrk="0" hangingPunct="1">
      <a:defRPr sz="6620" kern="1200">
        <a:solidFill>
          <a:schemeClr val="tx1"/>
        </a:solidFill>
        <a:latin typeface="+mn-lt"/>
        <a:ea typeface="+mn-ea"/>
        <a:cs typeface="+mn-cs"/>
      </a:defRPr>
    </a:lvl8pPr>
    <a:lvl9pPr marL="20037965" algn="l" defTabSz="5009490" rtl="0" eaLnBrk="1" latinLnBrk="0" hangingPunct="1">
      <a:defRPr sz="662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8643" y="6460107"/>
            <a:ext cx="9591722"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61221" y="5689755"/>
            <a:ext cx="9588227"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15284" y="18476406"/>
            <a:ext cx="9610992"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468304" y="6458104"/>
            <a:ext cx="9432250"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462555" y="5697052"/>
            <a:ext cx="9432248"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426292" y="23395657"/>
            <a:ext cx="9430289"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424900" y="22628081"/>
            <a:ext cx="9438000"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371402" y="5697053"/>
            <a:ext cx="9629748"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363573" y="6408521"/>
            <a:ext cx="9637577"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345250" y="25602162"/>
            <a:ext cx="9621917"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45047" y="26402471"/>
            <a:ext cx="9614087"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346300" y="36482657"/>
            <a:ext cx="9617194"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345047" y="37324245"/>
            <a:ext cx="9621918"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13001" y="19223479"/>
            <a:ext cx="9614086"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963579" y="3841770"/>
            <a:ext cx="22430200" cy="635687"/>
          </a:xfrm>
          <a:prstGeom prst="rect">
            <a:avLst/>
          </a:prstGeom>
        </p:spPr>
        <p:txBody>
          <a:bodyPr wrap="square">
            <a:spAutoFit/>
          </a:bodyPr>
          <a:lstStyle>
            <a:lvl1pPr marL="0" indent="0" algn="ctr">
              <a:buFontTx/>
              <a:buNone/>
              <a:defRPr sz="353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78" name="Text Placeholder 76"/>
          <p:cNvSpPr>
            <a:spLocks noGrp="1"/>
          </p:cNvSpPr>
          <p:nvPr>
            <p:ph type="body" sz="quarter" idx="151" hasCustomPrompt="1"/>
          </p:nvPr>
        </p:nvSpPr>
        <p:spPr>
          <a:xfrm>
            <a:off x="3963579" y="2477975"/>
            <a:ext cx="22430200" cy="703591"/>
          </a:xfrm>
          <a:prstGeom prst="rect">
            <a:avLst/>
          </a:prstGeom>
        </p:spPr>
        <p:txBody>
          <a:bodyPr wrap="square" anchor="t" anchorCtr="0">
            <a:spAutoFit/>
          </a:bodyPr>
          <a:lstStyle>
            <a:lvl1pPr marL="0" indent="0" algn="ctr">
              <a:buFontTx/>
              <a:buNone/>
              <a:defRPr sz="3972">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79" name="Text Placeholder 76"/>
          <p:cNvSpPr>
            <a:spLocks noGrp="1"/>
          </p:cNvSpPr>
          <p:nvPr>
            <p:ph type="body" sz="quarter" idx="153" hasCustomPrompt="1"/>
          </p:nvPr>
        </p:nvSpPr>
        <p:spPr>
          <a:xfrm>
            <a:off x="3963579" y="523716"/>
            <a:ext cx="22430200" cy="1009187"/>
          </a:xfrm>
          <a:prstGeom prst="rect">
            <a:avLst/>
          </a:prstGeom>
        </p:spPr>
        <p:txBody>
          <a:bodyPr wrap="square" anchor="t" anchorCtr="0">
            <a:spAutoFit/>
          </a:bodyPr>
          <a:lstStyle>
            <a:lvl1pPr marL="0" indent="0" algn="ctr">
              <a:buFontTx/>
              <a:buNone/>
              <a:defRPr sz="5958" b="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089" userDrawn="1">
          <p15:clr>
            <a:srgbClr val="FBAE40"/>
          </p15:clr>
        </p15:guide>
        <p15:guide id="2" pos="199" userDrawn="1">
          <p15:clr>
            <a:srgbClr val="FBAE40"/>
          </p15:clr>
        </p15:guide>
        <p15:guide id="6" pos="18867" userDrawn="1">
          <p15:clr>
            <a:srgbClr val="FBAE40"/>
          </p15:clr>
        </p15:guide>
        <p15:guide id="7" pos="12810" userDrawn="1">
          <p15:clr>
            <a:srgbClr val="FBAE40"/>
          </p15:clr>
        </p15:guide>
        <p15:guide id="8" pos="12512" userDrawn="1">
          <p15:clr>
            <a:srgbClr val="FBAE40"/>
          </p15:clr>
        </p15:guide>
        <p15:guide id="11" pos="6273" userDrawn="1">
          <p15:clr>
            <a:srgbClr val="FBAE40"/>
          </p15:clr>
        </p15:guide>
        <p15:guide id="12" pos="6570" userDrawn="1">
          <p15:clr>
            <a:srgbClr val="FBAE40"/>
          </p15:clr>
        </p15:guide>
        <p15:guide id="13" orient="horz" pos="258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8644" y="6460107"/>
            <a:ext cx="14231107"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61221" y="5689755"/>
            <a:ext cx="14225924"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642" y="12957340"/>
            <a:ext cx="14221345"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21035" y="22805503"/>
            <a:ext cx="14177990"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15285" y="22044451"/>
            <a:ext cx="14177986"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681522" y="6460107"/>
            <a:ext cx="14214300"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680130" y="5692531"/>
            <a:ext cx="14225924"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5681456" y="21771549"/>
            <a:ext cx="14214366"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669899" y="22483017"/>
            <a:ext cx="14225923"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676534" y="29676604"/>
            <a:ext cx="14290633"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5680130" y="30467535"/>
            <a:ext cx="14279003"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683648" y="37664337"/>
            <a:ext cx="14225923"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680131" y="38505927"/>
            <a:ext cx="14232911"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56358" y="13704412"/>
            <a:ext cx="14225923"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963579" y="3841770"/>
            <a:ext cx="22430200" cy="635687"/>
          </a:xfrm>
          <a:prstGeom prst="rect">
            <a:avLst/>
          </a:prstGeom>
        </p:spPr>
        <p:txBody>
          <a:bodyPr wrap="square">
            <a:spAutoFit/>
          </a:bodyPr>
          <a:lstStyle>
            <a:lvl1pPr marL="0" indent="0" algn="ctr">
              <a:buFontTx/>
              <a:buNone/>
              <a:defRPr sz="353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78" name="Text Placeholder 76"/>
          <p:cNvSpPr>
            <a:spLocks noGrp="1"/>
          </p:cNvSpPr>
          <p:nvPr>
            <p:ph type="body" sz="quarter" idx="151" hasCustomPrompt="1"/>
          </p:nvPr>
        </p:nvSpPr>
        <p:spPr>
          <a:xfrm>
            <a:off x="3963579" y="2477975"/>
            <a:ext cx="22430200" cy="703591"/>
          </a:xfrm>
          <a:prstGeom prst="rect">
            <a:avLst/>
          </a:prstGeom>
        </p:spPr>
        <p:txBody>
          <a:bodyPr wrap="square" anchor="t" anchorCtr="0">
            <a:spAutoFit/>
          </a:bodyPr>
          <a:lstStyle>
            <a:lvl1pPr marL="0" indent="0" algn="ctr">
              <a:buFontTx/>
              <a:buNone/>
              <a:defRPr sz="3972">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79" name="Text Placeholder 76"/>
          <p:cNvSpPr>
            <a:spLocks noGrp="1"/>
          </p:cNvSpPr>
          <p:nvPr>
            <p:ph type="body" sz="quarter" idx="153" hasCustomPrompt="1"/>
          </p:nvPr>
        </p:nvSpPr>
        <p:spPr>
          <a:xfrm>
            <a:off x="3963579" y="523716"/>
            <a:ext cx="22430200" cy="1009187"/>
          </a:xfrm>
          <a:prstGeom prst="rect">
            <a:avLst/>
          </a:prstGeom>
        </p:spPr>
        <p:txBody>
          <a:bodyPr wrap="square" anchor="t" anchorCtr="0">
            <a:spAutoFit/>
          </a:bodyPr>
          <a:lstStyle>
            <a:lvl1pPr marL="0" indent="0" algn="ctr">
              <a:buFontTx/>
              <a:buNone/>
              <a:defRPr sz="5958" b="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3089" userDrawn="1">
          <p15:clr>
            <a:srgbClr val="FBAE40"/>
          </p15:clr>
        </p15:guide>
        <p15:guide id="2" pos="199" userDrawn="1">
          <p15:clr>
            <a:srgbClr val="FBAE40"/>
          </p15:clr>
        </p15:guide>
        <p15:guide id="6" pos="18867" userDrawn="1">
          <p15:clr>
            <a:srgbClr val="FBAE40"/>
          </p15:clr>
        </p15:guide>
        <p15:guide id="11" pos="9189" userDrawn="1">
          <p15:clr>
            <a:srgbClr val="FBAE40"/>
          </p15:clr>
        </p15:guide>
        <p15:guide id="12" pos="9877" userDrawn="1">
          <p15:clr>
            <a:srgbClr val="FBAE40"/>
          </p15:clr>
        </p15:guide>
        <p15:guide id="13" orient="horz" pos="258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358643" y="6460108"/>
            <a:ext cx="9591722"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61221" y="5689755"/>
            <a:ext cx="9588227"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315284" y="18476407"/>
            <a:ext cx="9610992"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10468304" y="6458105"/>
            <a:ext cx="9432250"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10462555" y="5697052"/>
            <a:ext cx="9432248"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10426292" y="23395658"/>
            <a:ext cx="9430289"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10424900" y="22628081"/>
            <a:ext cx="9438000"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20371402" y="5697053"/>
            <a:ext cx="9629748"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20363573" y="6408522"/>
            <a:ext cx="9637577"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20345250" y="25602162"/>
            <a:ext cx="9621917"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20345047" y="26402472"/>
            <a:ext cx="9614087"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20346300" y="36482657"/>
            <a:ext cx="9617194"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20345047" y="37324246"/>
            <a:ext cx="9621918"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313001" y="19223480"/>
            <a:ext cx="9614086"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3963579" y="3841770"/>
            <a:ext cx="22430200" cy="635687"/>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26696" rtl="0" eaLnBrk="1" fontAlgn="auto" latinLnBrk="0" hangingPunct="1">
              <a:lnSpc>
                <a:spcPct val="100000"/>
              </a:lnSpc>
              <a:spcBef>
                <a:spcPct val="20000"/>
              </a:spcBef>
              <a:spcAft>
                <a:spcPts val="0"/>
              </a:spcAft>
              <a:buClrTx/>
              <a:buSzTx/>
              <a:buFontTx/>
              <a:buNone/>
              <a:tabLst/>
              <a:defRPr/>
            </a:pPr>
            <a:r>
              <a:rPr kumimoji="0" lang="en-US" sz="3531"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3531"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3963579" y="2477975"/>
            <a:ext cx="22430200" cy="703591"/>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26696" rtl="0" eaLnBrk="1" fontAlgn="auto" latinLnBrk="0" hangingPunct="1">
              <a:lnSpc>
                <a:spcPct val="100000"/>
              </a:lnSpc>
              <a:spcBef>
                <a:spcPct val="20000"/>
              </a:spcBef>
              <a:spcAft>
                <a:spcPts val="0"/>
              </a:spcAft>
              <a:buClrTx/>
              <a:buSzTx/>
              <a:buFontTx/>
              <a:buNone/>
              <a:tabLst/>
              <a:defRPr/>
            </a:pPr>
            <a:r>
              <a:rPr kumimoji="0" lang="en-US" sz="3972"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3972"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3963579" y="523716"/>
            <a:ext cx="22430200" cy="1009187"/>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26696" rtl="0" eaLnBrk="1" fontAlgn="auto" latinLnBrk="0" hangingPunct="1">
              <a:lnSpc>
                <a:spcPct val="100000"/>
              </a:lnSpc>
              <a:spcBef>
                <a:spcPct val="20000"/>
              </a:spcBef>
              <a:spcAft>
                <a:spcPts val="0"/>
              </a:spcAft>
              <a:buClrTx/>
              <a:buSzTx/>
              <a:buFontTx/>
              <a:buNone/>
              <a:tabLst/>
              <a:defRPr/>
            </a:pPr>
            <a:r>
              <a:rPr kumimoji="0" lang="en-US" sz="5958"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5958"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398" userDrawn="1">
          <p15:clr>
            <a:srgbClr val="FBAE40"/>
          </p15:clr>
        </p15:guide>
        <p15:guide id="2" pos="199" userDrawn="1">
          <p15:clr>
            <a:srgbClr val="FBAE40"/>
          </p15:clr>
        </p15:guide>
        <p15:guide id="6" pos="18867" userDrawn="1">
          <p15:clr>
            <a:srgbClr val="FBAE40"/>
          </p15:clr>
        </p15:guide>
        <p15:guide id="13" orient="horz" pos="259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0841" y="41732871"/>
            <a:ext cx="30288116" cy="115486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10" name="Text Box 14"/>
          <p:cNvSpPr txBox="1">
            <a:spLocks noChangeArrowheads="1"/>
          </p:cNvSpPr>
          <p:nvPr/>
        </p:nvSpPr>
        <p:spPr bwMode="auto">
          <a:xfrm>
            <a:off x="1080811" y="42108498"/>
            <a:ext cx="1734063" cy="235507"/>
          </a:xfrm>
          <a:prstGeom prst="rect">
            <a:avLst/>
          </a:prstGeom>
          <a:noFill/>
          <a:ln w="9525">
            <a:noFill/>
            <a:miter lim="800000"/>
            <a:headEnd/>
            <a:tailEnd/>
          </a:ln>
          <a:effectLst/>
        </p:spPr>
        <p:txBody>
          <a:bodyPr lIns="62934" tIns="31461" rIns="62934" bIns="31461">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18329"/>
            <a:ext cx="30267276" cy="4885178"/>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0190431" y="5661321"/>
            <a:ext cx="0" cy="35154339"/>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0103118" y="5661321"/>
            <a:ext cx="0" cy="35154339"/>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20D3A07-A39F-54AD-C7AD-8E0B0E6352CE}"/>
              </a:ext>
            </a:extLst>
          </p:cNvPr>
          <p:cNvGraphicFramePr>
            <a:graphicFrameLocks noGrp="1"/>
          </p:cNvGraphicFramePr>
          <p:nvPr userDrawn="1">
            <p:extLst>
              <p:ext uri="{D42A27DB-BD31-4B8C-83A1-F6EECF244321}">
                <p14:modId xmlns:p14="http://schemas.microsoft.com/office/powerpoint/2010/main" val="2599592873"/>
              </p:ext>
            </p:extLst>
          </p:nvPr>
        </p:nvGraphicFramePr>
        <p:xfrm>
          <a:off x="-12779516" y="66158"/>
          <a:ext cx="12036287" cy="42858276"/>
        </p:xfrm>
        <a:graphic>
          <a:graphicData uri="http://schemas.openxmlformats.org/drawingml/2006/table">
            <a:tbl>
              <a:tblPr firstRow="1" bandRow="1">
                <a:tableStyleId>{5C22544A-7EE6-4342-B048-85BDC9FD1C3A}</a:tableStyleId>
              </a:tblPr>
              <a:tblGrid>
                <a:gridCol w="5161065">
                  <a:extLst>
                    <a:ext uri="{9D8B030D-6E8A-4147-A177-3AD203B41FA5}">
                      <a16:colId xmlns:a16="http://schemas.microsoft.com/office/drawing/2014/main" val="20000"/>
                    </a:ext>
                  </a:extLst>
                </a:gridCol>
                <a:gridCol w="6875222">
                  <a:extLst>
                    <a:ext uri="{9D8B030D-6E8A-4147-A177-3AD203B41FA5}">
                      <a16:colId xmlns:a16="http://schemas.microsoft.com/office/drawing/2014/main" val="20001"/>
                    </a:ext>
                  </a:extLst>
                </a:gridCol>
              </a:tblGrid>
              <a:tr h="16868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338705">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0293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56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800" dirty="0">
                          <a:solidFill>
                            <a:srgbClr val="FFC000"/>
                          </a:solidFill>
                          <a:latin typeface="Arial" panose="020B0604020202020204" pitchFamily="34" charset="0"/>
                          <a:cs typeface="Arial" panose="020B0604020202020204" pitchFamily="34" charset="0"/>
                        </a:rPr>
                        <a:t>841mm x 1189mm</a:t>
                      </a:r>
                    </a:p>
                    <a:p>
                      <a:pPr marL="0" marR="0" indent="0" algn="l" defTabSz="4388900"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endParaRPr lang="en-US" sz="2600" b="0" baseline="0" dirty="0">
                        <a:solidFill>
                          <a:srgbClr val="FFC000"/>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8"/>
                  </a:ext>
                </a:extLst>
              </a:tr>
              <a:tr h="5442859">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1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6114" marR="63057" marT="178309" marB="59436">
                    <a:solidFill>
                      <a:srgbClr val="010101"/>
                    </a:solidFill>
                  </a:tcPr>
                </a:tc>
                <a:extLst>
                  <a:ext uri="{0D108BD9-81ED-4DB2-BD59-A6C34878D82A}">
                    <a16:rowId xmlns:a16="http://schemas.microsoft.com/office/drawing/2014/main" val="10001"/>
                  </a:ext>
                </a:extLst>
              </a:tr>
              <a:tr h="256981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853540">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3"/>
                  </a:ext>
                </a:extLst>
              </a:tr>
              <a:tr h="4466199">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10304">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786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450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95BB1AE1-F871-DEE7-671E-82963E9BDEC4}"/>
              </a:ext>
            </a:extLst>
          </p:cNvPr>
          <p:cNvGraphicFramePr>
            <a:graphicFrameLocks noGrp="1"/>
          </p:cNvGraphicFramePr>
          <p:nvPr userDrawn="1">
            <p:extLst>
              <p:ext uri="{D42A27DB-BD31-4B8C-83A1-F6EECF244321}">
                <p14:modId xmlns:p14="http://schemas.microsoft.com/office/powerpoint/2010/main" val="3087819533"/>
              </p:ext>
            </p:extLst>
          </p:nvPr>
        </p:nvGraphicFramePr>
        <p:xfrm>
          <a:off x="30994180" y="2"/>
          <a:ext cx="12036286" cy="43039475"/>
        </p:xfrm>
        <a:graphic>
          <a:graphicData uri="http://schemas.openxmlformats.org/drawingml/2006/table">
            <a:tbl>
              <a:tblPr firstRow="1" bandRow="1">
                <a:tableStyleId>{5C22544A-7EE6-4342-B048-85BDC9FD1C3A}</a:tableStyleId>
              </a:tblPr>
              <a:tblGrid>
                <a:gridCol w="5383110">
                  <a:extLst>
                    <a:ext uri="{9D8B030D-6E8A-4147-A177-3AD203B41FA5}">
                      <a16:colId xmlns:a16="http://schemas.microsoft.com/office/drawing/2014/main" val="20000"/>
                    </a:ext>
                  </a:extLst>
                </a:gridCol>
                <a:gridCol w="822162">
                  <a:extLst>
                    <a:ext uri="{9D8B030D-6E8A-4147-A177-3AD203B41FA5}">
                      <a16:colId xmlns:a16="http://schemas.microsoft.com/office/drawing/2014/main" val="3519466302"/>
                    </a:ext>
                  </a:extLst>
                </a:gridCol>
                <a:gridCol w="5831014">
                  <a:extLst>
                    <a:ext uri="{9D8B030D-6E8A-4147-A177-3AD203B41FA5}">
                      <a16:colId xmlns:a16="http://schemas.microsoft.com/office/drawing/2014/main" val="4164475170"/>
                    </a:ext>
                  </a:extLst>
                </a:gridCol>
              </a:tblGrid>
              <a:tr h="175834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100" b="0" spc="600" dirty="0">
                          <a:solidFill>
                            <a:srgbClr val="1F3A4E"/>
                          </a:solidFill>
                          <a:latin typeface="Arial Black" panose="020B0A04020102020204" pitchFamily="34" charset="0"/>
                        </a:rPr>
                        <a:t>QUICK START GUIDE</a:t>
                      </a:r>
                      <a:br>
                        <a:rPr lang="en-US" sz="51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APPEAR ON THE POSTER)</a:t>
                      </a:r>
                      <a:endParaRPr lang="en-US" sz="51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4710">
                <a:tc>
                  <a:txBody>
                    <a:bodyPr/>
                    <a:lstStyle/>
                    <a:p>
                      <a:endParaRPr lang="en-US" sz="2600" u="none" dirty="0">
                        <a:solidFill>
                          <a:srgbClr val="FFC000"/>
                        </a:solidFill>
                      </a:endParaRPr>
                    </a:p>
                  </a:txBody>
                  <a:tcPr marL="126114" marR="63057" marT="178309" marB="59436">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26114" marR="63057" marT="178309" marB="59436">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31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6114" marR="63057" marT="178309" marB="59436">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6114" marR="63057" marT="178309" marB="59436">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23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6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6114" marR="63057" marT="178309" marB="59436">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151681">
                <a:tc>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26114" marR="63057" marT="178309" marB="59436">
                    <a:solidFill>
                      <a:srgbClr val="010101"/>
                    </a:solidFill>
                  </a:tcPr>
                </a:tc>
                <a:tc gridSpan="2">
                  <a:txBody>
                    <a:bodyPr/>
                    <a:lstStyle/>
                    <a:p>
                      <a:pPr algn="ctr"/>
                      <a:r>
                        <a:rPr lang="en-US" sz="15000" b="1" dirty="0">
                          <a:solidFill>
                            <a:srgbClr val="D9D9D9"/>
                          </a:solidFill>
                          <a:latin typeface="Arial" panose="020B0604020202020204" pitchFamily="34" charset="0"/>
                          <a:cs typeface="Arial" panose="020B0604020202020204" pitchFamily="34" charset="0"/>
                        </a:rPr>
                        <a:t>F5</a:t>
                      </a:r>
                      <a:br>
                        <a:rPr lang="en-US" sz="150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(Windows)</a:t>
                      </a:r>
                      <a:br>
                        <a:rPr lang="en-US" sz="36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26114" marR="63057" marT="178309" marB="59436"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59481">
                <a:tc gridSpan="3">
                  <a:txBody>
                    <a:bodyPr/>
                    <a:lstStyle/>
                    <a:p>
                      <a:endParaRPr lang="en-US" sz="3200" dirty="0">
                        <a:solidFill>
                          <a:srgbClr val="1F3A4E"/>
                        </a:solidFill>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5712">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3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7000" dirty="0"/>
                    </a:p>
                  </a:txBody>
                  <a:tcPr marL="126114" marR="63057" marT="178309" marB="59436">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026696" rtl="0" eaLnBrk="1" latinLnBrk="0" hangingPunct="1">
        <a:spcBef>
          <a:spcPct val="0"/>
        </a:spcBef>
        <a:buNone/>
        <a:defRPr sz="6069" kern="1200">
          <a:solidFill>
            <a:schemeClr val="bg1"/>
          </a:solidFill>
          <a:latin typeface="Trebuchet MS" pitchFamily="34" charset="0"/>
          <a:ea typeface="+mj-ea"/>
          <a:cs typeface="+mj-cs"/>
        </a:defRPr>
      </a:lvl1pPr>
    </p:titleStyle>
    <p:bodyStyle>
      <a:lvl1pPr marL="1135011" indent="-1135011" algn="l" defTabSz="3026696"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91" indent="-945842" algn="l" defTabSz="3026696"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370" indent="-756674" algn="l" defTabSz="3026696"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296718"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10065"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413"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760"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50109"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3456"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696" rtl="0" eaLnBrk="1" latinLnBrk="0" hangingPunct="1">
        <a:defRPr sz="5931" kern="1200">
          <a:solidFill>
            <a:schemeClr val="tx1"/>
          </a:solidFill>
          <a:latin typeface="+mn-lt"/>
          <a:ea typeface="+mn-ea"/>
          <a:cs typeface="+mn-cs"/>
        </a:defRPr>
      </a:lvl1pPr>
      <a:lvl2pPr marL="1513348" algn="l" defTabSz="3026696" rtl="0" eaLnBrk="1" latinLnBrk="0" hangingPunct="1">
        <a:defRPr sz="5931" kern="1200">
          <a:solidFill>
            <a:schemeClr val="tx1"/>
          </a:solidFill>
          <a:latin typeface="+mn-lt"/>
          <a:ea typeface="+mn-ea"/>
          <a:cs typeface="+mn-cs"/>
        </a:defRPr>
      </a:lvl2pPr>
      <a:lvl3pPr marL="3026696" algn="l" defTabSz="3026696" rtl="0" eaLnBrk="1" latinLnBrk="0" hangingPunct="1">
        <a:defRPr sz="5931" kern="1200">
          <a:solidFill>
            <a:schemeClr val="tx1"/>
          </a:solidFill>
          <a:latin typeface="+mn-lt"/>
          <a:ea typeface="+mn-ea"/>
          <a:cs typeface="+mn-cs"/>
        </a:defRPr>
      </a:lvl3pPr>
      <a:lvl4pPr marL="4540043" algn="l" defTabSz="3026696" rtl="0" eaLnBrk="1" latinLnBrk="0" hangingPunct="1">
        <a:defRPr sz="5931" kern="1200">
          <a:solidFill>
            <a:schemeClr val="tx1"/>
          </a:solidFill>
          <a:latin typeface="+mn-lt"/>
          <a:ea typeface="+mn-ea"/>
          <a:cs typeface="+mn-cs"/>
        </a:defRPr>
      </a:lvl4pPr>
      <a:lvl5pPr marL="6053391" algn="l" defTabSz="3026696" rtl="0" eaLnBrk="1" latinLnBrk="0" hangingPunct="1">
        <a:defRPr sz="5931" kern="1200">
          <a:solidFill>
            <a:schemeClr val="tx1"/>
          </a:solidFill>
          <a:latin typeface="+mn-lt"/>
          <a:ea typeface="+mn-ea"/>
          <a:cs typeface="+mn-cs"/>
        </a:defRPr>
      </a:lvl5pPr>
      <a:lvl6pPr marL="7566740" algn="l" defTabSz="3026696" rtl="0" eaLnBrk="1" latinLnBrk="0" hangingPunct="1">
        <a:defRPr sz="5931" kern="1200">
          <a:solidFill>
            <a:schemeClr val="tx1"/>
          </a:solidFill>
          <a:latin typeface="+mn-lt"/>
          <a:ea typeface="+mn-ea"/>
          <a:cs typeface="+mn-cs"/>
        </a:defRPr>
      </a:lvl6pPr>
      <a:lvl7pPr marL="9080087" algn="l" defTabSz="3026696" rtl="0" eaLnBrk="1" latinLnBrk="0" hangingPunct="1">
        <a:defRPr sz="5931" kern="1200">
          <a:solidFill>
            <a:schemeClr val="tx1"/>
          </a:solidFill>
          <a:latin typeface="+mn-lt"/>
          <a:ea typeface="+mn-ea"/>
          <a:cs typeface="+mn-cs"/>
        </a:defRPr>
      </a:lvl7pPr>
      <a:lvl8pPr marL="10593434" algn="l" defTabSz="3026696" rtl="0" eaLnBrk="1" latinLnBrk="0" hangingPunct="1">
        <a:defRPr sz="5931" kern="1200">
          <a:solidFill>
            <a:schemeClr val="tx1"/>
          </a:solidFill>
          <a:latin typeface="+mn-lt"/>
          <a:ea typeface="+mn-ea"/>
          <a:cs typeface="+mn-cs"/>
        </a:defRPr>
      </a:lvl8pPr>
      <a:lvl9pPr marL="12106783" algn="l" defTabSz="3026696" rtl="0" eaLnBrk="1" latinLnBrk="0" hangingPunct="1">
        <a:defRPr sz="59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6" userDrawn="1">
          <p15:clr>
            <a:srgbClr val="F26B43"/>
          </p15:clr>
        </p15:guide>
        <p15:guide id="2" userDrawn="1">
          <p15:clr>
            <a:srgbClr val="F26B43"/>
          </p15:clr>
        </p15:guide>
        <p15:guide id="3" pos="19066" userDrawn="1">
          <p15:clr>
            <a:srgbClr val="F26B43"/>
          </p15:clr>
        </p15:guide>
        <p15:guide id="4" orient="horz" pos="262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0841" y="41732871"/>
            <a:ext cx="30288116" cy="115486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10" name="Text Box 14"/>
          <p:cNvSpPr txBox="1">
            <a:spLocks noChangeArrowheads="1"/>
          </p:cNvSpPr>
          <p:nvPr/>
        </p:nvSpPr>
        <p:spPr bwMode="auto">
          <a:xfrm>
            <a:off x="1080811" y="42108498"/>
            <a:ext cx="1734063" cy="235507"/>
          </a:xfrm>
          <a:prstGeom prst="rect">
            <a:avLst/>
          </a:prstGeom>
          <a:noFill/>
          <a:ln w="9525">
            <a:noFill/>
            <a:miter lim="800000"/>
            <a:headEnd/>
            <a:tailEnd/>
          </a:ln>
          <a:effectLst/>
        </p:spPr>
        <p:txBody>
          <a:bodyPr lIns="62934" tIns="31461" rIns="62934" bIns="31461">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18329"/>
            <a:ext cx="30267276" cy="4885178"/>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5133638" y="5661321"/>
            <a:ext cx="0" cy="35154339"/>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C0A3590-57C5-4808-F5C8-1D68F7E46EAB}"/>
              </a:ext>
            </a:extLst>
          </p:cNvPr>
          <p:cNvGraphicFramePr>
            <a:graphicFrameLocks noGrp="1"/>
          </p:cNvGraphicFramePr>
          <p:nvPr userDrawn="1">
            <p:extLst>
              <p:ext uri="{D42A27DB-BD31-4B8C-83A1-F6EECF244321}">
                <p14:modId xmlns:p14="http://schemas.microsoft.com/office/powerpoint/2010/main" val="3655905842"/>
              </p:ext>
            </p:extLst>
          </p:nvPr>
        </p:nvGraphicFramePr>
        <p:xfrm>
          <a:off x="-12779516" y="66158"/>
          <a:ext cx="12036287" cy="42858276"/>
        </p:xfrm>
        <a:graphic>
          <a:graphicData uri="http://schemas.openxmlformats.org/drawingml/2006/table">
            <a:tbl>
              <a:tblPr firstRow="1" bandRow="1">
                <a:tableStyleId>{5C22544A-7EE6-4342-B048-85BDC9FD1C3A}</a:tableStyleId>
              </a:tblPr>
              <a:tblGrid>
                <a:gridCol w="5161065">
                  <a:extLst>
                    <a:ext uri="{9D8B030D-6E8A-4147-A177-3AD203B41FA5}">
                      <a16:colId xmlns:a16="http://schemas.microsoft.com/office/drawing/2014/main" val="20000"/>
                    </a:ext>
                  </a:extLst>
                </a:gridCol>
                <a:gridCol w="6875222">
                  <a:extLst>
                    <a:ext uri="{9D8B030D-6E8A-4147-A177-3AD203B41FA5}">
                      <a16:colId xmlns:a16="http://schemas.microsoft.com/office/drawing/2014/main" val="20001"/>
                    </a:ext>
                  </a:extLst>
                </a:gridCol>
              </a:tblGrid>
              <a:tr h="16868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338705">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0293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56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800" dirty="0">
                          <a:solidFill>
                            <a:srgbClr val="FFC000"/>
                          </a:solidFill>
                          <a:latin typeface="Arial" panose="020B0604020202020204" pitchFamily="34" charset="0"/>
                          <a:cs typeface="Arial" panose="020B0604020202020204" pitchFamily="34" charset="0"/>
                        </a:rPr>
                        <a:t>841mm x 1189mm</a:t>
                      </a:r>
                    </a:p>
                    <a:p>
                      <a:pPr marL="0" marR="0" indent="0" algn="l" defTabSz="4388900"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endParaRPr lang="en-US" sz="2600" b="0" baseline="0" dirty="0">
                        <a:solidFill>
                          <a:srgbClr val="FFC000"/>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8"/>
                  </a:ext>
                </a:extLst>
              </a:tr>
              <a:tr h="5442859">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1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6114" marR="63057" marT="178309" marB="59436">
                    <a:solidFill>
                      <a:srgbClr val="010101"/>
                    </a:solidFill>
                  </a:tcPr>
                </a:tc>
                <a:extLst>
                  <a:ext uri="{0D108BD9-81ED-4DB2-BD59-A6C34878D82A}">
                    <a16:rowId xmlns:a16="http://schemas.microsoft.com/office/drawing/2014/main" val="10001"/>
                  </a:ext>
                </a:extLst>
              </a:tr>
              <a:tr h="256981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853540">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3"/>
                  </a:ext>
                </a:extLst>
              </a:tr>
              <a:tr h="4466199">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10304">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786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450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6D66A7-481E-CBBC-ACEE-87E006B94981}"/>
              </a:ext>
            </a:extLst>
          </p:cNvPr>
          <p:cNvGraphicFramePr>
            <a:graphicFrameLocks noGrp="1"/>
          </p:cNvGraphicFramePr>
          <p:nvPr userDrawn="1">
            <p:extLst>
              <p:ext uri="{D42A27DB-BD31-4B8C-83A1-F6EECF244321}">
                <p14:modId xmlns:p14="http://schemas.microsoft.com/office/powerpoint/2010/main" val="3631138577"/>
              </p:ext>
            </p:extLst>
          </p:nvPr>
        </p:nvGraphicFramePr>
        <p:xfrm>
          <a:off x="30994180" y="2"/>
          <a:ext cx="12036286" cy="43039475"/>
        </p:xfrm>
        <a:graphic>
          <a:graphicData uri="http://schemas.openxmlformats.org/drawingml/2006/table">
            <a:tbl>
              <a:tblPr firstRow="1" bandRow="1">
                <a:tableStyleId>{5C22544A-7EE6-4342-B048-85BDC9FD1C3A}</a:tableStyleId>
              </a:tblPr>
              <a:tblGrid>
                <a:gridCol w="5383110">
                  <a:extLst>
                    <a:ext uri="{9D8B030D-6E8A-4147-A177-3AD203B41FA5}">
                      <a16:colId xmlns:a16="http://schemas.microsoft.com/office/drawing/2014/main" val="20000"/>
                    </a:ext>
                  </a:extLst>
                </a:gridCol>
                <a:gridCol w="822162">
                  <a:extLst>
                    <a:ext uri="{9D8B030D-6E8A-4147-A177-3AD203B41FA5}">
                      <a16:colId xmlns:a16="http://schemas.microsoft.com/office/drawing/2014/main" val="3519466302"/>
                    </a:ext>
                  </a:extLst>
                </a:gridCol>
                <a:gridCol w="5831014">
                  <a:extLst>
                    <a:ext uri="{9D8B030D-6E8A-4147-A177-3AD203B41FA5}">
                      <a16:colId xmlns:a16="http://schemas.microsoft.com/office/drawing/2014/main" val="4164475170"/>
                    </a:ext>
                  </a:extLst>
                </a:gridCol>
              </a:tblGrid>
              <a:tr h="175834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100" b="0" spc="600" dirty="0">
                          <a:solidFill>
                            <a:srgbClr val="1F3A4E"/>
                          </a:solidFill>
                          <a:latin typeface="Arial Black" panose="020B0A04020102020204" pitchFamily="34" charset="0"/>
                        </a:rPr>
                        <a:t>QUICK START GUIDE</a:t>
                      </a:r>
                      <a:br>
                        <a:rPr lang="en-US" sz="51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APPEAR ON THE POSTER)</a:t>
                      </a:r>
                      <a:endParaRPr lang="en-US" sz="51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4710">
                <a:tc>
                  <a:txBody>
                    <a:bodyPr/>
                    <a:lstStyle/>
                    <a:p>
                      <a:endParaRPr lang="en-US" sz="2600" u="none" dirty="0">
                        <a:solidFill>
                          <a:srgbClr val="FFC000"/>
                        </a:solidFill>
                      </a:endParaRPr>
                    </a:p>
                  </a:txBody>
                  <a:tcPr marL="126114" marR="63057" marT="178309" marB="59436">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26114" marR="63057" marT="178309" marB="59436">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31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6114" marR="63057" marT="178309" marB="59436">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6114" marR="63057" marT="178309" marB="59436">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23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6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6114" marR="63057" marT="178309" marB="59436">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151681">
                <a:tc>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26114" marR="63057" marT="178309" marB="59436">
                    <a:solidFill>
                      <a:srgbClr val="010101"/>
                    </a:solidFill>
                  </a:tcPr>
                </a:tc>
                <a:tc gridSpan="2">
                  <a:txBody>
                    <a:bodyPr/>
                    <a:lstStyle/>
                    <a:p>
                      <a:pPr algn="ctr"/>
                      <a:r>
                        <a:rPr lang="en-US" sz="15000" b="1" dirty="0">
                          <a:solidFill>
                            <a:srgbClr val="D9D9D9"/>
                          </a:solidFill>
                          <a:latin typeface="Arial" panose="020B0604020202020204" pitchFamily="34" charset="0"/>
                          <a:cs typeface="Arial" panose="020B0604020202020204" pitchFamily="34" charset="0"/>
                        </a:rPr>
                        <a:t>F5</a:t>
                      </a:r>
                      <a:br>
                        <a:rPr lang="en-US" sz="150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(Windows)</a:t>
                      </a:r>
                      <a:br>
                        <a:rPr lang="en-US" sz="36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26114" marR="63057" marT="178309" marB="59436"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59481">
                <a:tc gridSpan="3">
                  <a:txBody>
                    <a:bodyPr/>
                    <a:lstStyle/>
                    <a:p>
                      <a:endParaRPr lang="en-US" sz="3200" dirty="0">
                        <a:solidFill>
                          <a:srgbClr val="1F3A4E"/>
                        </a:solidFill>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5712">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3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7000" dirty="0"/>
                    </a:p>
                  </a:txBody>
                  <a:tcPr marL="126114" marR="63057" marT="178309" marB="59436">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026696" rtl="0" eaLnBrk="1" latinLnBrk="0" hangingPunct="1">
        <a:spcBef>
          <a:spcPct val="0"/>
        </a:spcBef>
        <a:buNone/>
        <a:defRPr sz="6069" kern="1200">
          <a:solidFill>
            <a:schemeClr val="bg1"/>
          </a:solidFill>
          <a:latin typeface="Trebuchet MS" pitchFamily="34" charset="0"/>
          <a:ea typeface="+mj-ea"/>
          <a:cs typeface="+mj-cs"/>
        </a:defRPr>
      </a:lvl1pPr>
    </p:titleStyle>
    <p:bodyStyle>
      <a:lvl1pPr marL="1135011" indent="-1135011" algn="l" defTabSz="3026696"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91" indent="-945842" algn="l" defTabSz="3026696"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370" indent="-756674" algn="l" defTabSz="3026696"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296718"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10065"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413"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760"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50109"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3456"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696" rtl="0" eaLnBrk="1" latinLnBrk="0" hangingPunct="1">
        <a:defRPr sz="5931" kern="1200">
          <a:solidFill>
            <a:schemeClr val="tx1"/>
          </a:solidFill>
          <a:latin typeface="+mn-lt"/>
          <a:ea typeface="+mn-ea"/>
          <a:cs typeface="+mn-cs"/>
        </a:defRPr>
      </a:lvl1pPr>
      <a:lvl2pPr marL="1513348" algn="l" defTabSz="3026696" rtl="0" eaLnBrk="1" latinLnBrk="0" hangingPunct="1">
        <a:defRPr sz="5931" kern="1200">
          <a:solidFill>
            <a:schemeClr val="tx1"/>
          </a:solidFill>
          <a:latin typeface="+mn-lt"/>
          <a:ea typeface="+mn-ea"/>
          <a:cs typeface="+mn-cs"/>
        </a:defRPr>
      </a:lvl2pPr>
      <a:lvl3pPr marL="3026696" algn="l" defTabSz="3026696" rtl="0" eaLnBrk="1" latinLnBrk="0" hangingPunct="1">
        <a:defRPr sz="5931" kern="1200">
          <a:solidFill>
            <a:schemeClr val="tx1"/>
          </a:solidFill>
          <a:latin typeface="+mn-lt"/>
          <a:ea typeface="+mn-ea"/>
          <a:cs typeface="+mn-cs"/>
        </a:defRPr>
      </a:lvl3pPr>
      <a:lvl4pPr marL="4540043" algn="l" defTabSz="3026696" rtl="0" eaLnBrk="1" latinLnBrk="0" hangingPunct="1">
        <a:defRPr sz="5931" kern="1200">
          <a:solidFill>
            <a:schemeClr val="tx1"/>
          </a:solidFill>
          <a:latin typeface="+mn-lt"/>
          <a:ea typeface="+mn-ea"/>
          <a:cs typeface="+mn-cs"/>
        </a:defRPr>
      </a:lvl4pPr>
      <a:lvl5pPr marL="6053391" algn="l" defTabSz="3026696" rtl="0" eaLnBrk="1" latinLnBrk="0" hangingPunct="1">
        <a:defRPr sz="5931" kern="1200">
          <a:solidFill>
            <a:schemeClr val="tx1"/>
          </a:solidFill>
          <a:latin typeface="+mn-lt"/>
          <a:ea typeface="+mn-ea"/>
          <a:cs typeface="+mn-cs"/>
        </a:defRPr>
      </a:lvl5pPr>
      <a:lvl6pPr marL="7566740" algn="l" defTabSz="3026696" rtl="0" eaLnBrk="1" latinLnBrk="0" hangingPunct="1">
        <a:defRPr sz="5931" kern="1200">
          <a:solidFill>
            <a:schemeClr val="tx1"/>
          </a:solidFill>
          <a:latin typeface="+mn-lt"/>
          <a:ea typeface="+mn-ea"/>
          <a:cs typeface="+mn-cs"/>
        </a:defRPr>
      </a:lvl6pPr>
      <a:lvl7pPr marL="9080087" algn="l" defTabSz="3026696" rtl="0" eaLnBrk="1" latinLnBrk="0" hangingPunct="1">
        <a:defRPr sz="5931" kern="1200">
          <a:solidFill>
            <a:schemeClr val="tx1"/>
          </a:solidFill>
          <a:latin typeface="+mn-lt"/>
          <a:ea typeface="+mn-ea"/>
          <a:cs typeface="+mn-cs"/>
        </a:defRPr>
      </a:lvl7pPr>
      <a:lvl8pPr marL="10593434" algn="l" defTabSz="3026696" rtl="0" eaLnBrk="1" latinLnBrk="0" hangingPunct="1">
        <a:defRPr sz="5931" kern="1200">
          <a:solidFill>
            <a:schemeClr val="tx1"/>
          </a:solidFill>
          <a:latin typeface="+mn-lt"/>
          <a:ea typeface="+mn-ea"/>
          <a:cs typeface="+mn-cs"/>
        </a:defRPr>
      </a:lvl8pPr>
      <a:lvl9pPr marL="12106783" algn="l" defTabSz="3026696" rtl="0" eaLnBrk="1" latinLnBrk="0" hangingPunct="1">
        <a:defRPr sz="59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6" userDrawn="1">
          <p15:clr>
            <a:srgbClr val="F26B43"/>
          </p15:clr>
        </p15:guide>
        <p15:guide id="2" userDrawn="1">
          <p15:clr>
            <a:srgbClr val="F26B43"/>
          </p15:clr>
        </p15:guide>
        <p15:guide id="3" pos="19066" userDrawn="1">
          <p15:clr>
            <a:srgbClr val="F26B43"/>
          </p15:clr>
        </p15:guide>
        <p15:guide id="4" orient="horz" pos="262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0811" y="42108498"/>
            <a:ext cx="1734063" cy="235507"/>
          </a:xfrm>
          <a:prstGeom prst="rect">
            <a:avLst/>
          </a:prstGeom>
          <a:noFill/>
          <a:ln w="9525">
            <a:noFill/>
            <a:miter lim="800000"/>
            <a:headEnd/>
            <a:tailEnd/>
          </a:ln>
          <a:effectLst/>
        </p:spPr>
        <p:txBody>
          <a:bodyPr lIns="62934" tIns="31461" rIns="62934" bIns="31461">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20841" y="41732871"/>
            <a:ext cx="30288116" cy="1154864"/>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1008949" eaLnBrk="1" fontAlgn="auto" latinLnBrk="0" hangingPunct="1">
              <a:lnSpc>
                <a:spcPct val="100000"/>
              </a:lnSpc>
              <a:spcBef>
                <a:spcPts val="0"/>
              </a:spcBef>
              <a:spcAft>
                <a:spcPts val="0"/>
              </a:spcAft>
              <a:buClrTx/>
              <a:buSzTx/>
              <a:buFontTx/>
              <a:buNone/>
              <a:tabLst/>
              <a:defRPr/>
            </a:pPr>
            <a:endParaRPr kumimoji="0" lang="en-US" sz="5931"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1" y="18329"/>
            <a:ext cx="30267276" cy="4885178"/>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1008949" eaLnBrk="1" fontAlgn="auto" latinLnBrk="0" hangingPunct="1">
                <a:lnSpc>
                  <a:spcPct val="100000"/>
                </a:lnSpc>
                <a:spcBef>
                  <a:spcPts val="0"/>
                </a:spcBef>
                <a:spcAft>
                  <a:spcPts val="0"/>
                </a:spcAft>
                <a:buClrTx/>
                <a:buSzTx/>
                <a:buFontTx/>
                <a:buNone/>
                <a:tabLst/>
                <a:defRPr/>
              </a:pPr>
              <a:endParaRPr kumimoji="0" lang="en-US" sz="5931"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1008949" eaLnBrk="1" fontAlgn="auto" latinLnBrk="0" hangingPunct="1">
                <a:lnSpc>
                  <a:spcPct val="100000"/>
                </a:lnSpc>
                <a:spcBef>
                  <a:spcPts val="0"/>
                </a:spcBef>
                <a:spcAft>
                  <a:spcPts val="0"/>
                </a:spcAft>
                <a:buClrTx/>
                <a:buSzTx/>
                <a:buFontTx/>
                <a:buNone/>
                <a:tabLst/>
                <a:defRPr/>
              </a:pPr>
              <a:endParaRPr kumimoji="0" lang="en-US" sz="5931"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1008949" eaLnBrk="1" fontAlgn="auto" latinLnBrk="0" hangingPunct="1">
                <a:lnSpc>
                  <a:spcPct val="100000"/>
                </a:lnSpc>
                <a:spcBef>
                  <a:spcPts val="0"/>
                </a:spcBef>
                <a:spcAft>
                  <a:spcPts val="0"/>
                </a:spcAft>
                <a:buClrTx/>
                <a:buSzTx/>
                <a:buFontTx/>
                <a:buNone/>
                <a:tabLst/>
                <a:defRPr/>
              </a:pPr>
              <a:endParaRPr kumimoji="0" lang="en-US" sz="5931"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EFD26EAA-99A0-2A4E-A14F-1DA538E72D77}"/>
              </a:ext>
            </a:extLst>
          </p:cNvPr>
          <p:cNvGraphicFramePr>
            <a:graphicFrameLocks noGrp="1"/>
          </p:cNvGraphicFramePr>
          <p:nvPr userDrawn="1">
            <p:extLst>
              <p:ext uri="{D42A27DB-BD31-4B8C-83A1-F6EECF244321}">
                <p14:modId xmlns:p14="http://schemas.microsoft.com/office/powerpoint/2010/main" val="3655905842"/>
              </p:ext>
            </p:extLst>
          </p:nvPr>
        </p:nvGraphicFramePr>
        <p:xfrm>
          <a:off x="-12779516" y="66158"/>
          <a:ext cx="12036287" cy="42858276"/>
        </p:xfrm>
        <a:graphic>
          <a:graphicData uri="http://schemas.openxmlformats.org/drawingml/2006/table">
            <a:tbl>
              <a:tblPr firstRow="1" bandRow="1">
                <a:tableStyleId>{5C22544A-7EE6-4342-B048-85BDC9FD1C3A}</a:tableStyleId>
              </a:tblPr>
              <a:tblGrid>
                <a:gridCol w="5161065">
                  <a:extLst>
                    <a:ext uri="{9D8B030D-6E8A-4147-A177-3AD203B41FA5}">
                      <a16:colId xmlns:a16="http://schemas.microsoft.com/office/drawing/2014/main" val="20000"/>
                    </a:ext>
                  </a:extLst>
                </a:gridCol>
                <a:gridCol w="6875222">
                  <a:extLst>
                    <a:ext uri="{9D8B030D-6E8A-4147-A177-3AD203B41FA5}">
                      <a16:colId xmlns:a16="http://schemas.microsoft.com/office/drawing/2014/main" val="20001"/>
                    </a:ext>
                  </a:extLst>
                </a:gridCol>
              </a:tblGrid>
              <a:tr h="16868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338705">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0293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56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800" dirty="0">
                          <a:solidFill>
                            <a:srgbClr val="FFC000"/>
                          </a:solidFill>
                          <a:latin typeface="Arial" panose="020B0604020202020204" pitchFamily="34" charset="0"/>
                          <a:cs typeface="Arial" panose="020B0604020202020204" pitchFamily="34" charset="0"/>
                        </a:rPr>
                        <a:t>841mm x 1189mm</a:t>
                      </a:r>
                    </a:p>
                    <a:p>
                      <a:pPr marL="0" marR="0" indent="0" algn="l" defTabSz="4388900"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endParaRPr lang="en-US" sz="2600" b="0" baseline="0" dirty="0">
                        <a:solidFill>
                          <a:srgbClr val="FFC000"/>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8"/>
                  </a:ext>
                </a:extLst>
              </a:tr>
              <a:tr h="5442859">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1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6114" marR="63057" marT="178309" marB="59436">
                    <a:solidFill>
                      <a:srgbClr val="010101"/>
                    </a:solidFill>
                  </a:tcPr>
                </a:tc>
                <a:extLst>
                  <a:ext uri="{0D108BD9-81ED-4DB2-BD59-A6C34878D82A}">
                    <a16:rowId xmlns:a16="http://schemas.microsoft.com/office/drawing/2014/main" val="10001"/>
                  </a:ext>
                </a:extLst>
              </a:tr>
              <a:tr h="256981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853540">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3"/>
                  </a:ext>
                </a:extLst>
              </a:tr>
              <a:tr h="4466199">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10304">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786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450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2BA6B659-F16B-2EB4-83B0-23EC18296A01}"/>
              </a:ext>
            </a:extLst>
          </p:cNvPr>
          <p:cNvGraphicFramePr>
            <a:graphicFrameLocks noGrp="1"/>
          </p:cNvGraphicFramePr>
          <p:nvPr userDrawn="1">
            <p:extLst>
              <p:ext uri="{D42A27DB-BD31-4B8C-83A1-F6EECF244321}">
                <p14:modId xmlns:p14="http://schemas.microsoft.com/office/powerpoint/2010/main" val="3631138577"/>
              </p:ext>
            </p:extLst>
          </p:nvPr>
        </p:nvGraphicFramePr>
        <p:xfrm>
          <a:off x="30994180" y="2"/>
          <a:ext cx="12036286" cy="43039475"/>
        </p:xfrm>
        <a:graphic>
          <a:graphicData uri="http://schemas.openxmlformats.org/drawingml/2006/table">
            <a:tbl>
              <a:tblPr firstRow="1" bandRow="1">
                <a:tableStyleId>{5C22544A-7EE6-4342-B048-85BDC9FD1C3A}</a:tableStyleId>
              </a:tblPr>
              <a:tblGrid>
                <a:gridCol w="5383110">
                  <a:extLst>
                    <a:ext uri="{9D8B030D-6E8A-4147-A177-3AD203B41FA5}">
                      <a16:colId xmlns:a16="http://schemas.microsoft.com/office/drawing/2014/main" val="20000"/>
                    </a:ext>
                  </a:extLst>
                </a:gridCol>
                <a:gridCol w="822162">
                  <a:extLst>
                    <a:ext uri="{9D8B030D-6E8A-4147-A177-3AD203B41FA5}">
                      <a16:colId xmlns:a16="http://schemas.microsoft.com/office/drawing/2014/main" val="3519466302"/>
                    </a:ext>
                  </a:extLst>
                </a:gridCol>
                <a:gridCol w="5831014">
                  <a:extLst>
                    <a:ext uri="{9D8B030D-6E8A-4147-A177-3AD203B41FA5}">
                      <a16:colId xmlns:a16="http://schemas.microsoft.com/office/drawing/2014/main" val="4164475170"/>
                    </a:ext>
                  </a:extLst>
                </a:gridCol>
              </a:tblGrid>
              <a:tr h="175834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100" b="0" spc="600" dirty="0">
                          <a:solidFill>
                            <a:srgbClr val="1F3A4E"/>
                          </a:solidFill>
                          <a:latin typeface="Arial Black" panose="020B0A04020102020204" pitchFamily="34" charset="0"/>
                        </a:rPr>
                        <a:t>QUICK START GUIDE</a:t>
                      </a:r>
                      <a:br>
                        <a:rPr lang="en-US" sz="51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APPEAR ON THE POSTER)</a:t>
                      </a:r>
                      <a:endParaRPr lang="en-US" sz="51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4710">
                <a:tc>
                  <a:txBody>
                    <a:bodyPr/>
                    <a:lstStyle/>
                    <a:p>
                      <a:endParaRPr lang="en-US" sz="2600" u="none" dirty="0">
                        <a:solidFill>
                          <a:srgbClr val="FFC000"/>
                        </a:solidFill>
                      </a:endParaRPr>
                    </a:p>
                  </a:txBody>
                  <a:tcPr marL="126114" marR="63057" marT="178309" marB="59436">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26114" marR="63057" marT="178309" marB="59436">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31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6114" marR="63057" marT="178309" marB="59436">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6114" marR="63057" marT="178309" marB="59436">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23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6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6114" marR="63057" marT="178309" marB="59436">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151681">
                <a:tc>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26114" marR="63057" marT="178309" marB="59436">
                    <a:solidFill>
                      <a:srgbClr val="010101"/>
                    </a:solidFill>
                  </a:tcPr>
                </a:tc>
                <a:tc gridSpan="2">
                  <a:txBody>
                    <a:bodyPr/>
                    <a:lstStyle/>
                    <a:p>
                      <a:pPr algn="ctr"/>
                      <a:r>
                        <a:rPr lang="en-US" sz="15000" b="1" dirty="0">
                          <a:solidFill>
                            <a:srgbClr val="D9D9D9"/>
                          </a:solidFill>
                          <a:latin typeface="Arial" panose="020B0604020202020204" pitchFamily="34" charset="0"/>
                          <a:cs typeface="Arial" panose="020B0604020202020204" pitchFamily="34" charset="0"/>
                        </a:rPr>
                        <a:t>F5</a:t>
                      </a:r>
                      <a:br>
                        <a:rPr lang="en-US" sz="150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(Windows)</a:t>
                      </a:r>
                      <a:br>
                        <a:rPr lang="en-US" sz="36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26114" marR="63057" marT="178309" marB="59436"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59481">
                <a:tc gridSpan="3">
                  <a:txBody>
                    <a:bodyPr/>
                    <a:lstStyle/>
                    <a:p>
                      <a:endParaRPr lang="en-US" sz="3200" dirty="0">
                        <a:solidFill>
                          <a:srgbClr val="1F3A4E"/>
                        </a:solidFill>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5712">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3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7000" dirty="0"/>
                    </a:p>
                  </a:txBody>
                  <a:tcPr marL="126114" marR="63057" marT="178309" marB="59436">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026696" rtl="0" eaLnBrk="1" latinLnBrk="0" hangingPunct="1">
        <a:spcBef>
          <a:spcPct val="0"/>
        </a:spcBef>
        <a:buNone/>
        <a:defRPr sz="6069" kern="1200">
          <a:solidFill>
            <a:schemeClr val="bg1"/>
          </a:solidFill>
          <a:latin typeface="Trebuchet MS" pitchFamily="34" charset="0"/>
          <a:ea typeface="+mj-ea"/>
          <a:cs typeface="+mj-cs"/>
        </a:defRPr>
      </a:lvl1pPr>
    </p:titleStyle>
    <p:bodyStyle>
      <a:lvl1pPr marL="1135011" indent="-1135011" algn="l" defTabSz="3026696"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91" indent="-945842" algn="l" defTabSz="3026696"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370" indent="-756674" algn="l" defTabSz="3026696"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296718"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10065"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413"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760"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50109"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3456"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696" rtl="0" eaLnBrk="1" latinLnBrk="0" hangingPunct="1">
        <a:defRPr sz="5931" kern="1200">
          <a:solidFill>
            <a:schemeClr val="tx1"/>
          </a:solidFill>
          <a:latin typeface="+mn-lt"/>
          <a:ea typeface="+mn-ea"/>
          <a:cs typeface="+mn-cs"/>
        </a:defRPr>
      </a:lvl1pPr>
      <a:lvl2pPr marL="1513348" algn="l" defTabSz="3026696" rtl="0" eaLnBrk="1" latinLnBrk="0" hangingPunct="1">
        <a:defRPr sz="5931" kern="1200">
          <a:solidFill>
            <a:schemeClr val="tx1"/>
          </a:solidFill>
          <a:latin typeface="+mn-lt"/>
          <a:ea typeface="+mn-ea"/>
          <a:cs typeface="+mn-cs"/>
        </a:defRPr>
      </a:lvl2pPr>
      <a:lvl3pPr marL="3026696" algn="l" defTabSz="3026696" rtl="0" eaLnBrk="1" latinLnBrk="0" hangingPunct="1">
        <a:defRPr sz="5931" kern="1200">
          <a:solidFill>
            <a:schemeClr val="tx1"/>
          </a:solidFill>
          <a:latin typeface="+mn-lt"/>
          <a:ea typeface="+mn-ea"/>
          <a:cs typeface="+mn-cs"/>
        </a:defRPr>
      </a:lvl3pPr>
      <a:lvl4pPr marL="4540043" algn="l" defTabSz="3026696" rtl="0" eaLnBrk="1" latinLnBrk="0" hangingPunct="1">
        <a:defRPr sz="5931" kern="1200">
          <a:solidFill>
            <a:schemeClr val="tx1"/>
          </a:solidFill>
          <a:latin typeface="+mn-lt"/>
          <a:ea typeface="+mn-ea"/>
          <a:cs typeface="+mn-cs"/>
        </a:defRPr>
      </a:lvl4pPr>
      <a:lvl5pPr marL="6053391" algn="l" defTabSz="3026696" rtl="0" eaLnBrk="1" latinLnBrk="0" hangingPunct="1">
        <a:defRPr sz="5931" kern="1200">
          <a:solidFill>
            <a:schemeClr val="tx1"/>
          </a:solidFill>
          <a:latin typeface="+mn-lt"/>
          <a:ea typeface="+mn-ea"/>
          <a:cs typeface="+mn-cs"/>
        </a:defRPr>
      </a:lvl5pPr>
      <a:lvl6pPr marL="7566740" algn="l" defTabSz="3026696" rtl="0" eaLnBrk="1" latinLnBrk="0" hangingPunct="1">
        <a:defRPr sz="5931" kern="1200">
          <a:solidFill>
            <a:schemeClr val="tx1"/>
          </a:solidFill>
          <a:latin typeface="+mn-lt"/>
          <a:ea typeface="+mn-ea"/>
          <a:cs typeface="+mn-cs"/>
        </a:defRPr>
      </a:lvl6pPr>
      <a:lvl7pPr marL="9080087" algn="l" defTabSz="3026696" rtl="0" eaLnBrk="1" latinLnBrk="0" hangingPunct="1">
        <a:defRPr sz="5931" kern="1200">
          <a:solidFill>
            <a:schemeClr val="tx1"/>
          </a:solidFill>
          <a:latin typeface="+mn-lt"/>
          <a:ea typeface="+mn-ea"/>
          <a:cs typeface="+mn-cs"/>
        </a:defRPr>
      </a:lvl7pPr>
      <a:lvl8pPr marL="10593434" algn="l" defTabSz="3026696" rtl="0" eaLnBrk="1" latinLnBrk="0" hangingPunct="1">
        <a:defRPr sz="5931" kern="1200">
          <a:solidFill>
            <a:schemeClr val="tx1"/>
          </a:solidFill>
          <a:latin typeface="+mn-lt"/>
          <a:ea typeface="+mn-ea"/>
          <a:cs typeface="+mn-cs"/>
        </a:defRPr>
      </a:lvl8pPr>
      <a:lvl9pPr marL="12106783" algn="l" defTabSz="3026696" rtl="0" eaLnBrk="1" latinLnBrk="0" hangingPunct="1">
        <a:defRPr sz="59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9" userDrawn="1">
          <p15:clr>
            <a:srgbClr val="F26B43"/>
          </p15:clr>
        </p15:guide>
        <p15:guide id="2" userDrawn="1">
          <p15:clr>
            <a:srgbClr val="F26B43"/>
          </p15:clr>
        </p15:guide>
        <p15:guide id="3" pos="19066" userDrawn="1">
          <p15:clr>
            <a:srgbClr val="F26B43"/>
          </p15:clr>
        </p15:guide>
        <p15:guide id="4" orient="horz" pos="2627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DE725-579C-286D-0580-056E69735E0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0F15E5C-E6F6-BC2D-C74A-7183823DEE7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831408B-C75B-F6BF-338C-D4272C8F81F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E4FB534-EEE6-DF47-E299-69C56CBAF0F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14446E49-BD4E-D738-5285-2E8694EF3FE2}"/>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12D0108-9269-401F-0FDA-0C6E3938A56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62262449-83F2-6F34-AC0B-F0CEBFB80AE7}"/>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E079DE0-AEA5-A6B7-F0E1-222E621E4E5B}"/>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625EF7E9-379F-E0FC-D5EC-C2A59E2EDFC0}"/>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72C4944-F81D-82A7-F4A2-EAB3FC9B4247}"/>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4993100B-D1C7-01CC-7A6D-9DAF59AAA06D}"/>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4541ADA-369F-F117-E5CE-790155959B87}"/>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40C97410-3E51-E6A3-8D89-5D7882CC8ED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28DBA33-F070-F6C8-F33E-A8E50E6D3A3E}"/>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DCF813B2-CBFA-B055-0E04-A299239CE233}"/>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60C49AD-89A7-ED6E-0810-1EEF4FD5B691}"/>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F94B0444-0254-2124-5765-5118EAB37F98}"/>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497389637"/>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101</cp:revision>
  <dcterms:created xsi:type="dcterms:W3CDTF">2012-02-03T19:11:35Z</dcterms:created>
  <dcterms:modified xsi:type="dcterms:W3CDTF">2025-02-11T00:50:29Z</dcterms:modified>
  <cp:category>Research poster templates</cp:category>
</cp:coreProperties>
</file>