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4" r:id="rId4"/>
  </p:sldIdLst>
  <p:sldSz cx="21388388" cy="30275213"/>
  <p:notesSz cx="6858000" cy="9144000"/>
  <p:defaultTextStyle>
    <a:defPPr>
      <a:defRPr lang="en-US"/>
    </a:defPPr>
    <a:lvl1pPr marL="0" algn="l" defTabSz="3542281" rtl="0" eaLnBrk="1" latinLnBrk="0" hangingPunct="1">
      <a:defRPr sz="6941" kern="1200">
        <a:solidFill>
          <a:schemeClr val="tx1"/>
        </a:solidFill>
        <a:latin typeface="+mn-lt"/>
        <a:ea typeface="+mn-ea"/>
        <a:cs typeface="+mn-cs"/>
      </a:defRPr>
    </a:lvl1pPr>
    <a:lvl2pPr marL="1771141" algn="l" defTabSz="3542281" rtl="0" eaLnBrk="1" latinLnBrk="0" hangingPunct="1">
      <a:defRPr sz="6941" kern="1200">
        <a:solidFill>
          <a:schemeClr val="tx1"/>
        </a:solidFill>
        <a:latin typeface="+mn-lt"/>
        <a:ea typeface="+mn-ea"/>
        <a:cs typeface="+mn-cs"/>
      </a:defRPr>
    </a:lvl2pPr>
    <a:lvl3pPr marL="3542281" algn="l" defTabSz="3542281" rtl="0" eaLnBrk="1" latinLnBrk="0" hangingPunct="1">
      <a:defRPr sz="6941" kern="1200">
        <a:solidFill>
          <a:schemeClr val="tx1"/>
        </a:solidFill>
        <a:latin typeface="+mn-lt"/>
        <a:ea typeface="+mn-ea"/>
        <a:cs typeface="+mn-cs"/>
      </a:defRPr>
    </a:lvl3pPr>
    <a:lvl4pPr marL="5313423" algn="l" defTabSz="3542281" rtl="0" eaLnBrk="1" latinLnBrk="0" hangingPunct="1">
      <a:defRPr sz="6941" kern="1200">
        <a:solidFill>
          <a:schemeClr val="tx1"/>
        </a:solidFill>
        <a:latin typeface="+mn-lt"/>
        <a:ea typeface="+mn-ea"/>
        <a:cs typeface="+mn-cs"/>
      </a:defRPr>
    </a:lvl4pPr>
    <a:lvl5pPr marL="7084563" algn="l" defTabSz="3542281" rtl="0" eaLnBrk="1" latinLnBrk="0" hangingPunct="1">
      <a:defRPr sz="6941" kern="1200">
        <a:solidFill>
          <a:schemeClr val="tx1"/>
        </a:solidFill>
        <a:latin typeface="+mn-lt"/>
        <a:ea typeface="+mn-ea"/>
        <a:cs typeface="+mn-cs"/>
      </a:defRPr>
    </a:lvl5pPr>
    <a:lvl6pPr marL="8855705" algn="l" defTabSz="3542281" rtl="0" eaLnBrk="1" latinLnBrk="0" hangingPunct="1">
      <a:defRPr sz="6941" kern="1200">
        <a:solidFill>
          <a:schemeClr val="tx1"/>
        </a:solidFill>
        <a:latin typeface="+mn-lt"/>
        <a:ea typeface="+mn-ea"/>
        <a:cs typeface="+mn-cs"/>
      </a:defRPr>
    </a:lvl6pPr>
    <a:lvl7pPr marL="10626846" algn="l" defTabSz="3542281" rtl="0" eaLnBrk="1" latinLnBrk="0" hangingPunct="1">
      <a:defRPr sz="6941" kern="1200">
        <a:solidFill>
          <a:schemeClr val="tx1"/>
        </a:solidFill>
        <a:latin typeface="+mn-lt"/>
        <a:ea typeface="+mn-ea"/>
        <a:cs typeface="+mn-cs"/>
      </a:defRPr>
    </a:lvl7pPr>
    <a:lvl8pPr marL="12397986" algn="l" defTabSz="3542281" rtl="0" eaLnBrk="1" latinLnBrk="0" hangingPunct="1">
      <a:defRPr sz="6941" kern="1200">
        <a:solidFill>
          <a:schemeClr val="tx1"/>
        </a:solidFill>
        <a:latin typeface="+mn-lt"/>
        <a:ea typeface="+mn-ea"/>
        <a:cs typeface="+mn-cs"/>
      </a:defRPr>
    </a:lvl8pPr>
    <a:lvl9pPr marL="14169127" algn="l" defTabSz="3542281" rtl="0" eaLnBrk="1" latinLnBrk="0" hangingPunct="1">
      <a:defRPr sz="694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5" userDrawn="1">
          <p15:clr>
            <a:srgbClr val="A4A3A4"/>
          </p15:clr>
        </p15:guide>
        <p15:guide id="2" orient="horz" pos="265" userDrawn="1">
          <p15:clr>
            <a:srgbClr val="A4A3A4"/>
          </p15:clr>
        </p15:guide>
        <p15:guide id="3" orient="horz" pos="18541" userDrawn="1">
          <p15:clr>
            <a:srgbClr val="A4A3A4"/>
          </p15:clr>
        </p15:guide>
        <p15:guide id="4" orient="horz" userDrawn="1">
          <p15:clr>
            <a:srgbClr val="A4A3A4"/>
          </p15:clr>
        </p15:guide>
        <p15:guide id="5" pos="129" userDrawn="1">
          <p15:clr>
            <a:srgbClr val="A4A3A4"/>
          </p15:clr>
        </p15:guide>
        <p15:guide id="6" pos="133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9" autoAdjust="0"/>
    <p:restoredTop sz="96306" autoAdjust="0"/>
  </p:normalViewPr>
  <p:slideViewPr>
    <p:cSldViewPr snapToGrid="0" snapToObjects="1" showGuides="1">
      <p:cViewPr varScale="1">
        <p:scale>
          <a:sx n="32" d="100"/>
          <a:sy n="32" d="100"/>
        </p:scale>
        <p:origin x="2952" y="552"/>
      </p:cViewPr>
      <p:guideLst>
        <p:guide orient="horz" pos="2145"/>
        <p:guide orient="horz" pos="265"/>
        <p:guide orient="horz" pos="18541"/>
        <p:guide orient="horz"/>
        <p:guide pos="129"/>
        <p:guide pos="1334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542281" rtl="0" eaLnBrk="1" latinLnBrk="0" hangingPunct="1">
      <a:defRPr sz="4681" kern="1200">
        <a:solidFill>
          <a:schemeClr val="tx1"/>
        </a:solidFill>
        <a:latin typeface="+mn-lt"/>
        <a:ea typeface="+mn-ea"/>
        <a:cs typeface="+mn-cs"/>
      </a:defRPr>
    </a:lvl1pPr>
    <a:lvl2pPr marL="1771141" algn="l" defTabSz="3542281" rtl="0" eaLnBrk="1" latinLnBrk="0" hangingPunct="1">
      <a:defRPr sz="4681" kern="1200">
        <a:solidFill>
          <a:schemeClr val="tx1"/>
        </a:solidFill>
        <a:latin typeface="+mn-lt"/>
        <a:ea typeface="+mn-ea"/>
        <a:cs typeface="+mn-cs"/>
      </a:defRPr>
    </a:lvl2pPr>
    <a:lvl3pPr marL="3542281" algn="l" defTabSz="3542281" rtl="0" eaLnBrk="1" latinLnBrk="0" hangingPunct="1">
      <a:defRPr sz="4681" kern="1200">
        <a:solidFill>
          <a:schemeClr val="tx1"/>
        </a:solidFill>
        <a:latin typeface="+mn-lt"/>
        <a:ea typeface="+mn-ea"/>
        <a:cs typeface="+mn-cs"/>
      </a:defRPr>
    </a:lvl3pPr>
    <a:lvl4pPr marL="5313423" algn="l" defTabSz="3542281" rtl="0" eaLnBrk="1" latinLnBrk="0" hangingPunct="1">
      <a:defRPr sz="4681" kern="1200">
        <a:solidFill>
          <a:schemeClr val="tx1"/>
        </a:solidFill>
        <a:latin typeface="+mn-lt"/>
        <a:ea typeface="+mn-ea"/>
        <a:cs typeface="+mn-cs"/>
      </a:defRPr>
    </a:lvl4pPr>
    <a:lvl5pPr marL="7084563" algn="l" defTabSz="3542281" rtl="0" eaLnBrk="1" latinLnBrk="0" hangingPunct="1">
      <a:defRPr sz="4681" kern="1200">
        <a:solidFill>
          <a:schemeClr val="tx1"/>
        </a:solidFill>
        <a:latin typeface="+mn-lt"/>
        <a:ea typeface="+mn-ea"/>
        <a:cs typeface="+mn-cs"/>
      </a:defRPr>
    </a:lvl5pPr>
    <a:lvl6pPr marL="8855705" algn="l" defTabSz="3542281" rtl="0" eaLnBrk="1" latinLnBrk="0" hangingPunct="1">
      <a:defRPr sz="4681" kern="1200">
        <a:solidFill>
          <a:schemeClr val="tx1"/>
        </a:solidFill>
        <a:latin typeface="+mn-lt"/>
        <a:ea typeface="+mn-ea"/>
        <a:cs typeface="+mn-cs"/>
      </a:defRPr>
    </a:lvl6pPr>
    <a:lvl7pPr marL="10626846" algn="l" defTabSz="3542281" rtl="0" eaLnBrk="1" latinLnBrk="0" hangingPunct="1">
      <a:defRPr sz="4681" kern="1200">
        <a:solidFill>
          <a:schemeClr val="tx1"/>
        </a:solidFill>
        <a:latin typeface="+mn-lt"/>
        <a:ea typeface="+mn-ea"/>
        <a:cs typeface="+mn-cs"/>
      </a:defRPr>
    </a:lvl7pPr>
    <a:lvl8pPr marL="12397986" algn="l" defTabSz="3542281" rtl="0" eaLnBrk="1" latinLnBrk="0" hangingPunct="1">
      <a:defRPr sz="4681" kern="1200">
        <a:solidFill>
          <a:schemeClr val="tx1"/>
        </a:solidFill>
        <a:latin typeface="+mn-lt"/>
        <a:ea typeface="+mn-ea"/>
        <a:cs typeface="+mn-cs"/>
      </a:defRPr>
    </a:lvl8pPr>
    <a:lvl9pPr marL="14169127" algn="l" defTabSz="3542281" rtl="0" eaLnBrk="1" latinLnBrk="0" hangingPunct="1">
      <a:defRPr sz="468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435" y="4570268"/>
            <a:ext cx="6777996"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55257" y="4025274"/>
            <a:ext cx="6775527"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22796" y="13071319"/>
            <a:ext cx="6791613"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7397434" y="4568851"/>
            <a:ext cx="6665305"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393370" y="4030437"/>
            <a:ext cx="6665304"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7367745" y="16551493"/>
            <a:ext cx="6663919"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7366762" y="16008463"/>
            <a:ext cx="6669368"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4395464" y="4030438"/>
            <a:ext cx="6804867"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389931" y="4533773"/>
            <a:ext cx="6810400"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376983" y="18112506"/>
            <a:ext cx="6799334"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376840" y="18678693"/>
            <a:ext cx="6793800"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377725" y="25810021"/>
            <a:ext cx="6795996"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376840" y="26405412"/>
            <a:ext cx="6799334"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21183" y="13599843"/>
            <a:ext cx="6793799"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800865" y="2717898"/>
            <a:ext cx="15850314" cy="476284"/>
          </a:xfrm>
          <a:prstGeom prst="rect">
            <a:avLst/>
          </a:prstGeom>
        </p:spPr>
        <p:txBody>
          <a:bodyPr wrap="square">
            <a:spAutoFit/>
          </a:bodyPr>
          <a:lstStyle>
            <a:lvl1pPr marL="0" indent="0" algn="ctr">
              <a:buFontTx/>
              <a:buNone/>
              <a:defRPr sz="2495">
                <a:solidFill>
                  <a:schemeClr val="bg1"/>
                </a:solidFill>
                <a:latin typeface="Century Gothic" panose="020B0502020202020204" pitchFamily="34" charset="0"/>
              </a:defRPr>
            </a:lvl1pPr>
            <a:lvl2pPr>
              <a:buFontTx/>
              <a:buNone/>
              <a:defRPr sz="3509"/>
            </a:lvl2pPr>
            <a:lvl3pPr>
              <a:buFontTx/>
              <a:buNone/>
              <a:defRPr sz="3509"/>
            </a:lvl3pPr>
            <a:lvl4pPr>
              <a:buFontTx/>
              <a:buNone/>
              <a:defRPr sz="3509"/>
            </a:lvl4pPr>
            <a:lvl5pPr>
              <a:buFontTx/>
              <a:buNone/>
              <a:defRPr sz="3509"/>
            </a:lvl5pPr>
          </a:lstStyle>
          <a:p>
            <a:pPr lvl="0"/>
            <a:r>
              <a:rPr lang="en-US" dirty="0"/>
              <a:t>Click here to add affiliations</a:t>
            </a:r>
          </a:p>
        </p:txBody>
      </p:sp>
      <p:sp>
        <p:nvSpPr>
          <p:cNvPr id="78" name="Text Placeholder 76"/>
          <p:cNvSpPr>
            <a:spLocks noGrp="1"/>
          </p:cNvSpPr>
          <p:nvPr>
            <p:ph type="body" sz="quarter" idx="151" hasCustomPrompt="1"/>
          </p:nvPr>
        </p:nvSpPr>
        <p:spPr>
          <a:xfrm>
            <a:off x="2800865" y="1753068"/>
            <a:ext cx="15850314" cy="524311"/>
          </a:xfrm>
          <a:prstGeom prst="rect">
            <a:avLst/>
          </a:prstGeom>
        </p:spPr>
        <p:txBody>
          <a:bodyPr wrap="square" anchor="t" anchorCtr="0">
            <a:spAutoFit/>
          </a:bodyPr>
          <a:lstStyle>
            <a:lvl1pPr marL="0" indent="0" algn="ctr">
              <a:buFontTx/>
              <a:buNone/>
              <a:defRPr sz="2807">
                <a:solidFill>
                  <a:schemeClr val="bg1"/>
                </a:solidFill>
                <a:latin typeface="Century Gothic" panose="020B0502020202020204" pitchFamily="34" charset="0"/>
              </a:defRPr>
            </a:lvl1pPr>
            <a:lvl2pPr>
              <a:buFontTx/>
              <a:buNone/>
              <a:defRPr sz="3509"/>
            </a:lvl2pPr>
            <a:lvl3pPr>
              <a:buFontTx/>
              <a:buNone/>
              <a:defRPr sz="3509"/>
            </a:lvl3pPr>
            <a:lvl4pPr>
              <a:buFontTx/>
              <a:buNone/>
              <a:defRPr sz="3509"/>
            </a:lvl4pPr>
            <a:lvl5pPr>
              <a:buFontTx/>
              <a:buNone/>
              <a:defRPr sz="3509"/>
            </a:lvl5pPr>
          </a:lstStyle>
          <a:p>
            <a:pPr lvl="0"/>
            <a:r>
              <a:rPr lang="en-US" dirty="0"/>
              <a:t>Click here to add authors</a:t>
            </a:r>
          </a:p>
        </p:txBody>
      </p:sp>
      <p:sp>
        <p:nvSpPr>
          <p:cNvPr id="79" name="Text Placeholder 76"/>
          <p:cNvSpPr>
            <a:spLocks noGrp="1"/>
          </p:cNvSpPr>
          <p:nvPr>
            <p:ph type="body" sz="quarter" idx="153" hasCustomPrompt="1"/>
          </p:nvPr>
        </p:nvSpPr>
        <p:spPr>
          <a:xfrm>
            <a:off x="2800865" y="370508"/>
            <a:ext cx="15850314" cy="740203"/>
          </a:xfrm>
          <a:prstGeom prst="rect">
            <a:avLst/>
          </a:prstGeom>
        </p:spPr>
        <p:txBody>
          <a:bodyPr wrap="square" anchor="t" anchorCtr="0">
            <a:spAutoFit/>
          </a:bodyPr>
          <a:lstStyle>
            <a:lvl1pPr marL="0" indent="0" algn="ctr">
              <a:buFontTx/>
              <a:buNone/>
              <a:defRPr sz="4210" b="1">
                <a:solidFill>
                  <a:schemeClr val="bg1"/>
                </a:solidFill>
                <a:latin typeface="Century Gothic" panose="020B0502020202020204" pitchFamily="34" charset="0"/>
              </a:defRPr>
            </a:lvl1pPr>
            <a:lvl2pPr>
              <a:buFontTx/>
              <a:buNone/>
              <a:defRPr sz="3509"/>
            </a:lvl2pPr>
            <a:lvl3pPr>
              <a:buFontTx/>
              <a:buNone/>
              <a:defRPr sz="3509"/>
            </a:lvl3pPr>
            <a:lvl4pPr>
              <a:buFontTx/>
              <a:buNone/>
              <a:defRPr sz="3509"/>
            </a:lvl4pPr>
            <a:lvl5pPr>
              <a:buFontTx/>
              <a:buNone/>
              <a:defRPr sz="3509"/>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185" userDrawn="1">
          <p15:clr>
            <a:srgbClr val="FBAE40"/>
          </p15:clr>
        </p15:guide>
        <p15:guide id="2" pos="140" userDrawn="1">
          <p15:clr>
            <a:srgbClr val="FBAE40"/>
          </p15:clr>
        </p15:guide>
        <p15:guide id="6" pos="13333" userDrawn="1">
          <p15:clr>
            <a:srgbClr val="FBAE40"/>
          </p15:clr>
        </p15:guide>
        <p15:guide id="7" pos="9052" userDrawn="1">
          <p15:clr>
            <a:srgbClr val="FBAE40"/>
          </p15:clr>
        </p15:guide>
        <p15:guide id="8" pos="8842" userDrawn="1">
          <p15:clr>
            <a:srgbClr val="FBAE40"/>
          </p15:clr>
        </p15:guide>
        <p15:guide id="11" pos="4433" userDrawn="1">
          <p15:clr>
            <a:srgbClr val="FBAE40"/>
          </p15:clr>
        </p15:guide>
        <p15:guide id="12" pos="4643" userDrawn="1">
          <p15:clr>
            <a:srgbClr val="FBAE40"/>
          </p15:clr>
        </p15:guide>
        <p15:guide id="13" orient="horz" pos="182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3436" y="4570268"/>
            <a:ext cx="10056421"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255257" y="4025274"/>
            <a:ext cx="10052758"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53434" y="9166800"/>
            <a:ext cx="10049522"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226859" y="16133982"/>
            <a:ext cx="10018885"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222796" y="15595568"/>
            <a:ext cx="10018882"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081357" y="4570268"/>
            <a:ext cx="10044544"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080373" y="4027238"/>
            <a:ext cx="10052758"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1081310" y="15402501"/>
            <a:ext cx="10044590"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1073143" y="15905836"/>
            <a:ext cx="10052757"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1077832" y="20995011"/>
            <a:ext cx="10098485"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1080374" y="21554563"/>
            <a:ext cx="10090266"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1082859" y="26646013"/>
            <a:ext cx="10052757" cy="472557"/>
          </a:xfrm>
          <a:prstGeom prst="rect">
            <a:avLst/>
          </a:prstGeom>
          <a:noFill/>
        </p:spPr>
        <p:txBody>
          <a:bodyPr wrap="square" lIns="91436" tIns="91436" rIns="91436" bIns="91436" anchor="t" anchorCtr="0">
            <a:spAutoFit/>
          </a:bodyPr>
          <a:lstStyle>
            <a:lvl1pPr marL="0" indent="0" algn="l">
              <a:buNone/>
              <a:defRPr sz="1871"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1080374" y="27241404"/>
            <a:ext cx="10057695"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51821" y="9695324"/>
            <a:ext cx="10052757" cy="677536"/>
          </a:xfrm>
          <a:prstGeom prst="rect">
            <a:avLst/>
          </a:prstGeom>
        </p:spPr>
        <p:txBody>
          <a:bodyPr wrap="square" lIns="228589" tIns="228589" rIns="228589" bIns="228589">
            <a:spAutoFit/>
          </a:bodyPr>
          <a:lstStyle>
            <a:lvl1pPr marL="0" indent="0">
              <a:buNone/>
              <a:defRPr sz="1403">
                <a:solidFill>
                  <a:schemeClr val="accent5">
                    <a:lumMod val="50000"/>
                  </a:schemeClr>
                </a:solidFill>
                <a:latin typeface="Century Gothic" panose="020B0502020202020204" pitchFamily="34" charset="0"/>
                <a:cs typeface="Times New Roman" pitchFamily="18" charset="0"/>
              </a:defRPr>
            </a:lvl1pPr>
            <a:lvl2pPr marL="724061" indent="-278485">
              <a:defRPr sz="1219">
                <a:latin typeface="Trebuchet MS" pitchFamily="34" charset="0"/>
              </a:defRPr>
            </a:lvl2pPr>
            <a:lvl3pPr marL="1002547" indent="-278485">
              <a:defRPr sz="1219">
                <a:latin typeface="Trebuchet MS" pitchFamily="34" charset="0"/>
              </a:defRPr>
            </a:lvl3pPr>
            <a:lvl4pPr marL="1308881" indent="-306334">
              <a:defRPr sz="1219">
                <a:latin typeface="Trebuchet MS" pitchFamily="34" charset="0"/>
              </a:defRPr>
            </a:lvl4pPr>
            <a:lvl5pPr marL="1531668" indent="-222788">
              <a:defRPr sz="1219">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2800865" y="2717898"/>
            <a:ext cx="15850314" cy="476284"/>
          </a:xfrm>
          <a:prstGeom prst="rect">
            <a:avLst/>
          </a:prstGeom>
        </p:spPr>
        <p:txBody>
          <a:bodyPr wrap="square">
            <a:spAutoFit/>
          </a:bodyPr>
          <a:lstStyle>
            <a:lvl1pPr marL="0" indent="0" algn="ctr">
              <a:buFontTx/>
              <a:buNone/>
              <a:defRPr sz="2495">
                <a:solidFill>
                  <a:schemeClr val="bg1"/>
                </a:solidFill>
                <a:latin typeface="Century Gothic" panose="020B0502020202020204" pitchFamily="34" charset="0"/>
              </a:defRPr>
            </a:lvl1pPr>
            <a:lvl2pPr>
              <a:buFontTx/>
              <a:buNone/>
              <a:defRPr sz="3509"/>
            </a:lvl2pPr>
            <a:lvl3pPr>
              <a:buFontTx/>
              <a:buNone/>
              <a:defRPr sz="3509"/>
            </a:lvl3pPr>
            <a:lvl4pPr>
              <a:buFontTx/>
              <a:buNone/>
              <a:defRPr sz="3509"/>
            </a:lvl4pPr>
            <a:lvl5pPr>
              <a:buFontTx/>
              <a:buNone/>
              <a:defRPr sz="3509"/>
            </a:lvl5pPr>
          </a:lstStyle>
          <a:p>
            <a:pPr lvl="0"/>
            <a:r>
              <a:rPr lang="en-US" dirty="0"/>
              <a:t>Click here to add affiliations</a:t>
            </a:r>
          </a:p>
        </p:txBody>
      </p:sp>
      <p:sp>
        <p:nvSpPr>
          <p:cNvPr id="78" name="Text Placeholder 76"/>
          <p:cNvSpPr>
            <a:spLocks noGrp="1"/>
          </p:cNvSpPr>
          <p:nvPr>
            <p:ph type="body" sz="quarter" idx="151" hasCustomPrompt="1"/>
          </p:nvPr>
        </p:nvSpPr>
        <p:spPr>
          <a:xfrm>
            <a:off x="2800865" y="1753068"/>
            <a:ext cx="15850314" cy="524311"/>
          </a:xfrm>
          <a:prstGeom prst="rect">
            <a:avLst/>
          </a:prstGeom>
        </p:spPr>
        <p:txBody>
          <a:bodyPr wrap="square" anchor="t" anchorCtr="0">
            <a:spAutoFit/>
          </a:bodyPr>
          <a:lstStyle>
            <a:lvl1pPr marL="0" indent="0" algn="ctr">
              <a:buFontTx/>
              <a:buNone/>
              <a:defRPr sz="2807">
                <a:solidFill>
                  <a:schemeClr val="bg1"/>
                </a:solidFill>
                <a:latin typeface="Century Gothic" panose="020B0502020202020204" pitchFamily="34" charset="0"/>
              </a:defRPr>
            </a:lvl1pPr>
            <a:lvl2pPr>
              <a:buFontTx/>
              <a:buNone/>
              <a:defRPr sz="3509"/>
            </a:lvl2pPr>
            <a:lvl3pPr>
              <a:buFontTx/>
              <a:buNone/>
              <a:defRPr sz="3509"/>
            </a:lvl3pPr>
            <a:lvl4pPr>
              <a:buFontTx/>
              <a:buNone/>
              <a:defRPr sz="3509"/>
            </a:lvl4pPr>
            <a:lvl5pPr>
              <a:buFontTx/>
              <a:buNone/>
              <a:defRPr sz="3509"/>
            </a:lvl5pPr>
          </a:lstStyle>
          <a:p>
            <a:pPr lvl="0"/>
            <a:r>
              <a:rPr lang="en-US" dirty="0"/>
              <a:t>Click here to add authors</a:t>
            </a:r>
          </a:p>
        </p:txBody>
      </p:sp>
      <p:sp>
        <p:nvSpPr>
          <p:cNvPr id="79" name="Text Placeholder 76"/>
          <p:cNvSpPr>
            <a:spLocks noGrp="1"/>
          </p:cNvSpPr>
          <p:nvPr>
            <p:ph type="body" sz="quarter" idx="153" hasCustomPrompt="1"/>
          </p:nvPr>
        </p:nvSpPr>
        <p:spPr>
          <a:xfrm>
            <a:off x="2800865" y="370508"/>
            <a:ext cx="15850314" cy="740203"/>
          </a:xfrm>
          <a:prstGeom prst="rect">
            <a:avLst/>
          </a:prstGeom>
        </p:spPr>
        <p:txBody>
          <a:bodyPr wrap="square" anchor="t" anchorCtr="0">
            <a:spAutoFit/>
          </a:bodyPr>
          <a:lstStyle>
            <a:lvl1pPr marL="0" indent="0" algn="ctr">
              <a:buFontTx/>
              <a:buNone/>
              <a:defRPr sz="4210" b="1">
                <a:solidFill>
                  <a:schemeClr val="bg1"/>
                </a:solidFill>
                <a:latin typeface="Century Gothic" panose="020B0502020202020204" pitchFamily="34" charset="0"/>
              </a:defRPr>
            </a:lvl1pPr>
            <a:lvl2pPr>
              <a:buFontTx/>
              <a:buNone/>
              <a:defRPr sz="3509"/>
            </a:lvl2pPr>
            <a:lvl3pPr>
              <a:buFontTx/>
              <a:buNone/>
              <a:defRPr sz="3509"/>
            </a:lvl3pPr>
            <a:lvl4pPr>
              <a:buFontTx/>
              <a:buNone/>
              <a:defRPr sz="3509"/>
            </a:lvl4pPr>
            <a:lvl5pPr>
              <a:buFontTx/>
              <a:buNone/>
              <a:defRPr sz="3509"/>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185" userDrawn="1">
          <p15:clr>
            <a:srgbClr val="FBAE40"/>
          </p15:clr>
        </p15:guide>
        <p15:guide id="2" pos="140" userDrawn="1">
          <p15:clr>
            <a:srgbClr val="FBAE40"/>
          </p15:clr>
        </p15:guide>
        <p15:guide id="6" pos="13333" userDrawn="1">
          <p15:clr>
            <a:srgbClr val="FBAE40"/>
          </p15:clr>
        </p15:guide>
        <p15:guide id="11" pos="6493" userDrawn="1">
          <p15:clr>
            <a:srgbClr val="FBAE40"/>
          </p15:clr>
        </p15:guide>
        <p15:guide id="12" pos="6980" userDrawn="1">
          <p15:clr>
            <a:srgbClr val="FBAE40"/>
          </p15:clr>
        </p15:guide>
        <p15:guide id="13" orient="horz" pos="1829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253435" y="4570268"/>
            <a:ext cx="6777996"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255257" y="4025274"/>
            <a:ext cx="6775527" cy="431876"/>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222796" y="13071319"/>
            <a:ext cx="6791613" cy="431876"/>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7397434" y="4568851"/>
            <a:ext cx="6665305"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7393370" y="4030437"/>
            <a:ext cx="6665304" cy="431876"/>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7367745" y="16551493"/>
            <a:ext cx="6663919"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7366762" y="16008463"/>
            <a:ext cx="6669368" cy="431876"/>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4395464" y="4030438"/>
            <a:ext cx="6804867" cy="431876"/>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4389931" y="4533773"/>
            <a:ext cx="6810400"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4376983" y="18112506"/>
            <a:ext cx="6799334" cy="442638"/>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4376840" y="18678693"/>
            <a:ext cx="6793800"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4377725" y="25810021"/>
            <a:ext cx="6795996" cy="442638"/>
          </a:xfrm>
          <a:prstGeom prst="rect">
            <a:avLst/>
          </a:prstGeom>
          <a:noFill/>
        </p:spPr>
        <p:txBody>
          <a:bodyPr wrap="square" lIns="71292" tIns="71292" rIns="71292" bIns="71292"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871"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1871"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4376840" y="26405412"/>
            <a:ext cx="6799334"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221183" y="13599843"/>
            <a:ext cx="6793799" cy="575830"/>
          </a:xfrm>
          <a:prstGeom prst="rect">
            <a:avLst/>
          </a:prstGeom>
        </p:spPr>
        <p:txBody>
          <a:bodyPr wrap="square" lIns="178228" tIns="178228" rIns="178228" bIns="178228">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138766" rtl="0" eaLnBrk="1" fontAlgn="auto" latinLnBrk="0" hangingPunct="1">
              <a:lnSpc>
                <a:spcPct val="100000"/>
              </a:lnSpc>
              <a:spcBef>
                <a:spcPct val="20000"/>
              </a:spcBef>
              <a:spcAft>
                <a:spcPts val="0"/>
              </a:spcAft>
              <a:buClrTx/>
              <a:buSzTx/>
              <a:buFont typeface="Arial" pitchFamily="34" charset="0"/>
              <a:buNone/>
              <a:tabLst/>
              <a:defRPr/>
            </a:pPr>
            <a:r>
              <a:rPr kumimoji="0" lang="en-US" sz="1403"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403"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2800865" y="2717898"/>
            <a:ext cx="15850314" cy="476284"/>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138766" rtl="0" eaLnBrk="1" fontAlgn="auto" latinLnBrk="0" hangingPunct="1">
              <a:lnSpc>
                <a:spcPct val="100000"/>
              </a:lnSpc>
              <a:spcBef>
                <a:spcPct val="20000"/>
              </a:spcBef>
              <a:spcAft>
                <a:spcPts val="0"/>
              </a:spcAft>
              <a:buClrTx/>
              <a:buSzTx/>
              <a:buFontTx/>
              <a:buNone/>
              <a:tabLst/>
              <a:defRPr/>
            </a:pPr>
            <a:r>
              <a:rPr kumimoji="0" lang="en-US" sz="2495"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2495"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2800865" y="1753068"/>
            <a:ext cx="15850314" cy="524311"/>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138766" rtl="0" eaLnBrk="1" fontAlgn="auto" latinLnBrk="0" hangingPunct="1">
              <a:lnSpc>
                <a:spcPct val="100000"/>
              </a:lnSpc>
              <a:spcBef>
                <a:spcPct val="20000"/>
              </a:spcBef>
              <a:spcAft>
                <a:spcPts val="0"/>
              </a:spcAft>
              <a:buClrTx/>
              <a:buSzTx/>
              <a:buFontTx/>
              <a:buNone/>
              <a:tabLst/>
              <a:defRPr/>
            </a:pPr>
            <a:r>
              <a:rPr kumimoji="0" lang="en-US" sz="2807"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2807"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2800865" y="370508"/>
            <a:ext cx="15850314" cy="740203"/>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138766" rtl="0" eaLnBrk="1" fontAlgn="auto" latinLnBrk="0" hangingPunct="1">
              <a:lnSpc>
                <a:spcPct val="100000"/>
              </a:lnSpc>
              <a:spcBef>
                <a:spcPct val="20000"/>
              </a:spcBef>
              <a:spcAft>
                <a:spcPts val="0"/>
              </a:spcAft>
              <a:buClrTx/>
              <a:buSzTx/>
              <a:buFontTx/>
              <a:buNone/>
              <a:tabLst/>
              <a:defRPr/>
            </a:pPr>
            <a:r>
              <a:rPr kumimoji="0" lang="en-US" sz="421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21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404" userDrawn="1">
          <p15:clr>
            <a:srgbClr val="FBAE40"/>
          </p15:clr>
        </p15:guide>
        <p15:guide id="2" pos="140" userDrawn="1">
          <p15:clr>
            <a:srgbClr val="FBAE40"/>
          </p15:clr>
        </p15:guide>
        <p15:guide id="6" pos="13333" userDrawn="1">
          <p15:clr>
            <a:srgbClr val="FBAE40"/>
          </p15:clr>
        </p15:guide>
        <p15:guide id="13" orient="horz" pos="183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4727" y="29524338"/>
            <a:ext cx="21403116" cy="81702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p>
        </p:txBody>
      </p:sp>
      <p:sp>
        <p:nvSpPr>
          <p:cNvPr id="10" name="Text Box 14"/>
          <p:cNvSpPr txBox="1">
            <a:spLocks noChangeArrowheads="1"/>
          </p:cNvSpPr>
          <p:nvPr/>
        </p:nvSpPr>
        <p:spPr bwMode="auto">
          <a:xfrm>
            <a:off x="763756" y="29790079"/>
            <a:ext cx="1225376" cy="166406"/>
          </a:xfrm>
          <a:prstGeom prst="rect">
            <a:avLst/>
          </a:prstGeom>
          <a:noFill/>
          <a:ln w="9525">
            <a:noFill/>
            <a:miter lim="800000"/>
            <a:headEnd/>
            <a:tailEnd/>
          </a:ln>
          <a:effectLst/>
        </p:spPr>
        <p:txBody>
          <a:bodyPr lIns="44473" tIns="22232" rIns="44473" bIns="22232">
            <a:spAutoFit/>
          </a:bodyPr>
          <a:lstStyle/>
          <a:p>
            <a:pPr eaLnBrk="0" hangingPunct="0">
              <a:lnSpc>
                <a:spcPct val="65000"/>
              </a:lnSpc>
              <a:spcBef>
                <a:spcPct val="50000"/>
              </a:spcBef>
              <a:defRPr/>
            </a:pPr>
            <a:r>
              <a:rPr lang="en-US" sz="2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536"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0" y="12967"/>
            <a:ext cx="21388389" cy="3456068"/>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7201074" y="4005158"/>
            <a:ext cx="0" cy="2487029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14205880" y="4005158"/>
            <a:ext cx="0" cy="2487029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4A5645BE-A2AE-66E0-AD72-9D98D956F31C}"/>
              </a:ext>
            </a:extLst>
          </p:cNvPr>
          <p:cNvGraphicFramePr>
            <a:graphicFrameLocks noGrp="1"/>
          </p:cNvGraphicFramePr>
          <p:nvPr userDrawn="1">
            <p:extLst>
              <p:ext uri="{D42A27DB-BD31-4B8C-83A1-F6EECF244321}">
                <p14:modId xmlns:p14="http://schemas.microsoft.com/office/powerpoint/2010/main" val="141048361"/>
              </p:ext>
            </p:extLst>
          </p:nvPr>
        </p:nvGraphicFramePr>
        <p:xfrm>
          <a:off x="-9030653" y="46804"/>
          <a:ext cx="8505449" cy="30241889"/>
        </p:xfrm>
        <a:graphic>
          <a:graphicData uri="http://schemas.openxmlformats.org/drawingml/2006/table">
            <a:tbl>
              <a:tblPr firstRow="1" bandRow="1">
                <a:tableStyleId>{5C22544A-7EE6-4342-B048-85BDC9FD1C3A}</a:tableStyleId>
              </a:tblPr>
              <a:tblGrid>
                <a:gridCol w="3647069">
                  <a:extLst>
                    <a:ext uri="{9D8B030D-6E8A-4147-A177-3AD203B41FA5}">
                      <a16:colId xmlns:a16="http://schemas.microsoft.com/office/drawing/2014/main" val="20000"/>
                    </a:ext>
                  </a:extLst>
                </a:gridCol>
                <a:gridCol w="4858380">
                  <a:extLst>
                    <a:ext uri="{9D8B030D-6E8A-4147-A177-3AD203B41FA5}">
                      <a16:colId xmlns:a16="http://schemas.microsoft.com/office/drawing/2014/main" val="20001"/>
                    </a:ext>
                  </a:extLst>
                </a:gridCol>
              </a:tblGrid>
              <a:tr h="119263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APPEAR ON THE POSTER)</a:t>
                      </a:r>
                      <a:endParaRPr lang="en-US" sz="33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774658">
                <a:tc gridSpan="2">
                  <a:txBody>
                    <a:bodyPr/>
                    <a:lstStyle/>
                    <a:p>
                      <a:pPr defTabSz="3765639"/>
                      <a:r>
                        <a:rPr lang="en-US" sz="1800" b="0" i="0" dirty="0">
                          <a:solidFill>
                            <a:srgbClr val="D9D9D9"/>
                          </a:solidFill>
                          <a:latin typeface="Arial"/>
                          <a:cs typeface="Arial"/>
                        </a:rPr>
                        <a:t>This PowerPoint template is designed to create a </a:t>
                      </a:r>
                      <a:r>
                        <a:rPr lang="en-US" sz="1800" b="1" i="0" dirty="0">
                          <a:solidFill>
                            <a:srgbClr val="FFC000"/>
                          </a:solidFill>
                          <a:latin typeface="Arial"/>
                          <a:cs typeface="Arial"/>
                        </a:rPr>
                        <a:t>36"x48" </a:t>
                      </a:r>
                      <a:r>
                        <a:rPr lang="en-US" sz="1800" b="0" i="0" dirty="0">
                          <a:solidFill>
                            <a:srgbClr val="D9D9D9"/>
                          </a:solidFill>
                          <a:latin typeface="Arial"/>
                          <a:cs typeface="Arial"/>
                        </a:rPr>
                        <a:t>research poster. Simply add your title, subtitle, text, tables, charts, and photos to customize your poster.</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To assist you in the design process and address any poster-related questions, we offer a series of online tutorials. Visit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select the </a:t>
                      </a:r>
                      <a:r>
                        <a:rPr lang="en-US" sz="1800" b="1" i="0" dirty="0">
                          <a:solidFill>
                            <a:srgbClr val="FFC000"/>
                          </a:solidFill>
                          <a:latin typeface="Arial"/>
                          <a:cs typeface="Arial"/>
                        </a:rPr>
                        <a:t>Tutorials </a:t>
                      </a:r>
                      <a:r>
                        <a:rPr lang="en-US" sz="1800" b="0" i="0" dirty="0">
                          <a:solidFill>
                            <a:srgbClr val="D9D9D9"/>
                          </a:solidFill>
                          <a:latin typeface="Arial"/>
                          <a:cs typeface="Arial"/>
                        </a:rPr>
                        <a:t>tab for detailed guidance.</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For same-day professional printing of your poster, go to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click on the ”</a:t>
                      </a:r>
                      <a:r>
                        <a:rPr lang="en-US" sz="1800" b="1" i="0" dirty="0">
                          <a:solidFill>
                            <a:srgbClr val="FFC000"/>
                          </a:solidFill>
                          <a:latin typeface="Arial"/>
                          <a:cs typeface="Arial"/>
                        </a:rPr>
                        <a:t>PRINT</a:t>
                      </a:r>
                      <a:r>
                        <a:rPr lang="en-US" sz="1800" b="0" i="0" dirty="0">
                          <a:solidFill>
                            <a:srgbClr val="D9D9D9"/>
                          </a:solidFill>
                          <a:latin typeface="Arial"/>
                          <a:cs typeface="Arial"/>
                        </a:rPr>
                        <a:t>” button or click on any of our poster options.</a:t>
                      </a:r>
                      <a:endParaRPr lang="en-US" sz="1800" b="0" dirty="0">
                        <a:solidFill>
                          <a:srgbClr val="D9D9D9"/>
                        </a:solidFill>
                        <a:latin typeface="Arial"/>
                        <a:cs typeface="Arial"/>
                      </a:endParaRPr>
                    </a:p>
                  </a:txBody>
                  <a:tcPr marL="89118" marR="44559" marT="126147" marB="42049">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102889">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A1</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44559" marR="44559" marT="42049" marB="42049">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800" b="0" baseline="0" dirty="0">
                        <a:solidFill>
                          <a:srgbClr val="D9D9D9"/>
                        </a:solidFill>
                        <a:latin typeface="Arial" panose="020B0604020202020204" pitchFamily="34" charset="0"/>
                        <a:cs typeface="Arial" panose="020B0604020202020204" pitchFamily="34" charset="0"/>
                      </a:endParaRPr>
                    </a:p>
                    <a:p>
                      <a:pPr marL="0" marR="0" indent="0" algn="l" defTabSz="380218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594mm x 841mm</a:t>
                      </a:r>
                    </a:p>
                    <a:p>
                      <a:pPr marL="0" marR="0" indent="0" algn="l" defTabSz="3802180" rtl="0" eaLnBrk="1" fontAlgn="auto" latinLnBrk="0" hangingPunct="1">
                        <a:lnSpc>
                          <a:spcPct val="100000"/>
                        </a:lnSpc>
                        <a:spcBef>
                          <a:spcPts val="0"/>
                        </a:spcBef>
                        <a:spcAft>
                          <a:spcPts val="0"/>
                        </a:spcAft>
                        <a:buClrTx/>
                        <a:buSzTx/>
                        <a:buFontTx/>
                        <a:buNone/>
                        <a:tabLst/>
                        <a:defRPr/>
                      </a:pPr>
                      <a:r>
                        <a:rPr lang="en-US" sz="2000" dirty="0">
                          <a:solidFill>
                            <a:srgbClr val="FFC000"/>
                          </a:solidFill>
                          <a:latin typeface="Arial" panose="020B0604020202020204" pitchFamily="34" charset="0"/>
                          <a:cs typeface="Arial" panose="020B0604020202020204" pitchFamily="34" charset="0"/>
                        </a:rPr>
                        <a:t>23.39 inches x 33.11 inches</a:t>
                      </a:r>
                      <a:endParaRPr lang="en-US" sz="1800" b="0" baseline="0" dirty="0">
                        <a:solidFill>
                          <a:srgbClr val="FFC000"/>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8"/>
                  </a:ext>
                </a:extLst>
              </a:tr>
              <a:tr h="3848298">
                <a:tc>
                  <a:txBody>
                    <a:bodyPr/>
                    <a:lstStyle/>
                    <a:p>
                      <a:endParaRPr lang="en-US" sz="1800" dirty="0">
                        <a:solidFill>
                          <a:srgbClr val="1F3A4E"/>
                        </a:solidFill>
                      </a:endParaRPr>
                    </a:p>
                  </a:txBody>
                  <a:tcPr marL="44559" marR="44559" marT="42049" marB="42049">
                    <a:blipFill rotWithShape="1">
                      <a:blip r:embed="rId3"/>
                      <a:stretch>
                        <a:fillRect/>
                      </a:stretch>
                    </a:blipFill>
                  </a:tcPr>
                </a:tc>
                <a:tc>
                  <a:txBody>
                    <a:bodyPr/>
                    <a:lstStyle/>
                    <a:p>
                      <a:pPr algn="l"/>
                      <a:r>
                        <a:rPr lang="en-US" sz="22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2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2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800" b="0" baseline="0" dirty="0">
                        <a:solidFill>
                          <a:srgbClr val="D9D9D9"/>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8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89118" marR="44559" marT="126147" marB="42049">
                    <a:solidFill>
                      <a:srgbClr val="010101"/>
                    </a:solidFill>
                  </a:tcPr>
                </a:tc>
                <a:extLst>
                  <a:ext uri="{0D108BD9-81ED-4DB2-BD59-A6C34878D82A}">
                    <a16:rowId xmlns:a16="http://schemas.microsoft.com/office/drawing/2014/main" val="10001"/>
                  </a:ext>
                </a:extLst>
              </a:tr>
              <a:tr h="177749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44559" marR="44559" marT="42049" marB="42049">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431629">
                <a:tc>
                  <a:txBody>
                    <a:bodyPr/>
                    <a:lstStyle/>
                    <a:p>
                      <a:endParaRPr lang="en-US" sz="1800" dirty="0">
                        <a:solidFill>
                          <a:srgbClr val="1F3A4E"/>
                        </a:solidFill>
                      </a:endParaRPr>
                    </a:p>
                  </a:txBody>
                  <a:tcPr marL="44559" marR="44559" marT="42049" marB="42049">
                    <a:blipFill rotWithShape="1">
                      <a:blip r:embed="rId4"/>
                      <a:stretch>
                        <a:fillRect/>
                      </a:stretch>
                    </a:blipFill>
                  </a:tcPr>
                </a:tc>
                <a:tc>
                  <a:txBody>
                    <a:bodyPr/>
                    <a:lstStyle/>
                    <a:p>
                      <a:pPr marL="0" lvl="1" indent="0" algn="l" defTabSz="114300"/>
                      <a:r>
                        <a:rPr lang="en-US" sz="22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8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3"/>
                  </a:ext>
                </a:extLst>
              </a:tr>
              <a:tr h="3157765">
                <a:tc gridSpan="2">
                  <a:txBody>
                    <a:bodyPr/>
                    <a:lstStyle/>
                    <a:p>
                      <a:r>
                        <a:rPr lang="en-US" sz="22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44559" marR="44559" marT="42049" marB="42049">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3350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89118" marR="44559" marT="126147" marB="42049">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57691">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89118" marR="44559" marT="126147" marB="42049">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8918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89118" marR="44559" marT="126147" marB="42049">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599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89118" marR="44559" marT="126147" marB="42049">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AE23D71E-21B1-5EEA-EF19-8880F7962245}"/>
              </a:ext>
            </a:extLst>
          </p:cNvPr>
          <p:cNvGraphicFramePr>
            <a:graphicFrameLocks noGrp="1"/>
          </p:cNvGraphicFramePr>
          <p:nvPr userDrawn="1">
            <p:extLst>
              <p:ext uri="{D42A27DB-BD31-4B8C-83A1-F6EECF244321}">
                <p14:modId xmlns:p14="http://schemas.microsoft.com/office/powerpoint/2010/main" val="1252076107"/>
              </p:ext>
            </p:extLst>
          </p:nvPr>
        </p:nvGraphicFramePr>
        <p:xfrm>
          <a:off x="21902056" y="2"/>
          <a:ext cx="8505448" cy="30381818"/>
        </p:xfrm>
        <a:graphic>
          <a:graphicData uri="http://schemas.openxmlformats.org/drawingml/2006/table">
            <a:tbl>
              <a:tblPr firstRow="1" bandRow="1">
                <a:tableStyleId>{5C22544A-7EE6-4342-B048-85BDC9FD1C3A}</a:tableStyleId>
              </a:tblPr>
              <a:tblGrid>
                <a:gridCol w="3803978">
                  <a:extLst>
                    <a:ext uri="{9D8B030D-6E8A-4147-A177-3AD203B41FA5}">
                      <a16:colId xmlns:a16="http://schemas.microsoft.com/office/drawing/2014/main" val="20000"/>
                    </a:ext>
                  </a:extLst>
                </a:gridCol>
                <a:gridCol w="580981">
                  <a:extLst>
                    <a:ext uri="{9D8B030D-6E8A-4147-A177-3AD203B41FA5}">
                      <a16:colId xmlns:a16="http://schemas.microsoft.com/office/drawing/2014/main" val="3519466302"/>
                    </a:ext>
                  </a:extLst>
                </a:gridCol>
                <a:gridCol w="4120489">
                  <a:extLst>
                    <a:ext uri="{9D8B030D-6E8A-4147-A177-3AD203B41FA5}">
                      <a16:colId xmlns:a16="http://schemas.microsoft.com/office/drawing/2014/main" val="4164475170"/>
                    </a:ext>
                  </a:extLst>
                </a:gridCol>
              </a:tblGrid>
              <a:tr h="12619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5483">
                <a:tc>
                  <a:txBody>
                    <a:bodyPr/>
                    <a:lstStyle/>
                    <a:p>
                      <a:endParaRPr lang="en-US" sz="1800" u="none" dirty="0">
                        <a:solidFill>
                          <a:srgbClr val="FFC000"/>
                        </a:solidFill>
                      </a:endParaRPr>
                    </a:p>
                  </a:txBody>
                  <a:tcPr marL="89118" marR="44559" marT="126147" marB="42049">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800" u="none" dirty="0">
                        <a:solidFill>
                          <a:srgbClr val="FFC000"/>
                        </a:solidFill>
                      </a:endParaRPr>
                    </a:p>
                  </a:txBody>
                  <a:tcPr marL="89118" marR="44559" marT="126147" marB="42049">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2300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89118" marR="44559" marT="126147" marB="42049">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89118" marR="44559" marT="126147" marB="42049">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8729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txBody>
                  <a:tcPr marL="89118" marR="44559" marT="126147" marB="42049">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52808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200" noProof="0" dirty="0">
                          <a:solidFill>
                            <a:srgbClr val="D9D9D9"/>
                          </a:solidFill>
                          <a:latin typeface="Arial" panose="020B0604020202020204" pitchFamily="34" charset="0"/>
                          <a:cs typeface="Arial" panose="020B0604020202020204" pitchFamily="34" charset="0"/>
                        </a:rPr>
                      </a:br>
                      <a:r>
                        <a:rPr lang="en-US" sz="2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89118" marR="44559" marT="126147" marB="42049">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314821">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200" dirty="0">
                          <a:solidFill>
                            <a:srgbClr val="D9D9D9"/>
                          </a:solidFill>
                          <a:latin typeface="Arial" panose="020B0604020202020204" pitchFamily="34" charset="0"/>
                          <a:cs typeface="Arial" panose="020B0604020202020204" pitchFamily="34" charset="0"/>
                        </a:rPr>
                        <a:t>You can preview your poster at any time by pressing the </a:t>
                      </a:r>
                      <a:r>
                        <a:rPr lang="en-US" sz="2200" b="1" dirty="0">
                          <a:solidFill>
                            <a:srgbClr val="FFC000"/>
                          </a:solidFill>
                          <a:latin typeface="Arial" panose="020B0604020202020204" pitchFamily="34" charset="0"/>
                          <a:cs typeface="Arial" panose="020B0604020202020204" pitchFamily="34" charset="0"/>
                        </a:rPr>
                        <a:t>F5 key </a:t>
                      </a:r>
                      <a:r>
                        <a:rPr lang="en-US" sz="2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200" b="1" dirty="0">
                          <a:solidFill>
                            <a:srgbClr val="FFC000"/>
                          </a:solidFill>
                          <a:latin typeface="Arial" panose="020B0604020202020204" pitchFamily="34" charset="0"/>
                          <a:cs typeface="Arial" panose="020B0604020202020204" pitchFamily="34" charset="0"/>
                        </a:rPr>
                        <a:t>ESC</a:t>
                      </a:r>
                      <a:r>
                        <a:rPr lang="en-US" sz="2200" dirty="0">
                          <a:solidFill>
                            <a:srgbClr val="D9D9D9"/>
                          </a:solidFill>
                          <a:latin typeface="Arial" panose="020B0604020202020204" pitchFamily="34" charset="0"/>
                          <a:cs typeface="Arial" panose="020B0604020202020204" pitchFamily="34" charset="0"/>
                        </a:rPr>
                        <a:t> key.</a:t>
                      </a:r>
                    </a:p>
                  </a:txBody>
                  <a:tcPr marL="89118" marR="44559" marT="126147" marB="42049">
                    <a:solidFill>
                      <a:srgbClr val="010101"/>
                    </a:solidFill>
                  </a:tcPr>
                </a:tc>
                <a:tc gridSpan="2">
                  <a:txBody>
                    <a:bodyPr/>
                    <a:lstStyle/>
                    <a:p>
                      <a:pPr algn="ctr"/>
                      <a:r>
                        <a:rPr lang="en-US" sz="10600" b="1" dirty="0">
                          <a:solidFill>
                            <a:srgbClr val="D9D9D9"/>
                          </a:solidFill>
                          <a:latin typeface="Arial" panose="020B0604020202020204" pitchFamily="34" charset="0"/>
                          <a:cs typeface="Arial" panose="020B0604020202020204" pitchFamily="34" charset="0"/>
                        </a:rPr>
                        <a:t>F5</a:t>
                      </a:r>
                      <a:br>
                        <a:rPr lang="en-US" sz="10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(Windows)</a:t>
                      </a:r>
                      <a:br>
                        <a:rPr lang="en-US" sz="2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Or click on the SLIDESHOW tab (Mac and Windows)</a:t>
                      </a:r>
                      <a:endParaRPr lang="en-US" sz="2200" dirty="0">
                        <a:solidFill>
                          <a:srgbClr val="D9D9D9"/>
                        </a:solidFill>
                        <a:latin typeface="Arial" panose="020B0604020202020204" pitchFamily="34" charset="0"/>
                        <a:cs typeface="Arial" panose="020B0604020202020204" pitchFamily="34" charset="0"/>
                      </a:endParaRPr>
                    </a:p>
                  </a:txBody>
                  <a:tcPr marL="89118" marR="44559" marT="126147" marB="42049"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34571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To print your poster, visit </a:t>
                      </a:r>
                      <a:r>
                        <a:rPr lang="en-US" sz="2200" noProof="0" dirty="0" err="1">
                          <a:solidFill>
                            <a:srgbClr val="FFC000"/>
                          </a:solidFill>
                          <a:latin typeface="Arial"/>
                          <a:cs typeface="Arial"/>
                        </a:rPr>
                        <a:t>PosterPresentations.com</a:t>
                      </a:r>
                      <a:r>
                        <a:rPr lang="en-US" sz="2200" noProof="0" dirty="0">
                          <a:solidFill>
                            <a:srgbClr val="FFC000"/>
                          </a:solidFill>
                          <a:latin typeface="Arial"/>
                          <a:cs typeface="Arial"/>
                        </a:rPr>
                        <a:t> </a:t>
                      </a:r>
                      <a:r>
                        <a:rPr lang="en-US" sz="2200" noProof="0" dirty="0">
                          <a:solidFill>
                            <a:srgbClr val="D9D9D9"/>
                          </a:solidFill>
                          <a:latin typeface="Arial"/>
                          <a:cs typeface="Arial"/>
                        </a:rPr>
                        <a:t>and click the "</a:t>
                      </a:r>
                      <a:r>
                        <a:rPr lang="en-US" sz="2200" noProof="0" dirty="0">
                          <a:solidFill>
                            <a:srgbClr val="FFC000"/>
                          </a:solidFill>
                          <a:latin typeface="Arial"/>
                          <a:cs typeface="Arial"/>
                        </a:rPr>
                        <a:t>PRINT</a:t>
                      </a:r>
                      <a:r>
                        <a:rPr lang="en-US" sz="2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200" noProof="0" dirty="0">
                          <a:solidFill>
                            <a:srgbClr val="D9D9D9"/>
                          </a:solidFill>
                          <a:latin typeface="Arial"/>
                          <a:cs typeface="Arial"/>
                        </a:rPr>
                      </a:br>
                      <a:br>
                        <a:rPr lang="en-US" sz="2200" noProof="0" dirty="0">
                          <a:solidFill>
                            <a:srgbClr val="D9D9D9"/>
                          </a:solidFill>
                          <a:latin typeface="Arial"/>
                          <a:cs typeface="Arial"/>
                        </a:rPr>
                      </a:br>
                      <a:r>
                        <a:rPr lang="en-US" sz="2200" noProof="0" dirty="0">
                          <a:solidFill>
                            <a:srgbClr val="D9D9D9"/>
                          </a:solidFill>
                          <a:latin typeface="Arial"/>
                          <a:cs typeface="Arial"/>
                        </a:rPr>
                        <a:t>Go to </a:t>
                      </a:r>
                      <a:r>
                        <a:rPr lang="en-US" sz="2200" noProof="0" dirty="0" err="1">
                          <a:solidFill>
                            <a:srgbClr val="FFC000"/>
                          </a:solidFill>
                          <a:latin typeface="Arial"/>
                          <a:cs typeface="Arial"/>
                        </a:rPr>
                        <a:t>PosterPresentations.com</a:t>
                      </a:r>
                      <a:r>
                        <a:rPr lang="en-US" sz="2200" noProof="0" dirty="0">
                          <a:solidFill>
                            <a:srgbClr val="D9D9D9"/>
                          </a:solidFill>
                          <a:latin typeface="Arial"/>
                          <a:cs typeface="Arial"/>
                        </a:rPr>
                        <a:t> for more information.</a:t>
                      </a: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1205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FFC000"/>
                          </a:solidFill>
                          <a:latin typeface="Arial"/>
                          <a:cs typeface="Arial"/>
                        </a:rPr>
                        <a:t>https://</a:t>
                      </a:r>
                      <a:r>
                        <a:rPr lang="en-US" sz="2200" noProof="0" dirty="0" err="1">
                          <a:solidFill>
                            <a:srgbClr val="FFC000"/>
                          </a:solidFill>
                          <a:latin typeface="Arial"/>
                          <a:cs typeface="Arial"/>
                        </a:rPr>
                        <a:t>www.posterpresentations.com</a:t>
                      </a:r>
                      <a:r>
                        <a:rPr lang="en-US" sz="2200" noProof="0" dirty="0">
                          <a:solidFill>
                            <a:srgbClr val="FFC000"/>
                          </a:solidFill>
                          <a:latin typeface="Arial"/>
                          <a:cs typeface="Arial"/>
                        </a:rPr>
                        <a:t>/poster-presentation-services-for-conferences-and-</a:t>
                      </a:r>
                      <a:r>
                        <a:rPr lang="en-US" sz="2200" noProof="0" dirty="0" err="1">
                          <a:solidFill>
                            <a:srgbClr val="FFC000"/>
                          </a:solidFill>
                          <a:latin typeface="Arial"/>
                          <a:cs typeface="Arial"/>
                        </a:rPr>
                        <a:t>events.html</a:t>
                      </a:r>
                      <a:endParaRPr lang="en-US" sz="2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FFC000"/>
                        </a:solidFill>
                        <a:latin typeface="Arial"/>
                        <a:cs typeface="Arial"/>
                      </a:endParaRP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478062">
                <a:tc gridSpan="3">
                  <a:txBody>
                    <a:bodyPr/>
                    <a:lstStyle/>
                    <a:p>
                      <a:endParaRPr lang="en-US" sz="2200" dirty="0">
                        <a:solidFill>
                          <a:srgbClr val="1F3A4E"/>
                        </a:solidFill>
                      </a:endParaRPr>
                    </a:p>
                  </a:txBody>
                  <a:tcPr marL="89118" marR="44559" marT="126147" marB="42049">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07872">
                <a:tc gridSpan="2">
                  <a:txBody>
                    <a:bodyPr/>
                    <a:lstStyle/>
                    <a:p>
                      <a:pPr>
                        <a:lnSpc>
                          <a:spcPts val="2600"/>
                        </a:lnSpc>
                      </a:pPr>
                      <a:r>
                        <a:rPr lang="en-US" sz="1800" dirty="0">
                          <a:solidFill>
                            <a:schemeClr val="bg1">
                              <a:lumMod val="85000"/>
                            </a:schemeClr>
                          </a:solidFill>
                          <a:latin typeface="Arial"/>
                          <a:cs typeface="Arial"/>
                        </a:rPr>
                        <a:t>© 2025</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89118" marR="44559" marT="126147" marB="42049">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700" dirty="0">
                          <a:solidFill>
                            <a:schemeClr val="bg1"/>
                          </a:solidFill>
                          <a:latin typeface="Arial"/>
                          <a:cs typeface="Arial"/>
                        </a:rPr>
                        <a:t>For additional help, visit our online tutorials at </a:t>
                      </a:r>
                      <a:r>
                        <a:rPr lang="en-US" sz="1300" dirty="0">
                          <a:solidFill>
                            <a:schemeClr val="bg1"/>
                          </a:solidFill>
                          <a:latin typeface="Arial"/>
                          <a:cs typeface="Arial"/>
                        </a:rPr>
                        <a:t>https://</a:t>
                      </a:r>
                      <a:r>
                        <a:rPr lang="en-US" sz="1300" dirty="0" err="1">
                          <a:solidFill>
                            <a:schemeClr val="bg1"/>
                          </a:solidFill>
                          <a:latin typeface="Arial"/>
                          <a:cs typeface="Arial"/>
                        </a:rPr>
                        <a:t>www.posterpresentations.com</a:t>
                      </a:r>
                      <a:r>
                        <a:rPr lang="en-US" sz="1300" dirty="0">
                          <a:solidFill>
                            <a:schemeClr val="bg1"/>
                          </a:solidFill>
                          <a:latin typeface="Arial"/>
                          <a:cs typeface="Arial"/>
                        </a:rPr>
                        <a:t>/</a:t>
                      </a:r>
                      <a:r>
                        <a:rPr lang="en-US" sz="1300" dirty="0" err="1">
                          <a:solidFill>
                            <a:schemeClr val="bg1"/>
                          </a:solidFill>
                          <a:latin typeface="Arial"/>
                          <a:cs typeface="Arial"/>
                        </a:rPr>
                        <a:t>helpdesk.html</a:t>
                      </a:r>
                      <a:endParaRPr lang="en-US" sz="5000" dirty="0"/>
                    </a:p>
                  </a:txBody>
                  <a:tcPr marL="89118" marR="44559" marT="126147" marB="42049">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138766" rtl="0" eaLnBrk="1" latinLnBrk="0" hangingPunct="1">
        <a:spcBef>
          <a:spcPct val="0"/>
        </a:spcBef>
        <a:buNone/>
        <a:defRPr sz="4288" kern="1200">
          <a:solidFill>
            <a:schemeClr val="bg1"/>
          </a:solidFill>
          <a:latin typeface="Trebuchet MS" pitchFamily="34" charset="0"/>
          <a:ea typeface="+mj-ea"/>
          <a:cs typeface="+mj-cs"/>
        </a:defRPr>
      </a:lvl1pPr>
    </p:titleStyle>
    <p:bodyStyle>
      <a:lvl1pPr marL="802038" indent="-802038" algn="l" defTabSz="2138766" rtl="0" eaLnBrk="1" latinLnBrk="0" hangingPunct="1">
        <a:spcBef>
          <a:spcPct val="20000"/>
        </a:spcBef>
        <a:buFont typeface="Arial" pitchFamily="34" charset="0"/>
        <a:buChar char="•"/>
        <a:defRPr sz="7505" kern="1200">
          <a:solidFill>
            <a:schemeClr val="tx1"/>
          </a:solidFill>
          <a:latin typeface="+mn-lt"/>
          <a:ea typeface="+mn-ea"/>
          <a:cs typeface="+mn-cs"/>
        </a:defRPr>
      </a:lvl1pPr>
      <a:lvl2pPr marL="1737748" indent="-668364" algn="l" defTabSz="2138766" rtl="0" eaLnBrk="1" latinLnBrk="0" hangingPunct="1">
        <a:spcBef>
          <a:spcPct val="20000"/>
        </a:spcBef>
        <a:buFont typeface="Arial" pitchFamily="34" charset="0"/>
        <a:buChar char="–"/>
        <a:defRPr sz="6579" kern="1200">
          <a:solidFill>
            <a:schemeClr val="tx1"/>
          </a:solidFill>
          <a:latin typeface="+mn-lt"/>
          <a:ea typeface="+mn-ea"/>
          <a:cs typeface="+mn-cs"/>
        </a:defRPr>
      </a:lvl2pPr>
      <a:lvl3pPr marL="2673458" indent="-534692" algn="l" defTabSz="2138766" rtl="0" eaLnBrk="1" latinLnBrk="0" hangingPunct="1">
        <a:spcBef>
          <a:spcPct val="20000"/>
        </a:spcBef>
        <a:buFont typeface="Arial" pitchFamily="34" charset="0"/>
        <a:buChar char="•"/>
        <a:defRPr sz="5653" kern="1200">
          <a:solidFill>
            <a:schemeClr val="tx1"/>
          </a:solidFill>
          <a:latin typeface="+mn-lt"/>
          <a:ea typeface="+mn-ea"/>
          <a:cs typeface="+mn-cs"/>
        </a:defRPr>
      </a:lvl3pPr>
      <a:lvl4pPr marL="3742841"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4pPr>
      <a:lvl5pPr marL="4812223"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5pPr>
      <a:lvl6pPr marL="5881607"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6pPr>
      <a:lvl7pPr marL="6950990"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7pPr>
      <a:lvl8pPr marL="8020373"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8pPr>
      <a:lvl9pPr marL="9089756"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9pPr>
    </p:bodyStyle>
    <p:otherStyle>
      <a:defPPr>
        <a:defRPr lang="en-US"/>
      </a:defPPr>
      <a:lvl1pPr marL="0" algn="l" defTabSz="2138766" rtl="0" eaLnBrk="1" latinLnBrk="0" hangingPunct="1">
        <a:defRPr sz="4191" kern="1200">
          <a:solidFill>
            <a:schemeClr val="tx1"/>
          </a:solidFill>
          <a:latin typeface="+mn-lt"/>
          <a:ea typeface="+mn-ea"/>
          <a:cs typeface="+mn-cs"/>
        </a:defRPr>
      </a:lvl1pPr>
      <a:lvl2pPr marL="1069384" algn="l" defTabSz="2138766" rtl="0" eaLnBrk="1" latinLnBrk="0" hangingPunct="1">
        <a:defRPr sz="4191" kern="1200">
          <a:solidFill>
            <a:schemeClr val="tx1"/>
          </a:solidFill>
          <a:latin typeface="+mn-lt"/>
          <a:ea typeface="+mn-ea"/>
          <a:cs typeface="+mn-cs"/>
        </a:defRPr>
      </a:lvl2pPr>
      <a:lvl3pPr marL="2138766" algn="l" defTabSz="2138766" rtl="0" eaLnBrk="1" latinLnBrk="0" hangingPunct="1">
        <a:defRPr sz="4191" kern="1200">
          <a:solidFill>
            <a:schemeClr val="tx1"/>
          </a:solidFill>
          <a:latin typeface="+mn-lt"/>
          <a:ea typeface="+mn-ea"/>
          <a:cs typeface="+mn-cs"/>
        </a:defRPr>
      </a:lvl3pPr>
      <a:lvl4pPr marL="3208149" algn="l" defTabSz="2138766" rtl="0" eaLnBrk="1" latinLnBrk="0" hangingPunct="1">
        <a:defRPr sz="4191" kern="1200">
          <a:solidFill>
            <a:schemeClr val="tx1"/>
          </a:solidFill>
          <a:latin typeface="+mn-lt"/>
          <a:ea typeface="+mn-ea"/>
          <a:cs typeface="+mn-cs"/>
        </a:defRPr>
      </a:lvl4pPr>
      <a:lvl5pPr marL="4277532" algn="l" defTabSz="2138766" rtl="0" eaLnBrk="1" latinLnBrk="0" hangingPunct="1">
        <a:defRPr sz="4191" kern="1200">
          <a:solidFill>
            <a:schemeClr val="tx1"/>
          </a:solidFill>
          <a:latin typeface="+mn-lt"/>
          <a:ea typeface="+mn-ea"/>
          <a:cs typeface="+mn-cs"/>
        </a:defRPr>
      </a:lvl5pPr>
      <a:lvl6pPr marL="5346916" algn="l" defTabSz="2138766" rtl="0" eaLnBrk="1" latinLnBrk="0" hangingPunct="1">
        <a:defRPr sz="4191" kern="1200">
          <a:solidFill>
            <a:schemeClr val="tx1"/>
          </a:solidFill>
          <a:latin typeface="+mn-lt"/>
          <a:ea typeface="+mn-ea"/>
          <a:cs typeface="+mn-cs"/>
        </a:defRPr>
      </a:lvl6pPr>
      <a:lvl7pPr marL="6416299" algn="l" defTabSz="2138766" rtl="0" eaLnBrk="1" latinLnBrk="0" hangingPunct="1">
        <a:defRPr sz="4191" kern="1200">
          <a:solidFill>
            <a:schemeClr val="tx1"/>
          </a:solidFill>
          <a:latin typeface="+mn-lt"/>
          <a:ea typeface="+mn-ea"/>
          <a:cs typeface="+mn-cs"/>
        </a:defRPr>
      </a:lvl7pPr>
      <a:lvl8pPr marL="7485681" algn="l" defTabSz="2138766" rtl="0" eaLnBrk="1" latinLnBrk="0" hangingPunct="1">
        <a:defRPr sz="4191" kern="1200">
          <a:solidFill>
            <a:schemeClr val="tx1"/>
          </a:solidFill>
          <a:latin typeface="+mn-lt"/>
          <a:ea typeface="+mn-ea"/>
          <a:cs typeface="+mn-cs"/>
        </a:defRPr>
      </a:lvl8pPr>
      <a:lvl9pPr marL="8555065" algn="l" defTabSz="2138766" rtl="0" eaLnBrk="1" latinLnBrk="0" hangingPunct="1">
        <a:defRPr sz="41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3" userDrawn="1">
          <p15:clr>
            <a:srgbClr val="F26B43"/>
          </p15:clr>
        </p15:guide>
        <p15:guide id="2" userDrawn="1">
          <p15:clr>
            <a:srgbClr val="F26B43"/>
          </p15:clr>
        </p15:guide>
        <p15:guide id="3" pos="13473" userDrawn="1">
          <p15:clr>
            <a:srgbClr val="F26B43"/>
          </p15:clr>
        </p15:guide>
        <p15:guide id="4" orient="horz" pos="1858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14727" y="29524338"/>
            <a:ext cx="21403116" cy="81702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p>
        </p:txBody>
      </p:sp>
      <p:sp>
        <p:nvSpPr>
          <p:cNvPr id="10" name="Text Box 14"/>
          <p:cNvSpPr txBox="1">
            <a:spLocks noChangeArrowheads="1"/>
          </p:cNvSpPr>
          <p:nvPr/>
        </p:nvSpPr>
        <p:spPr bwMode="auto">
          <a:xfrm>
            <a:off x="763756" y="29790079"/>
            <a:ext cx="1225376" cy="166406"/>
          </a:xfrm>
          <a:prstGeom prst="rect">
            <a:avLst/>
          </a:prstGeom>
          <a:noFill/>
          <a:ln w="9525">
            <a:noFill/>
            <a:miter lim="800000"/>
            <a:headEnd/>
            <a:tailEnd/>
          </a:ln>
          <a:effectLst/>
        </p:spPr>
        <p:txBody>
          <a:bodyPr lIns="44473" tIns="22232" rIns="44473" bIns="22232">
            <a:spAutoFit/>
          </a:bodyPr>
          <a:lstStyle/>
          <a:p>
            <a:pPr eaLnBrk="0" hangingPunct="0">
              <a:lnSpc>
                <a:spcPct val="65000"/>
              </a:lnSpc>
              <a:spcBef>
                <a:spcPct val="50000"/>
              </a:spcBef>
              <a:defRPr/>
            </a:pPr>
            <a:r>
              <a:rPr lang="en-US" sz="2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536" b="1" dirty="0">
                <a:solidFill>
                  <a:schemeClr val="bg1">
                    <a:lumMod val="75000"/>
                  </a:schemeClr>
                </a:solidFill>
                <a:latin typeface="Arial" charset="0"/>
              </a:rPr>
              <a:t>www.PosterPresentations.com</a:t>
            </a:r>
          </a:p>
        </p:txBody>
      </p:sp>
      <p:grpSp>
        <p:nvGrpSpPr>
          <p:cNvPr id="14" name="Group 13">
            <a:extLst>
              <a:ext uri="{FF2B5EF4-FFF2-40B4-BE49-F238E27FC236}">
                <a16:creationId xmlns:a16="http://schemas.microsoft.com/office/drawing/2014/main" id="{76403EFB-0AF2-EA89-5CFE-A07D5EDDB07A}"/>
              </a:ext>
            </a:extLst>
          </p:cNvPr>
          <p:cNvGrpSpPr/>
          <p:nvPr userDrawn="1"/>
        </p:nvGrpSpPr>
        <p:grpSpPr>
          <a:xfrm>
            <a:off x="0" y="12967"/>
            <a:ext cx="21388389" cy="3456068"/>
            <a:chOff x="0" y="15665"/>
            <a:chExt cx="27432001" cy="5463479"/>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5665"/>
              <a:ext cx="27432000" cy="5463479"/>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p>
          </p:txBody>
        </p:sp>
        <p:sp>
          <p:nvSpPr>
            <p:cNvPr id="6" name="Rectangle 5">
              <a:extLst>
                <a:ext uri="{FF2B5EF4-FFF2-40B4-BE49-F238E27FC236}">
                  <a16:creationId xmlns:a16="http://schemas.microsoft.com/office/drawing/2014/main" id="{EE7A87B8-B8C5-D3A0-72FE-28C783F3B7A8}"/>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191">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0694194" y="4005158"/>
            <a:ext cx="0" cy="24870290"/>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F7518641-9F42-B951-70BF-75BDD85D2865}"/>
              </a:ext>
            </a:extLst>
          </p:cNvPr>
          <p:cNvGraphicFramePr>
            <a:graphicFrameLocks noGrp="1"/>
          </p:cNvGraphicFramePr>
          <p:nvPr userDrawn="1">
            <p:extLst>
              <p:ext uri="{D42A27DB-BD31-4B8C-83A1-F6EECF244321}">
                <p14:modId xmlns:p14="http://schemas.microsoft.com/office/powerpoint/2010/main" val="2670190568"/>
              </p:ext>
            </p:extLst>
          </p:nvPr>
        </p:nvGraphicFramePr>
        <p:xfrm>
          <a:off x="-9030653" y="46804"/>
          <a:ext cx="8505449" cy="30241889"/>
        </p:xfrm>
        <a:graphic>
          <a:graphicData uri="http://schemas.openxmlformats.org/drawingml/2006/table">
            <a:tbl>
              <a:tblPr firstRow="1" bandRow="1">
                <a:tableStyleId>{5C22544A-7EE6-4342-B048-85BDC9FD1C3A}</a:tableStyleId>
              </a:tblPr>
              <a:tblGrid>
                <a:gridCol w="3647069">
                  <a:extLst>
                    <a:ext uri="{9D8B030D-6E8A-4147-A177-3AD203B41FA5}">
                      <a16:colId xmlns:a16="http://schemas.microsoft.com/office/drawing/2014/main" val="20000"/>
                    </a:ext>
                  </a:extLst>
                </a:gridCol>
                <a:gridCol w="4858380">
                  <a:extLst>
                    <a:ext uri="{9D8B030D-6E8A-4147-A177-3AD203B41FA5}">
                      <a16:colId xmlns:a16="http://schemas.microsoft.com/office/drawing/2014/main" val="20001"/>
                    </a:ext>
                  </a:extLst>
                </a:gridCol>
              </a:tblGrid>
              <a:tr h="119263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APPEAR ON THE POSTER)</a:t>
                      </a:r>
                      <a:endParaRPr lang="en-US" sz="33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774658">
                <a:tc gridSpan="2">
                  <a:txBody>
                    <a:bodyPr/>
                    <a:lstStyle/>
                    <a:p>
                      <a:pPr defTabSz="3765639"/>
                      <a:r>
                        <a:rPr lang="en-US" sz="1800" b="0" i="0" dirty="0">
                          <a:solidFill>
                            <a:srgbClr val="D9D9D9"/>
                          </a:solidFill>
                          <a:latin typeface="Arial"/>
                          <a:cs typeface="Arial"/>
                        </a:rPr>
                        <a:t>This PowerPoint template is designed to create a </a:t>
                      </a:r>
                      <a:r>
                        <a:rPr lang="en-US" sz="1800" b="1" i="0" dirty="0">
                          <a:solidFill>
                            <a:srgbClr val="FFC000"/>
                          </a:solidFill>
                          <a:latin typeface="Arial"/>
                          <a:cs typeface="Arial"/>
                        </a:rPr>
                        <a:t>36"x48" </a:t>
                      </a:r>
                      <a:r>
                        <a:rPr lang="en-US" sz="1800" b="0" i="0" dirty="0">
                          <a:solidFill>
                            <a:srgbClr val="D9D9D9"/>
                          </a:solidFill>
                          <a:latin typeface="Arial"/>
                          <a:cs typeface="Arial"/>
                        </a:rPr>
                        <a:t>research poster. Simply add your title, subtitle, text, tables, charts, and photos to customize your poster.</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To assist you in the design process and address any poster-related questions, we offer a series of online tutorials. Visit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select the </a:t>
                      </a:r>
                      <a:r>
                        <a:rPr lang="en-US" sz="1800" b="1" i="0" dirty="0">
                          <a:solidFill>
                            <a:srgbClr val="FFC000"/>
                          </a:solidFill>
                          <a:latin typeface="Arial"/>
                          <a:cs typeface="Arial"/>
                        </a:rPr>
                        <a:t>Tutorials </a:t>
                      </a:r>
                      <a:r>
                        <a:rPr lang="en-US" sz="1800" b="0" i="0" dirty="0">
                          <a:solidFill>
                            <a:srgbClr val="D9D9D9"/>
                          </a:solidFill>
                          <a:latin typeface="Arial"/>
                          <a:cs typeface="Arial"/>
                        </a:rPr>
                        <a:t>tab for detailed guidance.</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For same-day professional printing of your poster, go to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click on the ”</a:t>
                      </a:r>
                      <a:r>
                        <a:rPr lang="en-US" sz="1800" b="1" i="0" dirty="0">
                          <a:solidFill>
                            <a:srgbClr val="FFC000"/>
                          </a:solidFill>
                          <a:latin typeface="Arial"/>
                          <a:cs typeface="Arial"/>
                        </a:rPr>
                        <a:t>PRINT</a:t>
                      </a:r>
                      <a:r>
                        <a:rPr lang="en-US" sz="1800" b="0" i="0" dirty="0">
                          <a:solidFill>
                            <a:srgbClr val="D9D9D9"/>
                          </a:solidFill>
                          <a:latin typeface="Arial"/>
                          <a:cs typeface="Arial"/>
                        </a:rPr>
                        <a:t>” button or click on any of our poster options.</a:t>
                      </a:r>
                      <a:endParaRPr lang="en-US" sz="1800" b="0" dirty="0">
                        <a:solidFill>
                          <a:srgbClr val="D9D9D9"/>
                        </a:solidFill>
                        <a:latin typeface="Arial"/>
                        <a:cs typeface="Arial"/>
                      </a:endParaRPr>
                    </a:p>
                  </a:txBody>
                  <a:tcPr marL="89118" marR="44559" marT="126147" marB="42049">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102889">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A1</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44559" marR="44559" marT="42049" marB="42049">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800" b="0" baseline="0" dirty="0">
                        <a:solidFill>
                          <a:srgbClr val="D9D9D9"/>
                        </a:solidFill>
                        <a:latin typeface="Arial" panose="020B0604020202020204" pitchFamily="34" charset="0"/>
                        <a:cs typeface="Arial" panose="020B0604020202020204" pitchFamily="34" charset="0"/>
                      </a:endParaRPr>
                    </a:p>
                    <a:p>
                      <a:pPr marL="0" marR="0" indent="0" algn="l" defTabSz="380218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594mm x 841mm</a:t>
                      </a:r>
                    </a:p>
                    <a:p>
                      <a:pPr marL="0" marR="0" indent="0" algn="l" defTabSz="3802180" rtl="0" eaLnBrk="1" fontAlgn="auto" latinLnBrk="0" hangingPunct="1">
                        <a:lnSpc>
                          <a:spcPct val="100000"/>
                        </a:lnSpc>
                        <a:spcBef>
                          <a:spcPts val="0"/>
                        </a:spcBef>
                        <a:spcAft>
                          <a:spcPts val="0"/>
                        </a:spcAft>
                        <a:buClrTx/>
                        <a:buSzTx/>
                        <a:buFontTx/>
                        <a:buNone/>
                        <a:tabLst/>
                        <a:defRPr/>
                      </a:pPr>
                      <a:r>
                        <a:rPr lang="en-US" sz="2000" dirty="0">
                          <a:solidFill>
                            <a:srgbClr val="FFC000"/>
                          </a:solidFill>
                          <a:latin typeface="Arial" panose="020B0604020202020204" pitchFamily="34" charset="0"/>
                          <a:cs typeface="Arial" panose="020B0604020202020204" pitchFamily="34" charset="0"/>
                        </a:rPr>
                        <a:t>23.39 inches x 33.11 inches</a:t>
                      </a:r>
                      <a:endParaRPr lang="en-US" sz="1800" b="0" baseline="0" dirty="0">
                        <a:solidFill>
                          <a:srgbClr val="FFC000"/>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8"/>
                  </a:ext>
                </a:extLst>
              </a:tr>
              <a:tr h="3848298">
                <a:tc>
                  <a:txBody>
                    <a:bodyPr/>
                    <a:lstStyle/>
                    <a:p>
                      <a:endParaRPr lang="en-US" sz="1800" dirty="0">
                        <a:solidFill>
                          <a:srgbClr val="1F3A4E"/>
                        </a:solidFill>
                      </a:endParaRPr>
                    </a:p>
                  </a:txBody>
                  <a:tcPr marL="44559" marR="44559" marT="42049" marB="42049">
                    <a:blipFill rotWithShape="1">
                      <a:blip r:embed="rId3"/>
                      <a:stretch>
                        <a:fillRect/>
                      </a:stretch>
                    </a:blipFill>
                  </a:tcPr>
                </a:tc>
                <a:tc>
                  <a:txBody>
                    <a:bodyPr/>
                    <a:lstStyle/>
                    <a:p>
                      <a:pPr algn="l"/>
                      <a:r>
                        <a:rPr lang="en-US" sz="22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2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2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800" b="0" baseline="0" dirty="0">
                        <a:solidFill>
                          <a:srgbClr val="D9D9D9"/>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8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89118" marR="44559" marT="126147" marB="42049">
                    <a:solidFill>
                      <a:srgbClr val="010101"/>
                    </a:solidFill>
                  </a:tcPr>
                </a:tc>
                <a:extLst>
                  <a:ext uri="{0D108BD9-81ED-4DB2-BD59-A6C34878D82A}">
                    <a16:rowId xmlns:a16="http://schemas.microsoft.com/office/drawing/2014/main" val="10001"/>
                  </a:ext>
                </a:extLst>
              </a:tr>
              <a:tr h="177749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44559" marR="44559" marT="42049" marB="42049">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431629">
                <a:tc>
                  <a:txBody>
                    <a:bodyPr/>
                    <a:lstStyle/>
                    <a:p>
                      <a:endParaRPr lang="en-US" sz="1800" dirty="0">
                        <a:solidFill>
                          <a:srgbClr val="1F3A4E"/>
                        </a:solidFill>
                      </a:endParaRPr>
                    </a:p>
                  </a:txBody>
                  <a:tcPr marL="44559" marR="44559" marT="42049" marB="42049">
                    <a:blipFill rotWithShape="1">
                      <a:blip r:embed="rId4"/>
                      <a:stretch>
                        <a:fillRect/>
                      </a:stretch>
                    </a:blipFill>
                  </a:tcPr>
                </a:tc>
                <a:tc>
                  <a:txBody>
                    <a:bodyPr/>
                    <a:lstStyle/>
                    <a:p>
                      <a:pPr marL="0" lvl="1" indent="0" algn="l" defTabSz="114300"/>
                      <a:r>
                        <a:rPr lang="en-US" sz="22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8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3"/>
                  </a:ext>
                </a:extLst>
              </a:tr>
              <a:tr h="3157765">
                <a:tc gridSpan="2">
                  <a:txBody>
                    <a:bodyPr/>
                    <a:lstStyle/>
                    <a:p>
                      <a:r>
                        <a:rPr lang="en-US" sz="22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44559" marR="44559" marT="42049" marB="42049">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3350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89118" marR="44559" marT="126147" marB="42049">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57691">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89118" marR="44559" marT="126147" marB="42049">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8918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89118" marR="44559" marT="126147" marB="42049">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5997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89118" marR="44559" marT="126147" marB="42049">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AFD10E5-AFE5-D83D-C0B6-B941DD732959}"/>
              </a:ext>
            </a:extLst>
          </p:cNvPr>
          <p:cNvGraphicFramePr>
            <a:graphicFrameLocks noGrp="1"/>
          </p:cNvGraphicFramePr>
          <p:nvPr userDrawn="1">
            <p:extLst>
              <p:ext uri="{D42A27DB-BD31-4B8C-83A1-F6EECF244321}">
                <p14:modId xmlns:p14="http://schemas.microsoft.com/office/powerpoint/2010/main" val="1475257099"/>
              </p:ext>
            </p:extLst>
          </p:nvPr>
        </p:nvGraphicFramePr>
        <p:xfrm>
          <a:off x="21902056" y="2"/>
          <a:ext cx="8505448" cy="30381818"/>
        </p:xfrm>
        <a:graphic>
          <a:graphicData uri="http://schemas.openxmlformats.org/drawingml/2006/table">
            <a:tbl>
              <a:tblPr firstRow="1" bandRow="1">
                <a:tableStyleId>{5C22544A-7EE6-4342-B048-85BDC9FD1C3A}</a:tableStyleId>
              </a:tblPr>
              <a:tblGrid>
                <a:gridCol w="3803978">
                  <a:extLst>
                    <a:ext uri="{9D8B030D-6E8A-4147-A177-3AD203B41FA5}">
                      <a16:colId xmlns:a16="http://schemas.microsoft.com/office/drawing/2014/main" val="20000"/>
                    </a:ext>
                  </a:extLst>
                </a:gridCol>
                <a:gridCol w="580981">
                  <a:extLst>
                    <a:ext uri="{9D8B030D-6E8A-4147-A177-3AD203B41FA5}">
                      <a16:colId xmlns:a16="http://schemas.microsoft.com/office/drawing/2014/main" val="3519466302"/>
                    </a:ext>
                  </a:extLst>
                </a:gridCol>
                <a:gridCol w="4120489">
                  <a:extLst>
                    <a:ext uri="{9D8B030D-6E8A-4147-A177-3AD203B41FA5}">
                      <a16:colId xmlns:a16="http://schemas.microsoft.com/office/drawing/2014/main" val="4164475170"/>
                    </a:ext>
                  </a:extLst>
                </a:gridCol>
              </a:tblGrid>
              <a:tr h="126194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5483">
                <a:tc>
                  <a:txBody>
                    <a:bodyPr/>
                    <a:lstStyle/>
                    <a:p>
                      <a:endParaRPr lang="en-US" sz="1800" u="none" dirty="0">
                        <a:solidFill>
                          <a:srgbClr val="FFC000"/>
                        </a:solidFill>
                      </a:endParaRPr>
                    </a:p>
                  </a:txBody>
                  <a:tcPr marL="89118" marR="44559" marT="126147" marB="42049">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800" u="none" dirty="0">
                        <a:solidFill>
                          <a:srgbClr val="FFC000"/>
                        </a:solidFill>
                      </a:endParaRPr>
                    </a:p>
                  </a:txBody>
                  <a:tcPr marL="89118" marR="44559" marT="126147" marB="42049">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23003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89118" marR="44559" marT="126147" marB="42049">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89118" marR="44559" marT="126147" marB="42049">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8729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txBody>
                  <a:tcPr marL="89118" marR="44559" marT="126147" marB="42049">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52808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200" noProof="0" dirty="0">
                          <a:solidFill>
                            <a:srgbClr val="D9D9D9"/>
                          </a:solidFill>
                          <a:latin typeface="Arial" panose="020B0604020202020204" pitchFamily="34" charset="0"/>
                          <a:cs typeface="Arial" panose="020B0604020202020204" pitchFamily="34" charset="0"/>
                        </a:rPr>
                      </a:br>
                      <a:r>
                        <a:rPr lang="en-US" sz="2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89118" marR="44559" marT="126147" marB="42049">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314821">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200" dirty="0">
                          <a:solidFill>
                            <a:srgbClr val="D9D9D9"/>
                          </a:solidFill>
                          <a:latin typeface="Arial" panose="020B0604020202020204" pitchFamily="34" charset="0"/>
                          <a:cs typeface="Arial" panose="020B0604020202020204" pitchFamily="34" charset="0"/>
                        </a:rPr>
                        <a:t>You can preview your poster at any time by pressing the </a:t>
                      </a:r>
                      <a:r>
                        <a:rPr lang="en-US" sz="2200" b="1" dirty="0">
                          <a:solidFill>
                            <a:srgbClr val="FFC000"/>
                          </a:solidFill>
                          <a:latin typeface="Arial" panose="020B0604020202020204" pitchFamily="34" charset="0"/>
                          <a:cs typeface="Arial" panose="020B0604020202020204" pitchFamily="34" charset="0"/>
                        </a:rPr>
                        <a:t>F5 key </a:t>
                      </a:r>
                      <a:r>
                        <a:rPr lang="en-US" sz="2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200" b="1" dirty="0">
                          <a:solidFill>
                            <a:srgbClr val="FFC000"/>
                          </a:solidFill>
                          <a:latin typeface="Arial" panose="020B0604020202020204" pitchFamily="34" charset="0"/>
                          <a:cs typeface="Arial" panose="020B0604020202020204" pitchFamily="34" charset="0"/>
                        </a:rPr>
                        <a:t>ESC</a:t>
                      </a:r>
                      <a:r>
                        <a:rPr lang="en-US" sz="2200" dirty="0">
                          <a:solidFill>
                            <a:srgbClr val="D9D9D9"/>
                          </a:solidFill>
                          <a:latin typeface="Arial" panose="020B0604020202020204" pitchFamily="34" charset="0"/>
                          <a:cs typeface="Arial" panose="020B0604020202020204" pitchFamily="34" charset="0"/>
                        </a:rPr>
                        <a:t> key.</a:t>
                      </a:r>
                    </a:p>
                  </a:txBody>
                  <a:tcPr marL="89118" marR="44559" marT="126147" marB="42049">
                    <a:solidFill>
                      <a:srgbClr val="010101"/>
                    </a:solidFill>
                  </a:tcPr>
                </a:tc>
                <a:tc gridSpan="2">
                  <a:txBody>
                    <a:bodyPr/>
                    <a:lstStyle/>
                    <a:p>
                      <a:pPr algn="ctr"/>
                      <a:r>
                        <a:rPr lang="en-US" sz="10600" b="1" dirty="0">
                          <a:solidFill>
                            <a:srgbClr val="D9D9D9"/>
                          </a:solidFill>
                          <a:latin typeface="Arial" panose="020B0604020202020204" pitchFamily="34" charset="0"/>
                          <a:cs typeface="Arial" panose="020B0604020202020204" pitchFamily="34" charset="0"/>
                        </a:rPr>
                        <a:t>F5</a:t>
                      </a:r>
                      <a:br>
                        <a:rPr lang="en-US" sz="10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(Windows)</a:t>
                      </a:r>
                      <a:br>
                        <a:rPr lang="en-US" sz="2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Or click on the SLIDESHOW tab (Mac and Windows)</a:t>
                      </a:r>
                      <a:endParaRPr lang="en-US" sz="2200" dirty="0">
                        <a:solidFill>
                          <a:srgbClr val="D9D9D9"/>
                        </a:solidFill>
                        <a:latin typeface="Arial" panose="020B0604020202020204" pitchFamily="34" charset="0"/>
                        <a:cs typeface="Arial" panose="020B0604020202020204" pitchFamily="34" charset="0"/>
                      </a:endParaRPr>
                    </a:p>
                  </a:txBody>
                  <a:tcPr marL="89118" marR="44559" marT="126147" marB="42049"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34571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To print your poster, visit </a:t>
                      </a:r>
                      <a:r>
                        <a:rPr lang="en-US" sz="2200" noProof="0" dirty="0" err="1">
                          <a:solidFill>
                            <a:srgbClr val="FFC000"/>
                          </a:solidFill>
                          <a:latin typeface="Arial"/>
                          <a:cs typeface="Arial"/>
                        </a:rPr>
                        <a:t>PosterPresentations.com</a:t>
                      </a:r>
                      <a:r>
                        <a:rPr lang="en-US" sz="2200" noProof="0" dirty="0">
                          <a:solidFill>
                            <a:srgbClr val="FFC000"/>
                          </a:solidFill>
                          <a:latin typeface="Arial"/>
                          <a:cs typeface="Arial"/>
                        </a:rPr>
                        <a:t> </a:t>
                      </a:r>
                      <a:r>
                        <a:rPr lang="en-US" sz="2200" noProof="0" dirty="0">
                          <a:solidFill>
                            <a:srgbClr val="D9D9D9"/>
                          </a:solidFill>
                          <a:latin typeface="Arial"/>
                          <a:cs typeface="Arial"/>
                        </a:rPr>
                        <a:t>and click the "</a:t>
                      </a:r>
                      <a:r>
                        <a:rPr lang="en-US" sz="2200" noProof="0" dirty="0">
                          <a:solidFill>
                            <a:srgbClr val="FFC000"/>
                          </a:solidFill>
                          <a:latin typeface="Arial"/>
                          <a:cs typeface="Arial"/>
                        </a:rPr>
                        <a:t>PRINT</a:t>
                      </a:r>
                      <a:r>
                        <a:rPr lang="en-US" sz="2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200" noProof="0" dirty="0">
                          <a:solidFill>
                            <a:srgbClr val="D9D9D9"/>
                          </a:solidFill>
                          <a:latin typeface="Arial"/>
                          <a:cs typeface="Arial"/>
                        </a:rPr>
                      </a:br>
                      <a:br>
                        <a:rPr lang="en-US" sz="2200" noProof="0" dirty="0">
                          <a:solidFill>
                            <a:srgbClr val="D9D9D9"/>
                          </a:solidFill>
                          <a:latin typeface="Arial"/>
                          <a:cs typeface="Arial"/>
                        </a:rPr>
                      </a:br>
                      <a:r>
                        <a:rPr lang="en-US" sz="2200" noProof="0" dirty="0">
                          <a:solidFill>
                            <a:srgbClr val="D9D9D9"/>
                          </a:solidFill>
                          <a:latin typeface="Arial"/>
                          <a:cs typeface="Arial"/>
                        </a:rPr>
                        <a:t>Go to </a:t>
                      </a:r>
                      <a:r>
                        <a:rPr lang="en-US" sz="2200" noProof="0" dirty="0" err="1">
                          <a:solidFill>
                            <a:srgbClr val="FFC000"/>
                          </a:solidFill>
                          <a:latin typeface="Arial"/>
                          <a:cs typeface="Arial"/>
                        </a:rPr>
                        <a:t>PosterPresentations.com</a:t>
                      </a:r>
                      <a:r>
                        <a:rPr lang="en-US" sz="2200" noProof="0" dirty="0">
                          <a:solidFill>
                            <a:srgbClr val="D9D9D9"/>
                          </a:solidFill>
                          <a:latin typeface="Arial"/>
                          <a:cs typeface="Arial"/>
                        </a:rPr>
                        <a:t> for more information.</a:t>
                      </a: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1205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FFC000"/>
                          </a:solidFill>
                          <a:latin typeface="Arial"/>
                          <a:cs typeface="Arial"/>
                        </a:rPr>
                        <a:t>https://</a:t>
                      </a:r>
                      <a:r>
                        <a:rPr lang="en-US" sz="2200" noProof="0" dirty="0" err="1">
                          <a:solidFill>
                            <a:srgbClr val="FFC000"/>
                          </a:solidFill>
                          <a:latin typeface="Arial"/>
                          <a:cs typeface="Arial"/>
                        </a:rPr>
                        <a:t>www.posterpresentations.com</a:t>
                      </a:r>
                      <a:r>
                        <a:rPr lang="en-US" sz="2200" noProof="0" dirty="0">
                          <a:solidFill>
                            <a:srgbClr val="FFC000"/>
                          </a:solidFill>
                          <a:latin typeface="Arial"/>
                          <a:cs typeface="Arial"/>
                        </a:rPr>
                        <a:t>/poster-presentation-services-for-conferences-and-</a:t>
                      </a:r>
                      <a:r>
                        <a:rPr lang="en-US" sz="2200" noProof="0" dirty="0" err="1">
                          <a:solidFill>
                            <a:srgbClr val="FFC000"/>
                          </a:solidFill>
                          <a:latin typeface="Arial"/>
                          <a:cs typeface="Arial"/>
                        </a:rPr>
                        <a:t>events.html</a:t>
                      </a:r>
                      <a:endParaRPr lang="en-US" sz="2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FFC000"/>
                        </a:solidFill>
                        <a:latin typeface="Arial"/>
                        <a:cs typeface="Arial"/>
                      </a:endParaRP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478062">
                <a:tc gridSpan="3">
                  <a:txBody>
                    <a:bodyPr/>
                    <a:lstStyle/>
                    <a:p>
                      <a:endParaRPr lang="en-US" sz="2200" dirty="0">
                        <a:solidFill>
                          <a:srgbClr val="1F3A4E"/>
                        </a:solidFill>
                      </a:endParaRPr>
                    </a:p>
                  </a:txBody>
                  <a:tcPr marL="89118" marR="44559" marT="126147" marB="42049">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07872">
                <a:tc gridSpan="2">
                  <a:txBody>
                    <a:bodyPr/>
                    <a:lstStyle/>
                    <a:p>
                      <a:pPr>
                        <a:lnSpc>
                          <a:spcPts val="2600"/>
                        </a:lnSpc>
                      </a:pPr>
                      <a:r>
                        <a:rPr lang="en-US" sz="1800" dirty="0">
                          <a:solidFill>
                            <a:schemeClr val="bg1">
                              <a:lumMod val="85000"/>
                            </a:schemeClr>
                          </a:solidFill>
                          <a:latin typeface="Arial"/>
                          <a:cs typeface="Arial"/>
                        </a:rPr>
                        <a:t>© 2025</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89118" marR="44559" marT="126147" marB="42049">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700" dirty="0">
                          <a:solidFill>
                            <a:schemeClr val="bg1"/>
                          </a:solidFill>
                          <a:latin typeface="Arial"/>
                          <a:cs typeface="Arial"/>
                        </a:rPr>
                        <a:t>For additional help, visit our online tutorials at </a:t>
                      </a:r>
                      <a:r>
                        <a:rPr lang="en-US" sz="1300" dirty="0">
                          <a:solidFill>
                            <a:schemeClr val="bg1"/>
                          </a:solidFill>
                          <a:latin typeface="Arial"/>
                          <a:cs typeface="Arial"/>
                        </a:rPr>
                        <a:t>https://</a:t>
                      </a:r>
                      <a:r>
                        <a:rPr lang="en-US" sz="1300" dirty="0" err="1">
                          <a:solidFill>
                            <a:schemeClr val="bg1"/>
                          </a:solidFill>
                          <a:latin typeface="Arial"/>
                          <a:cs typeface="Arial"/>
                        </a:rPr>
                        <a:t>www.posterpresentations.com</a:t>
                      </a:r>
                      <a:r>
                        <a:rPr lang="en-US" sz="1300" dirty="0">
                          <a:solidFill>
                            <a:schemeClr val="bg1"/>
                          </a:solidFill>
                          <a:latin typeface="Arial"/>
                          <a:cs typeface="Arial"/>
                        </a:rPr>
                        <a:t>/</a:t>
                      </a:r>
                      <a:r>
                        <a:rPr lang="en-US" sz="1300" dirty="0" err="1">
                          <a:solidFill>
                            <a:schemeClr val="bg1"/>
                          </a:solidFill>
                          <a:latin typeface="Arial"/>
                          <a:cs typeface="Arial"/>
                        </a:rPr>
                        <a:t>helpdesk.html</a:t>
                      </a:r>
                      <a:endParaRPr lang="en-US" sz="5000" dirty="0"/>
                    </a:p>
                  </a:txBody>
                  <a:tcPr marL="89118" marR="44559" marT="126147" marB="42049">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138766" rtl="0" eaLnBrk="1" latinLnBrk="0" hangingPunct="1">
        <a:spcBef>
          <a:spcPct val="0"/>
        </a:spcBef>
        <a:buNone/>
        <a:defRPr sz="4288" kern="1200">
          <a:solidFill>
            <a:schemeClr val="bg1"/>
          </a:solidFill>
          <a:latin typeface="Trebuchet MS" pitchFamily="34" charset="0"/>
          <a:ea typeface="+mj-ea"/>
          <a:cs typeface="+mj-cs"/>
        </a:defRPr>
      </a:lvl1pPr>
    </p:titleStyle>
    <p:bodyStyle>
      <a:lvl1pPr marL="802038" indent="-802038" algn="l" defTabSz="2138766" rtl="0" eaLnBrk="1" latinLnBrk="0" hangingPunct="1">
        <a:spcBef>
          <a:spcPct val="20000"/>
        </a:spcBef>
        <a:buFont typeface="Arial" pitchFamily="34" charset="0"/>
        <a:buChar char="•"/>
        <a:defRPr sz="7505" kern="1200">
          <a:solidFill>
            <a:schemeClr val="tx1"/>
          </a:solidFill>
          <a:latin typeface="+mn-lt"/>
          <a:ea typeface="+mn-ea"/>
          <a:cs typeface="+mn-cs"/>
        </a:defRPr>
      </a:lvl1pPr>
      <a:lvl2pPr marL="1737748" indent="-668364" algn="l" defTabSz="2138766" rtl="0" eaLnBrk="1" latinLnBrk="0" hangingPunct="1">
        <a:spcBef>
          <a:spcPct val="20000"/>
        </a:spcBef>
        <a:buFont typeface="Arial" pitchFamily="34" charset="0"/>
        <a:buChar char="–"/>
        <a:defRPr sz="6579" kern="1200">
          <a:solidFill>
            <a:schemeClr val="tx1"/>
          </a:solidFill>
          <a:latin typeface="+mn-lt"/>
          <a:ea typeface="+mn-ea"/>
          <a:cs typeface="+mn-cs"/>
        </a:defRPr>
      </a:lvl2pPr>
      <a:lvl3pPr marL="2673458" indent="-534692" algn="l" defTabSz="2138766" rtl="0" eaLnBrk="1" latinLnBrk="0" hangingPunct="1">
        <a:spcBef>
          <a:spcPct val="20000"/>
        </a:spcBef>
        <a:buFont typeface="Arial" pitchFamily="34" charset="0"/>
        <a:buChar char="•"/>
        <a:defRPr sz="5653" kern="1200">
          <a:solidFill>
            <a:schemeClr val="tx1"/>
          </a:solidFill>
          <a:latin typeface="+mn-lt"/>
          <a:ea typeface="+mn-ea"/>
          <a:cs typeface="+mn-cs"/>
        </a:defRPr>
      </a:lvl3pPr>
      <a:lvl4pPr marL="3742841"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4pPr>
      <a:lvl5pPr marL="4812223"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5pPr>
      <a:lvl6pPr marL="5881607"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6pPr>
      <a:lvl7pPr marL="6950990"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7pPr>
      <a:lvl8pPr marL="8020373"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8pPr>
      <a:lvl9pPr marL="9089756"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9pPr>
    </p:bodyStyle>
    <p:otherStyle>
      <a:defPPr>
        <a:defRPr lang="en-US"/>
      </a:defPPr>
      <a:lvl1pPr marL="0" algn="l" defTabSz="2138766" rtl="0" eaLnBrk="1" latinLnBrk="0" hangingPunct="1">
        <a:defRPr sz="4191" kern="1200">
          <a:solidFill>
            <a:schemeClr val="tx1"/>
          </a:solidFill>
          <a:latin typeface="+mn-lt"/>
          <a:ea typeface="+mn-ea"/>
          <a:cs typeface="+mn-cs"/>
        </a:defRPr>
      </a:lvl1pPr>
      <a:lvl2pPr marL="1069384" algn="l" defTabSz="2138766" rtl="0" eaLnBrk="1" latinLnBrk="0" hangingPunct="1">
        <a:defRPr sz="4191" kern="1200">
          <a:solidFill>
            <a:schemeClr val="tx1"/>
          </a:solidFill>
          <a:latin typeface="+mn-lt"/>
          <a:ea typeface="+mn-ea"/>
          <a:cs typeface="+mn-cs"/>
        </a:defRPr>
      </a:lvl2pPr>
      <a:lvl3pPr marL="2138766" algn="l" defTabSz="2138766" rtl="0" eaLnBrk="1" latinLnBrk="0" hangingPunct="1">
        <a:defRPr sz="4191" kern="1200">
          <a:solidFill>
            <a:schemeClr val="tx1"/>
          </a:solidFill>
          <a:latin typeface="+mn-lt"/>
          <a:ea typeface="+mn-ea"/>
          <a:cs typeface="+mn-cs"/>
        </a:defRPr>
      </a:lvl3pPr>
      <a:lvl4pPr marL="3208149" algn="l" defTabSz="2138766" rtl="0" eaLnBrk="1" latinLnBrk="0" hangingPunct="1">
        <a:defRPr sz="4191" kern="1200">
          <a:solidFill>
            <a:schemeClr val="tx1"/>
          </a:solidFill>
          <a:latin typeface="+mn-lt"/>
          <a:ea typeface="+mn-ea"/>
          <a:cs typeface="+mn-cs"/>
        </a:defRPr>
      </a:lvl4pPr>
      <a:lvl5pPr marL="4277532" algn="l" defTabSz="2138766" rtl="0" eaLnBrk="1" latinLnBrk="0" hangingPunct="1">
        <a:defRPr sz="4191" kern="1200">
          <a:solidFill>
            <a:schemeClr val="tx1"/>
          </a:solidFill>
          <a:latin typeface="+mn-lt"/>
          <a:ea typeface="+mn-ea"/>
          <a:cs typeface="+mn-cs"/>
        </a:defRPr>
      </a:lvl5pPr>
      <a:lvl6pPr marL="5346916" algn="l" defTabSz="2138766" rtl="0" eaLnBrk="1" latinLnBrk="0" hangingPunct="1">
        <a:defRPr sz="4191" kern="1200">
          <a:solidFill>
            <a:schemeClr val="tx1"/>
          </a:solidFill>
          <a:latin typeface="+mn-lt"/>
          <a:ea typeface="+mn-ea"/>
          <a:cs typeface="+mn-cs"/>
        </a:defRPr>
      </a:lvl6pPr>
      <a:lvl7pPr marL="6416299" algn="l" defTabSz="2138766" rtl="0" eaLnBrk="1" latinLnBrk="0" hangingPunct="1">
        <a:defRPr sz="4191" kern="1200">
          <a:solidFill>
            <a:schemeClr val="tx1"/>
          </a:solidFill>
          <a:latin typeface="+mn-lt"/>
          <a:ea typeface="+mn-ea"/>
          <a:cs typeface="+mn-cs"/>
        </a:defRPr>
      </a:lvl7pPr>
      <a:lvl8pPr marL="7485681" algn="l" defTabSz="2138766" rtl="0" eaLnBrk="1" latinLnBrk="0" hangingPunct="1">
        <a:defRPr sz="4191" kern="1200">
          <a:solidFill>
            <a:schemeClr val="tx1"/>
          </a:solidFill>
          <a:latin typeface="+mn-lt"/>
          <a:ea typeface="+mn-ea"/>
          <a:cs typeface="+mn-cs"/>
        </a:defRPr>
      </a:lvl8pPr>
      <a:lvl9pPr marL="8555065" algn="l" defTabSz="2138766" rtl="0" eaLnBrk="1" latinLnBrk="0" hangingPunct="1">
        <a:defRPr sz="41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3" userDrawn="1">
          <p15:clr>
            <a:srgbClr val="F26B43"/>
          </p15:clr>
        </p15:guide>
        <p15:guide id="2" userDrawn="1">
          <p15:clr>
            <a:srgbClr val="F26B43"/>
          </p15:clr>
        </p15:guide>
        <p15:guide id="3" pos="13473" userDrawn="1">
          <p15:clr>
            <a:srgbClr val="F26B43"/>
          </p15:clr>
        </p15:guide>
        <p15:guide id="4" orient="horz" pos="1858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763756" y="29790079"/>
            <a:ext cx="1225376" cy="166406"/>
          </a:xfrm>
          <a:prstGeom prst="rect">
            <a:avLst/>
          </a:prstGeom>
          <a:noFill/>
          <a:ln w="9525">
            <a:noFill/>
            <a:miter lim="800000"/>
            <a:headEnd/>
            <a:tailEnd/>
          </a:ln>
          <a:effectLst/>
        </p:spPr>
        <p:txBody>
          <a:bodyPr lIns="44473" tIns="22232" rIns="44473" bIns="22232">
            <a:spAutoFit/>
          </a:bodyPr>
          <a:lstStyle/>
          <a:p>
            <a:pPr eaLnBrk="0" hangingPunct="0">
              <a:lnSpc>
                <a:spcPct val="65000"/>
              </a:lnSpc>
              <a:spcBef>
                <a:spcPct val="50000"/>
              </a:spcBef>
              <a:defRPr/>
            </a:pPr>
            <a:r>
              <a:rPr lang="en-US" sz="244"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536" b="1" dirty="0">
                <a:solidFill>
                  <a:schemeClr val="bg1">
                    <a:lumMod val="75000"/>
                  </a:schemeClr>
                </a:solidFill>
                <a:latin typeface="Arial" charset="0"/>
              </a:rPr>
              <a:t>www.PosterPresentations.com</a:t>
            </a:r>
          </a:p>
        </p:txBody>
      </p:sp>
      <p:sp>
        <p:nvSpPr>
          <p:cNvPr id="18" name="Rectangle 17">
            <a:extLst>
              <a:ext uri="{FF2B5EF4-FFF2-40B4-BE49-F238E27FC236}">
                <a16:creationId xmlns:a16="http://schemas.microsoft.com/office/drawing/2014/main" id="{3AC79284-4741-58A9-0A40-A5F36E09A5B2}"/>
              </a:ext>
            </a:extLst>
          </p:cNvPr>
          <p:cNvSpPr/>
          <p:nvPr userDrawn="1"/>
        </p:nvSpPr>
        <p:spPr>
          <a:xfrm rot="10800000">
            <a:off x="-14727" y="29524338"/>
            <a:ext cx="21403116" cy="817020"/>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712958" eaLnBrk="1" fontAlgn="auto" latinLnBrk="0" hangingPunct="1">
              <a:lnSpc>
                <a:spcPct val="100000"/>
              </a:lnSpc>
              <a:spcBef>
                <a:spcPts val="0"/>
              </a:spcBef>
              <a:spcAft>
                <a:spcPts val="0"/>
              </a:spcAft>
              <a:buClrTx/>
              <a:buSzTx/>
              <a:buFontTx/>
              <a:buNone/>
              <a:tabLst/>
              <a:defRPr/>
            </a:pPr>
            <a:endParaRPr kumimoji="0" lang="en-US" sz="4191"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7456A64C-3AF3-F83D-709B-F64C8A575BD8}"/>
              </a:ext>
            </a:extLst>
          </p:cNvPr>
          <p:cNvGrpSpPr/>
          <p:nvPr userDrawn="1"/>
        </p:nvGrpSpPr>
        <p:grpSpPr>
          <a:xfrm>
            <a:off x="0" y="12967"/>
            <a:ext cx="21388389" cy="3456068"/>
            <a:chOff x="0" y="15665"/>
            <a:chExt cx="27432001" cy="5463479"/>
          </a:xfrm>
        </p:grpSpPr>
        <p:sp>
          <p:nvSpPr>
            <p:cNvPr id="20" name="Rectangle 19">
              <a:extLst>
                <a:ext uri="{FF2B5EF4-FFF2-40B4-BE49-F238E27FC236}">
                  <a16:creationId xmlns:a16="http://schemas.microsoft.com/office/drawing/2014/main" id="{B9ED472F-8E16-BA53-1C81-E9A0CD68AC47}"/>
                </a:ext>
              </a:extLst>
            </p:cNvPr>
            <p:cNvSpPr/>
            <p:nvPr userDrawn="1"/>
          </p:nvSpPr>
          <p:spPr>
            <a:xfrm>
              <a:off x="0" y="15665"/>
              <a:ext cx="27432000" cy="5463479"/>
            </a:xfrm>
            <a:prstGeom prst="rect">
              <a:avLst/>
            </a:prstGeom>
            <a:gradFill>
              <a:gsLst>
                <a:gs pos="0">
                  <a:srgbClr val="EC018C"/>
                </a:gs>
                <a:gs pos="100000">
                  <a:srgbClr val="F8973A"/>
                </a:gs>
              </a:gsLst>
              <a:lin ang="0" scaled="0"/>
            </a:gradFill>
            <a:ln w="25400" cap="flat" cmpd="sng" algn="ctr">
              <a:noFill/>
              <a:prstDash val="solid"/>
            </a:ln>
            <a:effectLst/>
          </p:spPr>
          <p:txBody>
            <a:bodyPr rtlCol="0" anchor="ctr"/>
            <a:lstStyle/>
            <a:p>
              <a:pPr marL="0" marR="0" lvl="0" indent="0" algn="ctr" defTabSz="712958" eaLnBrk="1" fontAlgn="auto" latinLnBrk="0" hangingPunct="1">
                <a:lnSpc>
                  <a:spcPct val="100000"/>
                </a:lnSpc>
                <a:spcBef>
                  <a:spcPts val="0"/>
                </a:spcBef>
                <a:spcAft>
                  <a:spcPts val="0"/>
                </a:spcAft>
                <a:buClrTx/>
                <a:buSzTx/>
                <a:buFontTx/>
                <a:buNone/>
                <a:tabLst/>
                <a:defRPr/>
              </a:pPr>
              <a:endParaRPr kumimoji="0" lang="en-US" sz="4191" b="0" i="0" u="none" strike="noStrike" kern="0" cap="none" spc="0" normalizeH="0" baseline="0" noProof="0">
                <a:ln>
                  <a:noFill/>
                </a:ln>
                <a:solidFill>
                  <a:prstClr val="white"/>
                </a:solidFill>
                <a:effectLst/>
                <a:uLnTx/>
                <a:uFillTx/>
                <a:latin typeface="Calibri"/>
                <a:ea typeface="+mn-ea"/>
                <a:cs typeface="+mn-cs"/>
              </a:endParaRPr>
            </a:p>
          </p:txBody>
        </p:sp>
        <p:sp>
          <p:nvSpPr>
            <p:cNvPr id="21" name="Rectangle 5">
              <a:extLst>
                <a:ext uri="{FF2B5EF4-FFF2-40B4-BE49-F238E27FC236}">
                  <a16:creationId xmlns:a16="http://schemas.microsoft.com/office/drawing/2014/main" id="{333C1635-9401-5ED1-35F8-C0CAB8CAF104}"/>
                </a:ext>
              </a:extLst>
            </p:cNvPr>
            <p:cNvSpPr/>
            <p:nvPr userDrawn="1"/>
          </p:nvSpPr>
          <p:spPr>
            <a:xfrm>
              <a:off x="22451786" y="15665"/>
              <a:ext cx="4980214" cy="5463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w="25400" cap="flat" cmpd="sng" algn="ctr">
              <a:noFill/>
              <a:prstDash val="solid"/>
            </a:ln>
            <a:effectLst/>
          </p:spPr>
          <p:txBody>
            <a:bodyPr rtlCol="0" anchor="ctr"/>
            <a:lstStyle/>
            <a:p>
              <a:pPr marL="0" marR="0" lvl="0" indent="0" algn="ctr" defTabSz="712958" eaLnBrk="1" fontAlgn="auto" latinLnBrk="0" hangingPunct="1">
                <a:lnSpc>
                  <a:spcPct val="100000"/>
                </a:lnSpc>
                <a:spcBef>
                  <a:spcPts val="0"/>
                </a:spcBef>
                <a:spcAft>
                  <a:spcPts val="0"/>
                </a:spcAft>
                <a:buClrTx/>
                <a:buSzTx/>
                <a:buFontTx/>
                <a:buNone/>
                <a:tabLst/>
                <a:defRPr/>
              </a:pPr>
              <a:endParaRPr kumimoji="0" lang="en-US" sz="4191" b="0" i="0" u="none" strike="noStrike" kern="0" cap="none" spc="0" normalizeH="0" baseline="0" noProof="0">
                <a:ln>
                  <a:noFill/>
                </a:ln>
                <a:solidFill>
                  <a:prstClr val="white"/>
                </a:solidFill>
                <a:effectLst/>
                <a:uLnTx/>
                <a:uFillTx/>
                <a:latin typeface="Calibri"/>
                <a:ea typeface="+mn-ea"/>
                <a:cs typeface="+mn-cs"/>
              </a:endParaRPr>
            </a:p>
          </p:txBody>
        </p:sp>
        <p:sp>
          <p:nvSpPr>
            <p:cNvPr id="22" name="Rectangle 5">
              <a:extLst>
                <a:ext uri="{FF2B5EF4-FFF2-40B4-BE49-F238E27FC236}">
                  <a16:creationId xmlns:a16="http://schemas.microsoft.com/office/drawing/2014/main" id="{DAB76E78-3D1C-9A72-870B-A8654E1A8021}"/>
                </a:ext>
              </a:extLst>
            </p:cNvPr>
            <p:cNvSpPr/>
            <p:nvPr userDrawn="1"/>
          </p:nvSpPr>
          <p:spPr>
            <a:xfrm>
              <a:off x="25982840" y="1539665"/>
              <a:ext cx="1449161" cy="3939479"/>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w="25400" cap="flat" cmpd="sng" algn="ctr">
              <a:noFill/>
              <a:prstDash val="solid"/>
            </a:ln>
            <a:effectLst/>
          </p:spPr>
          <p:txBody>
            <a:bodyPr rtlCol="0" anchor="ctr"/>
            <a:lstStyle/>
            <a:p>
              <a:pPr marL="0" marR="0" lvl="0" indent="0" algn="ctr" defTabSz="712958" eaLnBrk="1" fontAlgn="auto" latinLnBrk="0" hangingPunct="1">
                <a:lnSpc>
                  <a:spcPct val="100000"/>
                </a:lnSpc>
                <a:spcBef>
                  <a:spcPts val="0"/>
                </a:spcBef>
                <a:spcAft>
                  <a:spcPts val="0"/>
                </a:spcAft>
                <a:buClrTx/>
                <a:buSzTx/>
                <a:buFontTx/>
                <a:buNone/>
                <a:tabLst/>
                <a:defRPr/>
              </a:pPr>
              <a:endParaRPr kumimoji="0" lang="en-US" sz="4191"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Table 3">
            <a:extLst>
              <a:ext uri="{FF2B5EF4-FFF2-40B4-BE49-F238E27FC236}">
                <a16:creationId xmlns:a16="http://schemas.microsoft.com/office/drawing/2014/main" id="{97B10987-2849-66A2-6052-58C595CC808A}"/>
              </a:ext>
            </a:extLst>
          </p:cNvPr>
          <p:cNvGraphicFramePr>
            <a:graphicFrameLocks noGrp="1"/>
          </p:cNvGraphicFramePr>
          <p:nvPr userDrawn="1">
            <p:extLst>
              <p:ext uri="{D42A27DB-BD31-4B8C-83A1-F6EECF244321}">
                <p14:modId xmlns:p14="http://schemas.microsoft.com/office/powerpoint/2010/main" val="2004831646"/>
              </p:ext>
            </p:extLst>
          </p:nvPr>
        </p:nvGraphicFramePr>
        <p:xfrm>
          <a:off x="-9030653" y="46804"/>
          <a:ext cx="8505449" cy="30457646"/>
        </p:xfrm>
        <a:graphic>
          <a:graphicData uri="http://schemas.openxmlformats.org/drawingml/2006/table">
            <a:tbl>
              <a:tblPr firstRow="1" bandRow="1">
                <a:tableStyleId>{5C22544A-7EE6-4342-B048-85BDC9FD1C3A}</a:tableStyleId>
              </a:tblPr>
              <a:tblGrid>
                <a:gridCol w="3647069">
                  <a:extLst>
                    <a:ext uri="{9D8B030D-6E8A-4147-A177-3AD203B41FA5}">
                      <a16:colId xmlns:a16="http://schemas.microsoft.com/office/drawing/2014/main" val="20000"/>
                    </a:ext>
                  </a:extLst>
                </a:gridCol>
                <a:gridCol w="4858380">
                  <a:extLst>
                    <a:ext uri="{9D8B030D-6E8A-4147-A177-3AD203B41FA5}">
                      <a16:colId xmlns:a16="http://schemas.microsoft.com/office/drawing/2014/main" val="20001"/>
                    </a:ext>
                  </a:extLst>
                </a:gridCol>
              </a:tblGrid>
              <a:tr h="120167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300" b="0" spc="600" dirty="0">
                          <a:solidFill>
                            <a:srgbClr val="1F3A4E"/>
                          </a:solidFill>
                          <a:latin typeface="Arial Black" panose="020B0A04020102020204" pitchFamily="34" charset="0"/>
                        </a:rPr>
                        <a:t>QUICK START GUIDE</a:t>
                      </a:r>
                      <a:br>
                        <a:rPr lang="en-US" sz="3300" b="0" spc="600" dirty="0">
                          <a:solidFill>
                            <a:srgbClr val="1F3A4E"/>
                          </a:solidFill>
                          <a:latin typeface="Arial Black" panose="020B0A04020102020204" pitchFamily="34" charset="0"/>
                        </a:rPr>
                      </a:br>
                      <a:r>
                        <a:rPr lang="en-US" sz="2600" b="1" spc="0" dirty="0">
                          <a:solidFill>
                            <a:srgbClr val="FF0000"/>
                          </a:solidFill>
                          <a:latin typeface="Trebuchet MS" pitchFamily="34" charset="0"/>
                        </a:rPr>
                        <a:t>(THIS SIDEBAR WILL APPEAR ON THE POSTER)</a:t>
                      </a:r>
                      <a:endParaRPr lang="en-US" sz="33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803283">
                <a:tc gridSpan="2">
                  <a:txBody>
                    <a:bodyPr/>
                    <a:lstStyle/>
                    <a:p>
                      <a:pPr defTabSz="3765639"/>
                      <a:r>
                        <a:rPr lang="en-US" sz="1800" b="0" i="0" dirty="0">
                          <a:solidFill>
                            <a:srgbClr val="D9D9D9"/>
                          </a:solidFill>
                          <a:latin typeface="Arial"/>
                          <a:cs typeface="Arial"/>
                        </a:rPr>
                        <a:t>This PowerPoint template is designed to create a </a:t>
                      </a:r>
                      <a:r>
                        <a:rPr lang="en-US" sz="1800" b="1" i="0" dirty="0">
                          <a:solidFill>
                            <a:srgbClr val="FFC000"/>
                          </a:solidFill>
                          <a:latin typeface="Arial"/>
                          <a:cs typeface="Arial"/>
                        </a:rPr>
                        <a:t>36"x48" </a:t>
                      </a:r>
                      <a:r>
                        <a:rPr lang="en-US" sz="1800" b="0" i="0" dirty="0">
                          <a:solidFill>
                            <a:srgbClr val="D9D9D9"/>
                          </a:solidFill>
                          <a:latin typeface="Arial"/>
                          <a:cs typeface="Arial"/>
                        </a:rPr>
                        <a:t>research poster. Simply add your title, subtitle, text, tables, charts, and photos to customize your poster.</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To assist you in the design process and address any poster-related questions, we offer a series of online tutorials. Visit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select the </a:t>
                      </a:r>
                      <a:r>
                        <a:rPr lang="en-US" sz="1800" b="1" i="0" dirty="0">
                          <a:solidFill>
                            <a:srgbClr val="FFC000"/>
                          </a:solidFill>
                          <a:latin typeface="Arial"/>
                          <a:cs typeface="Arial"/>
                        </a:rPr>
                        <a:t>Tutorials </a:t>
                      </a:r>
                      <a:r>
                        <a:rPr lang="en-US" sz="1800" b="0" i="0" dirty="0">
                          <a:solidFill>
                            <a:srgbClr val="D9D9D9"/>
                          </a:solidFill>
                          <a:latin typeface="Arial"/>
                          <a:cs typeface="Arial"/>
                        </a:rPr>
                        <a:t>tab for detailed guidance.</a:t>
                      </a:r>
                    </a:p>
                    <a:p>
                      <a:pPr defTabSz="3765639"/>
                      <a:endParaRPr lang="en-US" sz="1800" b="0" i="0" dirty="0">
                        <a:solidFill>
                          <a:srgbClr val="D9D9D9"/>
                        </a:solidFill>
                        <a:latin typeface="Arial"/>
                        <a:cs typeface="Arial"/>
                      </a:endParaRPr>
                    </a:p>
                    <a:p>
                      <a:pPr defTabSz="3765639"/>
                      <a:r>
                        <a:rPr lang="en-US" sz="1800" b="0" i="0" dirty="0">
                          <a:solidFill>
                            <a:srgbClr val="D9D9D9"/>
                          </a:solidFill>
                          <a:latin typeface="Arial"/>
                          <a:cs typeface="Arial"/>
                        </a:rPr>
                        <a:t>For same-day professional printing of your poster, go to </a:t>
                      </a:r>
                      <a:r>
                        <a:rPr lang="en-US" sz="1800" b="1" i="0" dirty="0" err="1">
                          <a:solidFill>
                            <a:srgbClr val="FFC000"/>
                          </a:solidFill>
                          <a:latin typeface="Arial"/>
                          <a:cs typeface="Arial"/>
                        </a:rPr>
                        <a:t>PosterPresentations.com</a:t>
                      </a:r>
                      <a:r>
                        <a:rPr lang="en-US" sz="1800" b="1" i="0" dirty="0">
                          <a:solidFill>
                            <a:srgbClr val="FFC000"/>
                          </a:solidFill>
                          <a:latin typeface="Arial"/>
                          <a:cs typeface="Arial"/>
                        </a:rPr>
                        <a:t> </a:t>
                      </a:r>
                      <a:r>
                        <a:rPr lang="en-US" sz="1800" b="0" i="0" dirty="0">
                          <a:solidFill>
                            <a:srgbClr val="D9D9D9"/>
                          </a:solidFill>
                          <a:latin typeface="Arial"/>
                          <a:cs typeface="Arial"/>
                        </a:rPr>
                        <a:t>and click on the ”</a:t>
                      </a:r>
                      <a:r>
                        <a:rPr lang="en-US" sz="1800" b="1" i="0" dirty="0">
                          <a:solidFill>
                            <a:srgbClr val="FFC000"/>
                          </a:solidFill>
                          <a:latin typeface="Arial"/>
                          <a:cs typeface="Arial"/>
                        </a:rPr>
                        <a:t>PRINT</a:t>
                      </a:r>
                      <a:r>
                        <a:rPr lang="en-US" sz="1800" b="0" i="0" dirty="0">
                          <a:solidFill>
                            <a:srgbClr val="D9D9D9"/>
                          </a:solidFill>
                          <a:latin typeface="Arial"/>
                          <a:cs typeface="Arial"/>
                        </a:rPr>
                        <a:t>” button or click on any of our poster options.</a:t>
                      </a:r>
                      <a:endParaRPr lang="en-US" sz="1800" b="0" dirty="0">
                        <a:solidFill>
                          <a:srgbClr val="D9D9D9"/>
                        </a:solidFill>
                        <a:latin typeface="Arial"/>
                        <a:cs typeface="Arial"/>
                      </a:endParaRPr>
                    </a:p>
                  </a:txBody>
                  <a:tcPr marL="89118" marR="44559" marT="126147" marB="42049">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134003">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template for a </a:t>
                      </a:r>
                    </a:p>
                    <a:p>
                      <a:pPr algn="ctr"/>
                      <a:r>
                        <a:rPr lang="en-US" sz="1800" dirty="0">
                          <a:solidFill>
                            <a:schemeClr val="bg1"/>
                          </a:solidFill>
                          <a:latin typeface="Arial" panose="020B0604020202020204" pitchFamily="34" charset="0"/>
                          <a:cs typeface="Arial" panose="020B0604020202020204" pitchFamily="34" charset="0"/>
                        </a:rPr>
                        <a:t>presentation poster</a:t>
                      </a:r>
                      <a:br>
                        <a:rPr lang="en-US" sz="18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A1</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1800" dirty="0">
                          <a:solidFill>
                            <a:schemeClr val="bg1"/>
                          </a:solidFill>
                          <a:latin typeface="Arial" panose="020B0604020202020204" pitchFamily="34" charset="0"/>
                          <a:cs typeface="Arial" panose="020B0604020202020204" pitchFamily="34" charset="0"/>
                        </a:rPr>
                      </a:br>
                      <a:endParaRPr lang="en-US" sz="1800" dirty="0">
                        <a:solidFill>
                          <a:srgbClr val="1F3A4E"/>
                        </a:solidFill>
                      </a:endParaRPr>
                    </a:p>
                  </a:txBody>
                  <a:tcPr marL="44559" marR="44559" marT="42049" marB="42049">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800" b="0" baseline="0" dirty="0">
                        <a:solidFill>
                          <a:srgbClr val="D9D9D9"/>
                        </a:solidFill>
                        <a:latin typeface="Arial" panose="020B0604020202020204" pitchFamily="34" charset="0"/>
                        <a:cs typeface="Arial" panose="020B0604020202020204" pitchFamily="34" charset="0"/>
                      </a:endParaRPr>
                    </a:p>
                    <a:p>
                      <a:pPr marL="0" marR="0" indent="0" algn="l" defTabSz="380218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800" b="0" baseline="0" dirty="0">
                          <a:solidFill>
                            <a:srgbClr val="D9D9D9"/>
                          </a:solidFill>
                          <a:latin typeface="Arial" panose="020B0604020202020204" pitchFamily="34" charset="0"/>
                          <a:cs typeface="Arial" panose="020B0604020202020204" pitchFamily="34" charset="0"/>
                        </a:rPr>
                      </a:br>
                      <a:r>
                        <a:rPr lang="en-US" sz="2000" dirty="0">
                          <a:solidFill>
                            <a:srgbClr val="FFC000"/>
                          </a:solidFill>
                          <a:latin typeface="Arial" panose="020B0604020202020204" pitchFamily="34" charset="0"/>
                          <a:cs typeface="Arial" panose="020B0604020202020204" pitchFamily="34" charset="0"/>
                        </a:rPr>
                        <a:t>594mm x 841mm</a:t>
                      </a:r>
                    </a:p>
                    <a:p>
                      <a:pPr marL="0" marR="0" indent="0" algn="l" defTabSz="3802180" rtl="0" eaLnBrk="1" fontAlgn="auto" latinLnBrk="0" hangingPunct="1">
                        <a:lnSpc>
                          <a:spcPct val="100000"/>
                        </a:lnSpc>
                        <a:spcBef>
                          <a:spcPts val="0"/>
                        </a:spcBef>
                        <a:spcAft>
                          <a:spcPts val="0"/>
                        </a:spcAft>
                        <a:buClrTx/>
                        <a:buSzTx/>
                        <a:buFontTx/>
                        <a:buNone/>
                        <a:tabLst/>
                        <a:defRPr/>
                      </a:pPr>
                      <a:r>
                        <a:rPr lang="en-US" sz="2000" dirty="0">
                          <a:solidFill>
                            <a:srgbClr val="FFC000"/>
                          </a:solidFill>
                          <a:latin typeface="Arial" panose="020B0604020202020204" pitchFamily="34" charset="0"/>
                          <a:cs typeface="Arial" panose="020B0604020202020204" pitchFamily="34" charset="0"/>
                        </a:rPr>
                        <a:t>23.39 inches x 33.11 inches</a:t>
                      </a:r>
                      <a:endParaRPr lang="en-US" sz="1800" b="0" baseline="0" dirty="0">
                        <a:solidFill>
                          <a:srgbClr val="FFC000"/>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8"/>
                  </a:ext>
                </a:extLst>
              </a:tr>
              <a:tr h="3877482">
                <a:tc>
                  <a:txBody>
                    <a:bodyPr/>
                    <a:lstStyle/>
                    <a:p>
                      <a:endParaRPr lang="en-US" sz="1800" dirty="0">
                        <a:solidFill>
                          <a:srgbClr val="1F3A4E"/>
                        </a:solidFill>
                      </a:endParaRPr>
                    </a:p>
                  </a:txBody>
                  <a:tcPr marL="44559" marR="44559" marT="42049" marB="42049">
                    <a:blipFill rotWithShape="1">
                      <a:blip r:embed="rId3"/>
                      <a:stretch>
                        <a:fillRect/>
                      </a:stretch>
                    </a:blipFill>
                  </a:tcPr>
                </a:tc>
                <a:tc>
                  <a:txBody>
                    <a:bodyPr/>
                    <a:lstStyle/>
                    <a:p>
                      <a:pPr algn="l"/>
                      <a:r>
                        <a:rPr lang="en-US" sz="22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200" b="1" baseline="0" dirty="0">
                          <a:solidFill>
                            <a:srgbClr val="FFC000"/>
                          </a:solidFill>
                          <a:latin typeface="Arial" panose="020B0604020202020204" pitchFamily="34" charset="0"/>
                          <a:cs typeface="Arial" panose="020B0604020202020204" pitchFamily="34" charset="0"/>
                        </a:rPr>
                        <a:t>and </a:t>
                      </a:r>
                      <a:r>
                        <a:rPr lang="en-US" sz="1700" b="1" baseline="0" dirty="0">
                          <a:solidFill>
                            <a:srgbClr val="FFC000"/>
                          </a:solidFill>
                          <a:latin typeface="Arial" panose="020B0604020202020204" pitchFamily="34" charset="0"/>
                          <a:cs typeface="Arial" panose="020B0604020202020204" pitchFamily="34" charset="0"/>
                        </a:rPr>
                        <a:t>out</a:t>
                      </a:r>
                      <a:endParaRPr lang="en-US" sz="22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800" b="0" baseline="0" dirty="0">
                        <a:solidFill>
                          <a:srgbClr val="D9D9D9"/>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8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89118" marR="44559" marT="126147" marB="42049">
                    <a:solidFill>
                      <a:srgbClr val="010101"/>
                    </a:solidFill>
                  </a:tcPr>
                </a:tc>
                <a:extLst>
                  <a:ext uri="{0D108BD9-81ED-4DB2-BD59-A6C34878D82A}">
                    <a16:rowId xmlns:a16="http://schemas.microsoft.com/office/drawing/2014/main" val="10001"/>
                  </a:ext>
                </a:extLst>
              </a:tr>
              <a:tr h="162788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8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44559" marR="44559" marT="42049" marB="42049">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457653">
                <a:tc>
                  <a:txBody>
                    <a:bodyPr/>
                    <a:lstStyle/>
                    <a:p>
                      <a:endParaRPr lang="en-US" sz="1800" dirty="0">
                        <a:solidFill>
                          <a:srgbClr val="1F3A4E"/>
                        </a:solidFill>
                      </a:endParaRPr>
                    </a:p>
                  </a:txBody>
                  <a:tcPr marL="44559" marR="44559" marT="42049" marB="42049">
                    <a:blipFill rotWithShape="1">
                      <a:blip r:embed="rId4"/>
                      <a:stretch>
                        <a:fillRect/>
                      </a:stretch>
                    </a:blipFill>
                  </a:tcPr>
                </a:tc>
                <a:tc>
                  <a:txBody>
                    <a:bodyPr/>
                    <a:lstStyle/>
                    <a:p>
                      <a:pPr marL="0" lvl="1" indent="0" algn="l" defTabSz="114300"/>
                      <a:r>
                        <a:rPr lang="en-US" sz="22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8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8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800" b="0" baseline="0" dirty="0">
                        <a:solidFill>
                          <a:srgbClr val="D9D9D9"/>
                        </a:solidFill>
                        <a:latin typeface="Arial" panose="020B0604020202020204" pitchFamily="34" charset="0"/>
                        <a:cs typeface="Arial" panose="020B0604020202020204" pitchFamily="34" charset="0"/>
                      </a:endParaRPr>
                    </a:p>
                  </a:txBody>
                  <a:tcPr marL="89118" marR="44559" marT="126147" marB="42049">
                    <a:solidFill>
                      <a:srgbClr val="010101"/>
                    </a:solidFill>
                  </a:tcPr>
                </a:tc>
                <a:extLst>
                  <a:ext uri="{0D108BD9-81ED-4DB2-BD59-A6C34878D82A}">
                    <a16:rowId xmlns:a16="http://schemas.microsoft.com/office/drawing/2014/main" val="10003"/>
                  </a:ext>
                </a:extLst>
              </a:tr>
              <a:tr h="3181712">
                <a:tc gridSpan="2">
                  <a:txBody>
                    <a:bodyPr/>
                    <a:lstStyle/>
                    <a:p>
                      <a:r>
                        <a:rPr lang="en-US" sz="22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800" baseline="0" dirty="0">
                        <a:solidFill>
                          <a:srgbClr val="D9D9D9"/>
                        </a:solidFill>
                        <a:latin typeface="Arial" panose="020B0604020202020204" pitchFamily="34" charset="0"/>
                        <a:cs typeface="Arial" panose="020B0604020202020204" pitchFamily="34" charset="0"/>
                      </a:endParaRPr>
                    </a:p>
                    <a:p>
                      <a:r>
                        <a:rPr lang="en-US" sz="18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44559" marR="44559" marT="42049" marB="42049">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4968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89118" marR="44559" marT="126147" marB="42049">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73295">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89118" marR="44559" marT="126147" marB="42049">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90621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89118" marR="44559" marT="126147" marB="42049">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816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89118" marR="44559" marT="126147" marB="42049">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46B92218-19A9-CDC3-803D-0381FF553EBF}"/>
              </a:ext>
            </a:extLst>
          </p:cNvPr>
          <p:cNvGraphicFramePr>
            <a:graphicFrameLocks noGrp="1"/>
          </p:cNvGraphicFramePr>
          <p:nvPr userDrawn="1">
            <p:extLst>
              <p:ext uri="{D42A27DB-BD31-4B8C-83A1-F6EECF244321}">
                <p14:modId xmlns:p14="http://schemas.microsoft.com/office/powerpoint/2010/main" val="3908385010"/>
              </p:ext>
            </p:extLst>
          </p:nvPr>
        </p:nvGraphicFramePr>
        <p:xfrm>
          <a:off x="21902056" y="1"/>
          <a:ext cx="8505448" cy="30632799"/>
        </p:xfrm>
        <a:graphic>
          <a:graphicData uri="http://schemas.openxmlformats.org/drawingml/2006/table">
            <a:tbl>
              <a:tblPr firstRow="1" bandRow="1">
                <a:tableStyleId>{5C22544A-7EE6-4342-B048-85BDC9FD1C3A}</a:tableStyleId>
              </a:tblPr>
              <a:tblGrid>
                <a:gridCol w="3803978">
                  <a:extLst>
                    <a:ext uri="{9D8B030D-6E8A-4147-A177-3AD203B41FA5}">
                      <a16:colId xmlns:a16="http://schemas.microsoft.com/office/drawing/2014/main" val="20000"/>
                    </a:ext>
                  </a:extLst>
                </a:gridCol>
                <a:gridCol w="580981">
                  <a:extLst>
                    <a:ext uri="{9D8B030D-6E8A-4147-A177-3AD203B41FA5}">
                      <a16:colId xmlns:a16="http://schemas.microsoft.com/office/drawing/2014/main" val="3519466302"/>
                    </a:ext>
                  </a:extLst>
                </a:gridCol>
                <a:gridCol w="4120489">
                  <a:extLst>
                    <a:ext uri="{9D8B030D-6E8A-4147-A177-3AD203B41FA5}">
                      <a16:colId xmlns:a16="http://schemas.microsoft.com/office/drawing/2014/main" val="4164475170"/>
                    </a:ext>
                  </a:extLst>
                </a:gridCol>
              </a:tblGrid>
              <a:tr h="127406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89118" marR="44559" marT="126147" marB="42049">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34801">
                <a:tc>
                  <a:txBody>
                    <a:bodyPr/>
                    <a:lstStyle/>
                    <a:p>
                      <a:endParaRPr lang="en-US" sz="1800" u="none" dirty="0">
                        <a:solidFill>
                          <a:srgbClr val="FFC000"/>
                        </a:solidFill>
                      </a:endParaRPr>
                    </a:p>
                  </a:txBody>
                  <a:tcPr marL="89118" marR="44559" marT="126147" marB="42049">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800" u="none" dirty="0">
                        <a:solidFill>
                          <a:srgbClr val="FFC000"/>
                        </a:solidFill>
                      </a:endParaRPr>
                    </a:p>
                  </a:txBody>
                  <a:tcPr marL="89118" marR="44559" marT="126147" marB="42049">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251455">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89118" marR="44559" marT="126147" marB="42049">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89118" marR="44559" marT="126147" marB="42049">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501576">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panose="020B0604020202020204" pitchFamily="34" charset="0"/>
                        <a:cs typeface="Arial" panose="020B0604020202020204" pitchFamily="34" charset="0"/>
                      </a:endParaRPr>
                    </a:p>
                  </a:txBody>
                  <a:tcPr marL="89118" marR="44559" marT="126147" marB="42049">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55236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200" noProof="0" dirty="0">
                          <a:solidFill>
                            <a:srgbClr val="D9D9D9"/>
                          </a:solidFill>
                          <a:latin typeface="Arial" panose="020B0604020202020204" pitchFamily="34" charset="0"/>
                          <a:cs typeface="Arial" panose="020B0604020202020204" pitchFamily="34" charset="0"/>
                        </a:rPr>
                      </a:br>
                      <a:r>
                        <a:rPr lang="en-US" sz="2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89118" marR="44559" marT="126147" marB="42049">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356267">
                <a:tc>
                  <a:txBody>
                    <a:bodyPr/>
                    <a:lstStyle/>
                    <a:p>
                      <a:r>
                        <a:rPr lang="en-US" sz="2600" b="1" dirty="0">
                          <a:solidFill>
                            <a:srgbClr val="FFC000"/>
                          </a:solidFill>
                          <a:latin typeface="Arial" panose="020B0604020202020204" pitchFamily="34" charset="0"/>
                          <a:cs typeface="Arial" panose="020B0604020202020204" pitchFamily="34" charset="0"/>
                        </a:rPr>
                        <a:t>How to</a:t>
                      </a:r>
                      <a:r>
                        <a:rPr lang="en-US" sz="2600" b="1" baseline="0" dirty="0">
                          <a:solidFill>
                            <a:srgbClr val="FFC000"/>
                          </a:solidFill>
                          <a:latin typeface="Arial" panose="020B0604020202020204" pitchFamily="34" charset="0"/>
                          <a:cs typeface="Arial" panose="020B0604020202020204" pitchFamily="34" charset="0"/>
                        </a:rPr>
                        <a:t> preview your poster prior to printing</a:t>
                      </a:r>
                      <a:endParaRPr lang="en-US" sz="2600" b="1" dirty="0">
                        <a:solidFill>
                          <a:srgbClr val="FFC000"/>
                        </a:solidFill>
                        <a:latin typeface="Arial" panose="020B0604020202020204" pitchFamily="34" charset="0"/>
                        <a:cs typeface="Arial" panose="020B0604020202020204" pitchFamily="34" charset="0"/>
                      </a:endParaRPr>
                    </a:p>
                    <a:p>
                      <a:r>
                        <a:rPr lang="en-US" sz="2200" dirty="0">
                          <a:solidFill>
                            <a:srgbClr val="D9D9D9"/>
                          </a:solidFill>
                          <a:latin typeface="Arial" panose="020B0604020202020204" pitchFamily="34" charset="0"/>
                          <a:cs typeface="Arial" panose="020B0604020202020204" pitchFamily="34" charset="0"/>
                        </a:rPr>
                        <a:t>You can preview your poster at any time by pressing the </a:t>
                      </a:r>
                      <a:r>
                        <a:rPr lang="en-US" sz="2200" b="1" dirty="0">
                          <a:solidFill>
                            <a:srgbClr val="FFC000"/>
                          </a:solidFill>
                          <a:latin typeface="Arial" panose="020B0604020202020204" pitchFamily="34" charset="0"/>
                          <a:cs typeface="Arial" panose="020B0604020202020204" pitchFamily="34" charset="0"/>
                        </a:rPr>
                        <a:t>F5 key </a:t>
                      </a:r>
                      <a:r>
                        <a:rPr lang="en-US" sz="2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200" b="1" dirty="0">
                          <a:solidFill>
                            <a:srgbClr val="FFC000"/>
                          </a:solidFill>
                          <a:latin typeface="Arial" panose="020B0604020202020204" pitchFamily="34" charset="0"/>
                          <a:cs typeface="Arial" panose="020B0604020202020204" pitchFamily="34" charset="0"/>
                        </a:rPr>
                        <a:t>ESC</a:t>
                      </a:r>
                      <a:r>
                        <a:rPr lang="en-US" sz="2200" dirty="0">
                          <a:solidFill>
                            <a:srgbClr val="D9D9D9"/>
                          </a:solidFill>
                          <a:latin typeface="Arial" panose="020B0604020202020204" pitchFamily="34" charset="0"/>
                          <a:cs typeface="Arial" panose="020B0604020202020204" pitchFamily="34" charset="0"/>
                        </a:rPr>
                        <a:t> key.</a:t>
                      </a:r>
                    </a:p>
                  </a:txBody>
                  <a:tcPr marL="89118" marR="44559" marT="126147" marB="42049">
                    <a:solidFill>
                      <a:srgbClr val="010101"/>
                    </a:solidFill>
                  </a:tcPr>
                </a:tc>
                <a:tc gridSpan="2">
                  <a:txBody>
                    <a:bodyPr/>
                    <a:lstStyle/>
                    <a:p>
                      <a:pPr algn="ctr"/>
                      <a:r>
                        <a:rPr lang="en-US" sz="10600" b="1" dirty="0">
                          <a:solidFill>
                            <a:srgbClr val="D9D9D9"/>
                          </a:solidFill>
                          <a:latin typeface="Arial" panose="020B0604020202020204" pitchFamily="34" charset="0"/>
                          <a:cs typeface="Arial" panose="020B0604020202020204" pitchFamily="34" charset="0"/>
                        </a:rPr>
                        <a:t>F5</a:t>
                      </a:r>
                      <a:br>
                        <a:rPr lang="en-US" sz="10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(Windows)</a:t>
                      </a:r>
                      <a:br>
                        <a:rPr lang="en-US" sz="2600" b="1" dirty="0">
                          <a:solidFill>
                            <a:srgbClr val="D9D9D9"/>
                          </a:solidFill>
                          <a:latin typeface="Arial" panose="020B0604020202020204" pitchFamily="34" charset="0"/>
                          <a:cs typeface="Arial" panose="020B0604020202020204" pitchFamily="34" charset="0"/>
                        </a:rPr>
                      </a:br>
                      <a:r>
                        <a:rPr lang="en-US" sz="2600" b="1" dirty="0">
                          <a:solidFill>
                            <a:srgbClr val="D9D9D9"/>
                          </a:solidFill>
                          <a:latin typeface="Arial" panose="020B0604020202020204" pitchFamily="34" charset="0"/>
                          <a:cs typeface="Arial" panose="020B0604020202020204" pitchFamily="34" charset="0"/>
                        </a:rPr>
                        <a:t>Or click on the SLIDESHOW tab (Mac and Windows)</a:t>
                      </a:r>
                      <a:endParaRPr lang="en-US" sz="2200" dirty="0">
                        <a:solidFill>
                          <a:srgbClr val="D9D9D9"/>
                        </a:solidFill>
                        <a:latin typeface="Arial" panose="020B0604020202020204" pitchFamily="34" charset="0"/>
                        <a:cs typeface="Arial" panose="020B0604020202020204" pitchFamily="34" charset="0"/>
                      </a:endParaRPr>
                    </a:p>
                  </a:txBody>
                  <a:tcPr marL="89118" marR="44559" marT="126147" marB="42049"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38745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To print your poster, visit </a:t>
                      </a:r>
                      <a:r>
                        <a:rPr lang="en-US" sz="2200" noProof="0" dirty="0" err="1">
                          <a:solidFill>
                            <a:srgbClr val="FFC000"/>
                          </a:solidFill>
                          <a:latin typeface="Arial"/>
                          <a:cs typeface="Arial"/>
                        </a:rPr>
                        <a:t>PosterPresentations.com</a:t>
                      </a:r>
                      <a:r>
                        <a:rPr lang="en-US" sz="2200" noProof="0" dirty="0">
                          <a:solidFill>
                            <a:srgbClr val="FFC000"/>
                          </a:solidFill>
                          <a:latin typeface="Arial"/>
                          <a:cs typeface="Arial"/>
                        </a:rPr>
                        <a:t> </a:t>
                      </a:r>
                      <a:r>
                        <a:rPr lang="en-US" sz="2200" noProof="0" dirty="0">
                          <a:solidFill>
                            <a:srgbClr val="D9D9D9"/>
                          </a:solidFill>
                          <a:latin typeface="Arial"/>
                          <a:cs typeface="Arial"/>
                        </a:rPr>
                        <a:t>and click the "</a:t>
                      </a:r>
                      <a:r>
                        <a:rPr lang="en-US" sz="2200" noProof="0" dirty="0">
                          <a:solidFill>
                            <a:srgbClr val="FFC000"/>
                          </a:solidFill>
                          <a:latin typeface="Arial"/>
                          <a:cs typeface="Arial"/>
                        </a:rPr>
                        <a:t>PRINT</a:t>
                      </a:r>
                      <a:r>
                        <a:rPr lang="en-US" sz="2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200" noProof="0" dirty="0">
                          <a:solidFill>
                            <a:srgbClr val="D9D9D9"/>
                          </a:solidFill>
                          <a:latin typeface="Arial"/>
                          <a:cs typeface="Arial"/>
                        </a:rPr>
                      </a:br>
                      <a:br>
                        <a:rPr lang="en-US" sz="2200" noProof="0" dirty="0">
                          <a:solidFill>
                            <a:srgbClr val="D9D9D9"/>
                          </a:solidFill>
                          <a:latin typeface="Arial"/>
                          <a:cs typeface="Arial"/>
                        </a:rPr>
                      </a:br>
                      <a:r>
                        <a:rPr lang="en-US" sz="2200" noProof="0" dirty="0">
                          <a:solidFill>
                            <a:srgbClr val="D9D9D9"/>
                          </a:solidFill>
                          <a:latin typeface="Arial"/>
                          <a:cs typeface="Arial"/>
                        </a:rPr>
                        <a:t>Go to </a:t>
                      </a:r>
                      <a:r>
                        <a:rPr lang="en-US" sz="2200" noProof="0" dirty="0" err="1">
                          <a:solidFill>
                            <a:srgbClr val="FFC000"/>
                          </a:solidFill>
                          <a:latin typeface="Arial"/>
                          <a:cs typeface="Arial"/>
                        </a:rPr>
                        <a:t>PosterPresentations.com</a:t>
                      </a:r>
                      <a:r>
                        <a:rPr lang="en-US" sz="2200" noProof="0" dirty="0">
                          <a:solidFill>
                            <a:srgbClr val="D9D9D9"/>
                          </a:solidFill>
                          <a:latin typeface="Arial"/>
                          <a:cs typeface="Arial"/>
                        </a:rPr>
                        <a:t> for more information.</a:t>
                      </a: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965212">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200" noProof="0" dirty="0">
                          <a:solidFill>
                            <a:srgbClr val="FFC000"/>
                          </a:solidFill>
                          <a:latin typeface="Arial"/>
                          <a:cs typeface="Arial"/>
                        </a:rPr>
                        <a:t>https://</a:t>
                      </a:r>
                      <a:r>
                        <a:rPr lang="en-US" sz="2200" noProof="0" dirty="0" err="1">
                          <a:solidFill>
                            <a:srgbClr val="FFC000"/>
                          </a:solidFill>
                          <a:latin typeface="Arial"/>
                          <a:cs typeface="Arial"/>
                        </a:rPr>
                        <a:t>www.posterpresentations.com</a:t>
                      </a:r>
                      <a:r>
                        <a:rPr lang="en-US" sz="2200" noProof="0" dirty="0">
                          <a:solidFill>
                            <a:srgbClr val="FFC000"/>
                          </a:solidFill>
                          <a:latin typeface="Arial"/>
                          <a:cs typeface="Arial"/>
                        </a:rPr>
                        <a:t>/poster-presentation-services-for-conferences-and-</a:t>
                      </a:r>
                      <a:r>
                        <a:rPr lang="en-US" sz="2200" noProof="0" dirty="0" err="1">
                          <a:solidFill>
                            <a:srgbClr val="FFC000"/>
                          </a:solidFill>
                          <a:latin typeface="Arial"/>
                          <a:cs typeface="Arial"/>
                        </a:rPr>
                        <a:t>events.html</a:t>
                      </a:r>
                      <a:endParaRPr lang="en-US" sz="2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200" noProof="0" dirty="0">
                        <a:solidFill>
                          <a:srgbClr val="FFC000"/>
                        </a:solidFill>
                        <a:latin typeface="Arial"/>
                        <a:cs typeface="Arial"/>
                      </a:endParaRPr>
                    </a:p>
                  </a:txBody>
                  <a:tcPr marL="89118" marR="44559" marT="126147" marB="42049">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492259">
                <a:tc gridSpan="3">
                  <a:txBody>
                    <a:bodyPr/>
                    <a:lstStyle/>
                    <a:p>
                      <a:endParaRPr lang="en-US" sz="2200" dirty="0">
                        <a:solidFill>
                          <a:srgbClr val="1F3A4E"/>
                        </a:solidFill>
                      </a:endParaRPr>
                    </a:p>
                  </a:txBody>
                  <a:tcPr marL="89118" marR="44559" marT="126147" marB="42049">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330040">
                <a:tc gridSpan="2">
                  <a:txBody>
                    <a:bodyPr/>
                    <a:lstStyle/>
                    <a:p>
                      <a:pPr>
                        <a:lnSpc>
                          <a:spcPts val="2600"/>
                        </a:lnSpc>
                      </a:pPr>
                      <a:r>
                        <a:rPr lang="en-US" sz="1800" dirty="0">
                          <a:solidFill>
                            <a:schemeClr val="bg1">
                              <a:lumMod val="85000"/>
                            </a:schemeClr>
                          </a:solidFill>
                          <a:latin typeface="Arial"/>
                          <a:cs typeface="Arial"/>
                        </a:rPr>
                        <a:t>© 2025</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89118" marR="44559" marT="126147" marB="42049">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700" dirty="0">
                          <a:solidFill>
                            <a:schemeClr val="bg1"/>
                          </a:solidFill>
                          <a:latin typeface="Arial"/>
                          <a:cs typeface="Arial"/>
                        </a:rPr>
                        <a:t>For additional help, visit our online tutorials at </a:t>
                      </a:r>
                      <a:r>
                        <a:rPr lang="en-US" sz="1300" dirty="0">
                          <a:solidFill>
                            <a:schemeClr val="bg1"/>
                          </a:solidFill>
                          <a:latin typeface="Arial"/>
                          <a:cs typeface="Arial"/>
                        </a:rPr>
                        <a:t>https://</a:t>
                      </a:r>
                      <a:r>
                        <a:rPr lang="en-US" sz="1300" dirty="0" err="1">
                          <a:solidFill>
                            <a:schemeClr val="bg1"/>
                          </a:solidFill>
                          <a:latin typeface="Arial"/>
                          <a:cs typeface="Arial"/>
                        </a:rPr>
                        <a:t>www.posterpresentations.com</a:t>
                      </a:r>
                      <a:r>
                        <a:rPr lang="en-US" sz="1300" dirty="0">
                          <a:solidFill>
                            <a:schemeClr val="bg1"/>
                          </a:solidFill>
                          <a:latin typeface="Arial"/>
                          <a:cs typeface="Arial"/>
                        </a:rPr>
                        <a:t>/</a:t>
                      </a:r>
                      <a:r>
                        <a:rPr lang="en-US" sz="1300" dirty="0" err="1">
                          <a:solidFill>
                            <a:schemeClr val="bg1"/>
                          </a:solidFill>
                          <a:latin typeface="Arial"/>
                          <a:cs typeface="Arial"/>
                        </a:rPr>
                        <a:t>helpdesk.html</a:t>
                      </a:r>
                      <a:endParaRPr lang="en-US" sz="5000" dirty="0"/>
                    </a:p>
                  </a:txBody>
                  <a:tcPr marL="89118" marR="44559" marT="126147" marB="42049">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138766" rtl="0" eaLnBrk="1" latinLnBrk="0" hangingPunct="1">
        <a:spcBef>
          <a:spcPct val="0"/>
        </a:spcBef>
        <a:buNone/>
        <a:defRPr sz="4288" kern="1200">
          <a:solidFill>
            <a:schemeClr val="bg1"/>
          </a:solidFill>
          <a:latin typeface="Trebuchet MS" pitchFamily="34" charset="0"/>
          <a:ea typeface="+mj-ea"/>
          <a:cs typeface="+mj-cs"/>
        </a:defRPr>
      </a:lvl1pPr>
    </p:titleStyle>
    <p:bodyStyle>
      <a:lvl1pPr marL="802038" indent="-802038" algn="l" defTabSz="2138766" rtl="0" eaLnBrk="1" latinLnBrk="0" hangingPunct="1">
        <a:spcBef>
          <a:spcPct val="20000"/>
        </a:spcBef>
        <a:buFont typeface="Arial" pitchFamily="34" charset="0"/>
        <a:buChar char="•"/>
        <a:defRPr sz="7505" kern="1200">
          <a:solidFill>
            <a:schemeClr val="tx1"/>
          </a:solidFill>
          <a:latin typeface="+mn-lt"/>
          <a:ea typeface="+mn-ea"/>
          <a:cs typeface="+mn-cs"/>
        </a:defRPr>
      </a:lvl1pPr>
      <a:lvl2pPr marL="1737748" indent="-668364" algn="l" defTabSz="2138766" rtl="0" eaLnBrk="1" latinLnBrk="0" hangingPunct="1">
        <a:spcBef>
          <a:spcPct val="20000"/>
        </a:spcBef>
        <a:buFont typeface="Arial" pitchFamily="34" charset="0"/>
        <a:buChar char="–"/>
        <a:defRPr sz="6579" kern="1200">
          <a:solidFill>
            <a:schemeClr val="tx1"/>
          </a:solidFill>
          <a:latin typeface="+mn-lt"/>
          <a:ea typeface="+mn-ea"/>
          <a:cs typeface="+mn-cs"/>
        </a:defRPr>
      </a:lvl2pPr>
      <a:lvl3pPr marL="2673458" indent="-534692" algn="l" defTabSz="2138766" rtl="0" eaLnBrk="1" latinLnBrk="0" hangingPunct="1">
        <a:spcBef>
          <a:spcPct val="20000"/>
        </a:spcBef>
        <a:buFont typeface="Arial" pitchFamily="34" charset="0"/>
        <a:buChar char="•"/>
        <a:defRPr sz="5653" kern="1200">
          <a:solidFill>
            <a:schemeClr val="tx1"/>
          </a:solidFill>
          <a:latin typeface="+mn-lt"/>
          <a:ea typeface="+mn-ea"/>
          <a:cs typeface="+mn-cs"/>
        </a:defRPr>
      </a:lvl3pPr>
      <a:lvl4pPr marL="3742841"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4pPr>
      <a:lvl5pPr marL="4812223"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5pPr>
      <a:lvl6pPr marL="5881607"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6pPr>
      <a:lvl7pPr marL="6950990"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7pPr>
      <a:lvl8pPr marL="8020373"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8pPr>
      <a:lvl9pPr marL="9089756" indent="-534692" algn="l" defTabSz="2138766" rtl="0" eaLnBrk="1" latinLnBrk="0" hangingPunct="1">
        <a:spcBef>
          <a:spcPct val="20000"/>
        </a:spcBef>
        <a:buFont typeface="Arial" pitchFamily="34" charset="0"/>
        <a:buChar char="•"/>
        <a:defRPr sz="4678" kern="1200">
          <a:solidFill>
            <a:schemeClr val="tx1"/>
          </a:solidFill>
          <a:latin typeface="+mn-lt"/>
          <a:ea typeface="+mn-ea"/>
          <a:cs typeface="+mn-cs"/>
        </a:defRPr>
      </a:lvl9pPr>
    </p:bodyStyle>
    <p:otherStyle>
      <a:defPPr>
        <a:defRPr lang="en-US"/>
      </a:defPPr>
      <a:lvl1pPr marL="0" algn="l" defTabSz="2138766" rtl="0" eaLnBrk="1" latinLnBrk="0" hangingPunct="1">
        <a:defRPr sz="4191" kern="1200">
          <a:solidFill>
            <a:schemeClr val="tx1"/>
          </a:solidFill>
          <a:latin typeface="+mn-lt"/>
          <a:ea typeface="+mn-ea"/>
          <a:cs typeface="+mn-cs"/>
        </a:defRPr>
      </a:lvl1pPr>
      <a:lvl2pPr marL="1069384" algn="l" defTabSz="2138766" rtl="0" eaLnBrk="1" latinLnBrk="0" hangingPunct="1">
        <a:defRPr sz="4191" kern="1200">
          <a:solidFill>
            <a:schemeClr val="tx1"/>
          </a:solidFill>
          <a:latin typeface="+mn-lt"/>
          <a:ea typeface="+mn-ea"/>
          <a:cs typeface="+mn-cs"/>
        </a:defRPr>
      </a:lvl2pPr>
      <a:lvl3pPr marL="2138766" algn="l" defTabSz="2138766" rtl="0" eaLnBrk="1" latinLnBrk="0" hangingPunct="1">
        <a:defRPr sz="4191" kern="1200">
          <a:solidFill>
            <a:schemeClr val="tx1"/>
          </a:solidFill>
          <a:latin typeface="+mn-lt"/>
          <a:ea typeface="+mn-ea"/>
          <a:cs typeface="+mn-cs"/>
        </a:defRPr>
      </a:lvl3pPr>
      <a:lvl4pPr marL="3208149" algn="l" defTabSz="2138766" rtl="0" eaLnBrk="1" latinLnBrk="0" hangingPunct="1">
        <a:defRPr sz="4191" kern="1200">
          <a:solidFill>
            <a:schemeClr val="tx1"/>
          </a:solidFill>
          <a:latin typeface="+mn-lt"/>
          <a:ea typeface="+mn-ea"/>
          <a:cs typeface="+mn-cs"/>
        </a:defRPr>
      </a:lvl4pPr>
      <a:lvl5pPr marL="4277532" algn="l" defTabSz="2138766" rtl="0" eaLnBrk="1" latinLnBrk="0" hangingPunct="1">
        <a:defRPr sz="4191" kern="1200">
          <a:solidFill>
            <a:schemeClr val="tx1"/>
          </a:solidFill>
          <a:latin typeface="+mn-lt"/>
          <a:ea typeface="+mn-ea"/>
          <a:cs typeface="+mn-cs"/>
        </a:defRPr>
      </a:lvl5pPr>
      <a:lvl6pPr marL="5346916" algn="l" defTabSz="2138766" rtl="0" eaLnBrk="1" latinLnBrk="0" hangingPunct="1">
        <a:defRPr sz="4191" kern="1200">
          <a:solidFill>
            <a:schemeClr val="tx1"/>
          </a:solidFill>
          <a:latin typeface="+mn-lt"/>
          <a:ea typeface="+mn-ea"/>
          <a:cs typeface="+mn-cs"/>
        </a:defRPr>
      </a:lvl6pPr>
      <a:lvl7pPr marL="6416299" algn="l" defTabSz="2138766" rtl="0" eaLnBrk="1" latinLnBrk="0" hangingPunct="1">
        <a:defRPr sz="4191" kern="1200">
          <a:solidFill>
            <a:schemeClr val="tx1"/>
          </a:solidFill>
          <a:latin typeface="+mn-lt"/>
          <a:ea typeface="+mn-ea"/>
          <a:cs typeface="+mn-cs"/>
        </a:defRPr>
      </a:lvl7pPr>
      <a:lvl8pPr marL="7485681" algn="l" defTabSz="2138766" rtl="0" eaLnBrk="1" latinLnBrk="0" hangingPunct="1">
        <a:defRPr sz="4191" kern="1200">
          <a:solidFill>
            <a:schemeClr val="tx1"/>
          </a:solidFill>
          <a:latin typeface="+mn-lt"/>
          <a:ea typeface="+mn-ea"/>
          <a:cs typeface="+mn-cs"/>
        </a:defRPr>
      </a:lvl8pPr>
      <a:lvl9pPr marL="8555065" algn="l" defTabSz="2138766" rtl="0" eaLnBrk="1" latinLnBrk="0" hangingPunct="1">
        <a:defRPr sz="41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5" userDrawn="1">
          <p15:clr>
            <a:srgbClr val="F26B43"/>
          </p15:clr>
        </p15:guide>
        <p15:guide id="2" userDrawn="1">
          <p15:clr>
            <a:srgbClr val="F26B43"/>
          </p15:clr>
        </p15:guide>
        <p15:guide id="3" pos="13473" userDrawn="1">
          <p15:clr>
            <a:srgbClr val="F26B43"/>
          </p15:clr>
        </p15:guide>
        <p15:guide id="4" orient="horz" pos="1858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A290F8-0EB7-D2CD-F5CC-B0AACB6FB7DB}"/>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07BA859-CE41-7094-2B55-AF153DC0B465}"/>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000FBF5-42E7-B940-6000-1A3F735C9F0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E8C2AD9-3BD3-5361-D510-A62C6D45031B}"/>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458AA000-3C0E-3901-B8C5-B6DA25E11AD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60A6879E-4C22-FD95-50AE-A5594300396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6ED217F8-A340-4E75-8235-A5AB3BC8A99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F3A38C6E-FD8F-76CF-40A5-47143A34B65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5803E54A-67CD-A7B3-A6B3-4005E48A216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64440809-2558-EEEB-2018-821552F6C68F}"/>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AE17B35-B158-CFD3-053F-BBE77288985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BEFA0D9-B8DC-8C92-1595-7F3E6A0AA7C8}"/>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F9D8D38B-396C-9B8F-DD09-E3202E329F4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0841CCE-D8E9-EAB5-7837-7AB7FB7E2AF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AD67650-F298-FF0E-9B17-C41750AA00A5}"/>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BCF5AC32-1978-A6CF-DED0-0D83182A1BBB}"/>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8BB23FB1-34BD-1EB3-EA96-90329F6A0A50}"/>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333861786"/>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101</cp:revision>
  <dcterms:created xsi:type="dcterms:W3CDTF">2012-02-03T19:11:35Z</dcterms:created>
  <dcterms:modified xsi:type="dcterms:W3CDTF">2025-01-28T21:19:03Z</dcterms:modified>
  <cp:category>Research poster templates</cp:category>
</cp:coreProperties>
</file>