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61" r:id="rId2"/>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12" autoAdjust="0"/>
    <p:restoredTop sz="97179" autoAdjust="0"/>
  </p:normalViewPr>
  <p:slideViewPr>
    <p:cSldViewPr snapToGrid="0" snapToObjects="1" showGuides="1">
      <p:cViewPr varScale="1">
        <p:scale>
          <a:sx n="29" d="100"/>
          <a:sy n="29" d="100"/>
        </p:scale>
        <p:origin x="3192" y="648"/>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ifold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1" y="6380022"/>
            <a:ext cx="1005013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5518886"/>
            <a:ext cx="1004639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6779737"/>
            <a:ext cx="100584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2101904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1" y="5524499"/>
            <a:ext cx="210190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26694" y="19254231"/>
            <a:ext cx="210223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21662" y="18450433"/>
            <a:ext cx="210395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37500" y="5524500"/>
            <a:ext cx="1011318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37500" y="6340341"/>
            <a:ext cx="101131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45840" y="19594286"/>
            <a:ext cx="1011318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45840" y="20423260"/>
            <a:ext cx="1010153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45840" y="27865863"/>
            <a:ext cx="1010484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37500" y="28726590"/>
            <a:ext cx="1011821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65469" y="17567762"/>
            <a:ext cx="1005013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391899" y="3407994"/>
            <a:ext cx="21069301"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11391899" y="2337064"/>
            <a:ext cx="21069301"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11391899" y="833573"/>
            <a:ext cx="21069301"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1000" userDrawn="1">
          <p15:clr>
            <a:srgbClr val="FBAE40"/>
          </p15:clr>
        </p15:guide>
        <p15:guide id="8" pos="20448" userDrawn="1">
          <p15:clr>
            <a:srgbClr val="FBAE40"/>
          </p15:clr>
        </p15:guide>
        <p15:guide id="11" pos="6624" userDrawn="1">
          <p15:clr>
            <a:srgbClr val="FBAE40"/>
          </p15:clr>
        </p15:guide>
        <p15:guide id="12" pos="7176"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4002828008"/>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marL="0" marR="0" lvl="0" indent="0" algn="ctr" defTabSz="4388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poster template for a </a:t>
                      </a:r>
                      <a:b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TRIFOLD</a:t>
                      </a:r>
                      <a:b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(3 feet tall by 4 feet wide)</a:t>
                      </a:r>
                      <a:b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board</a:t>
                      </a:r>
                    </a:p>
                    <a:p>
                      <a:pPr algn="ct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14098"/>
            <a:ext cx="43891200" cy="4917131"/>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253108929"/>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pos="6912" userDrawn="1">
          <p15:clr>
            <a:srgbClr val="F26B43"/>
          </p15:clr>
        </p15:guide>
        <p15:guide id="3" pos="27648" userDrawn="1">
          <p15:clr>
            <a:srgbClr val="F26B43"/>
          </p15:clr>
        </p15:guide>
        <p15:guide id="4" orient="horz" pos="20208" userDrawn="1">
          <p15:clr>
            <a:srgbClr val="F26B43"/>
          </p15:clr>
        </p15:guide>
        <p15:guide id="5" pos="207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CFC0B-EBB0-4F88-0CA0-A14BD7191E6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FE7969F-BB27-DDAC-4966-8B031BC5C8B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AC95812-C895-C84C-60B0-A4184F53CAC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EB9A582-372F-4F94-3AA7-BBB0D1EB3B5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A98FB838-2F55-05E8-1929-56D12A29F2A9}"/>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344E1600-613C-5707-4E6D-89332538C24C}"/>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760A278-9D2F-0633-3F66-8926E5021DDE}"/>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93968DA7-FFE1-2362-24E0-1E580D69A68A}"/>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D5955B5-55BB-6A90-5365-34210D09247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FD2EB4A1-462E-CA67-87E1-96FEAD525E1A}"/>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B72D03E6-0A06-8F45-EFAE-CD6873D8C19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567246E-2A7D-ED7F-2D41-83C9B723DCD1}"/>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0E6A8DE6-3B45-E2BF-E38D-169B0FD68FEC}"/>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790B927-04A1-B558-2CC3-BF9B5A851E24}"/>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E1C1DA33-5D42-9243-6DF2-044D6321C75B}"/>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FB21C80-7A7B-4319-76A0-882ACE05132E}"/>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DE66E78B-F0C6-928A-1590-E9488A57DB1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958544072"/>
      </p:ext>
    </p:extLst>
  </p:cSld>
  <p:clrMapOvr>
    <a:masterClrMapping/>
  </p:clrMapOvr>
</p:sld>
</file>

<file path=ppt/theme/theme1.xml><?xml version="1.0" encoding="utf-8"?>
<a:theme xmlns:a="http://schemas.openxmlformats.org/drawingml/2006/main" name="Trifol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5192</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Century Gothic</vt:lpstr>
      <vt:lpstr>Trebuchet MS</vt:lpstr>
      <vt:lpstr>Trifold layout</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Presentation</dc:title>
  <dc:subject>Research poster presentation template</dc:subject>
  <dc:creator>PosterPresentations.com</dc:creator>
  <cp:keywords>Trifold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98</cp:revision>
  <dcterms:created xsi:type="dcterms:W3CDTF">2012-02-03T19:11:35Z</dcterms:created>
  <dcterms:modified xsi:type="dcterms:W3CDTF">2025-02-11T19:45:58Z</dcterms:modified>
  <cp:category>Research poster templates</cp:category>
</cp:coreProperties>
</file>