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5" r:id="rId5"/>
  </p:sldIdLst>
  <p:sldSz cx="29260800" cy="16459200"/>
  <p:notesSz cx="6858000" cy="9144000"/>
  <p:defaultText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176" userDrawn="1">
          <p15:clr>
            <a:srgbClr val="A4A3A4"/>
          </p15:clr>
        </p15:guide>
        <p15:guide id="6" pos="182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00" autoAdjust="0"/>
    <p:restoredTop sz="97179" autoAdjust="0"/>
  </p:normalViewPr>
  <p:slideViewPr>
    <p:cSldViewPr snapToGrid="0" snapToObjects="1" showGuides="1">
      <p:cViewPr varScale="1">
        <p:scale>
          <a:sx n="59" d="100"/>
          <a:sy n="59" d="100"/>
        </p:scale>
        <p:origin x="536" y="512"/>
      </p:cViewPr>
      <p:guideLst>
        <p:guide orient="horz" pos="1659"/>
        <p:guide orient="horz" pos="144"/>
        <p:guide orient="horz" pos="10080"/>
        <p:guide orient="horz"/>
        <p:guide pos="176"/>
        <p:guide pos="1825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194450" rtl="0" eaLnBrk="1" latinLnBrk="0" hangingPunct="1">
      <a:defRPr sz="2900" kern="1200">
        <a:solidFill>
          <a:schemeClr val="tx1"/>
        </a:solidFill>
        <a:latin typeface="+mn-lt"/>
        <a:ea typeface="+mn-ea"/>
        <a:cs typeface="+mn-cs"/>
      </a:defRPr>
    </a:lvl1pPr>
    <a:lvl2pPr marL="1097226" algn="l" defTabSz="2194450" rtl="0" eaLnBrk="1" latinLnBrk="0" hangingPunct="1">
      <a:defRPr sz="2900" kern="1200">
        <a:solidFill>
          <a:schemeClr val="tx1"/>
        </a:solidFill>
        <a:latin typeface="+mn-lt"/>
        <a:ea typeface="+mn-ea"/>
        <a:cs typeface="+mn-cs"/>
      </a:defRPr>
    </a:lvl2pPr>
    <a:lvl3pPr marL="2194450" algn="l" defTabSz="2194450" rtl="0" eaLnBrk="1" latinLnBrk="0" hangingPunct="1">
      <a:defRPr sz="2900" kern="1200">
        <a:solidFill>
          <a:schemeClr val="tx1"/>
        </a:solidFill>
        <a:latin typeface="+mn-lt"/>
        <a:ea typeface="+mn-ea"/>
        <a:cs typeface="+mn-cs"/>
      </a:defRPr>
    </a:lvl3pPr>
    <a:lvl4pPr marL="3291676" algn="l" defTabSz="2194450" rtl="0" eaLnBrk="1" latinLnBrk="0" hangingPunct="1">
      <a:defRPr sz="2900" kern="1200">
        <a:solidFill>
          <a:schemeClr val="tx1"/>
        </a:solidFill>
        <a:latin typeface="+mn-lt"/>
        <a:ea typeface="+mn-ea"/>
        <a:cs typeface="+mn-cs"/>
      </a:defRPr>
    </a:lvl4pPr>
    <a:lvl5pPr marL="4388901" algn="l" defTabSz="2194450" rtl="0" eaLnBrk="1" latinLnBrk="0" hangingPunct="1">
      <a:defRPr sz="2900" kern="1200">
        <a:solidFill>
          <a:schemeClr val="tx1"/>
        </a:solidFill>
        <a:latin typeface="+mn-lt"/>
        <a:ea typeface="+mn-ea"/>
        <a:cs typeface="+mn-cs"/>
      </a:defRPr>
    </a:lvl5pPr>
    <a:lvl6pPr marL="5486126" algn="l" defTabSz="2194450" rtl="0" eaLnBrk="1" latinLnBrk="0" hangingPunct="1">
      <a:defRPr sz="2900" kern="1200">
        <a:solidFill>
          <a:schemeClr val="tx1"/>
        </a:solidFill>
        <a:latin typeface="+mn-lt"/>
        <a:ea typeface="+mn-ea"/>
        <a:cs typeface="+mn-cs"/>
      </a:defRPr>
    </a:lvl6pPr>
    <a:lvl7pPr marL="6583352" algn="l" defTabSz="2194450" rtl="0" eaLnBrk="1" latinLnBrk="0" hangingPunct="1">
      <a:defRPr sz="2900" kern="1200">
        <a:solidFill>
          <a:schemeClr val="tx1"/>
        </a:solidFill>
        <a:latin typeface="+mn-lt"/>
        <a:ea typeface="+mn-ea"/>
        <a:cs typeface="+mn-cs"/>
      </a:defRPr>
    </a:lvl7pPr>
    <a:lvl8pPr marL="7680576" algn="l" defTabSz="2194450" rtl="0" eaLnBrk="1" latinLnBrk="0" hangingPunct="1">
      <a:defRPr sz="2900" kern="1200">
        <a:solidFill>
          <a:schemeClr val="tx1"/>
        </a:solidFill>
        <a:latin typeface="+mn-lt"/>
        <a:ea typeface="+mn-ea"/>
        <a:cs typeface="+mn-cs"/>
      </a:defRPr>
    </a:lvl8pPr>
    <a:lvl9pPr marL="8777802" algn="l" defTabSz="219445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0312" y="3190012"/>
            <a:ext cx="6844250"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12806" y="2759446"/>
            <a:ext cx="6841756"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04801" y="7106257"/>
            <a:ext cx="6858000"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619999" y="3189241"/>
            <a:ext cx="6781801"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614442" y="2762252"/>
            <a:ext cx="6781798"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64562" y="3161342"/>
            <a:ext cx="6799434"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61208" y="2759445"/>
            <a:ext cx="6804993"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28961" y="2762253"/>
            <a:ext cx="6838161"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23400" y="3170171"/>
            <a:ext cx="6843721"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40081" y="9797146"/>
            <a:ext cx="6832601"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37874" y="10211631"/>
            <a:ext cx="6827040"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37876" y="13932934"/>
            <a:ext cx="6829247"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37874" y="14363296"/>
            <a:ext cx="6832602"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02594" y="7500270"/>
            <a:ext cx="6860207"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831779" y="1703997"/>
            <a:ext cx="21684332" cy="420564"/>
          </a:xfrm>
          <a:prstGeom prst="rect">
            <a:avLst/>
          </a:prstGeom>
        </p:spPr>
        <p:txBody>
          <a:bodyPr wrap="square">
            <a:spAutoFit/>
          </a:bodyPr>
          <a:lstStyle>
            <a:lvl1pPr marL="0" indent="0" algn="ctr">
              <a:buFontTx/>
              <a:buNone/>
              <a:defRPr sz="2133">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831779" y="1168533"/>
            <a:ext cx="21684332" cy="543675"/>
          </a:xfrm>
          <a:prstGeom prst="rect">
            <a:avLst/>
          </a:prstGeom>
        </p:spPr>
        <p:txBody>
          <a:bodyPr wrap="square" anchor="t" anchorCtr="0">
            <a:spAutoFit/>
          </a:bodyPr>
          <a:lstStyle>
            <a:lvl1pPr marL="0" indent="0" algn="ctr">
              <a:buFontTx/>
              <a:buNone/>
              <a:defRPr sz="2933">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3831779" y="416787"/>
            <a:ext cx="21684332" cy="707886"/>
          </a:xfrm>
          <a:prstGeom prst="rect">
            <a:avLst/>
          </a:prstGeom>
        </p:spPr>
        <p:txBody>
          <a:bodyPr wrap="square"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740" userDrawn="1">
          <p15:clr>
            <a:srgbClr val="FBAE40"/>
          </p15:clr>
        </p15:guide>
        <p15:guide id="2" pos="192" userDrawn="1">
          <p15:clr>
            <a:srgbClr val="FBAE40"/>
          </p15:clr>
        </p15:guide>
        <p15:guide id="6" pos="18240" userDrawn="1">
          <p15:clr>
            <a:srgbClr val="FBAE40"/>
          </p15:clr>
        </p15:guide>
        <p15:guide id="7" pos="13936" userDrawn="1">
          <p15:clr>
            <a:srgbClr val="FBAE40"/>
          </p15:clr>
        </p15:guide>
        <p15:guide id="8" pos="13648" userDrawn="1">
          <p15:clr>
            <a:srgbClr val="FBAE40"/>
          </p15:clr>
        </p15:guide>
        <p15:guide id="9" pos="9072" userDrawn="1">
          <p15:clr>
            <a:srgbClr val="FBAE40"/>
          </p15:clr>
        </p15:guide>
        <p15:guide id="10" pos="9360" userDrawn="1">
          <p15:clr>
            <a:srgbClr val="FBAE40"/>
          </p15:clr>
        </p15:guide>
        <p15:guide id="11" pos="4512" userDrawn="1">
          <p15:clr>
            <a:srgbClr val="FBAE40"/>
          </p15:clr>
        </p15:guide>
        <p15:guide id="12" pos="4800" userDrawn="1">
          <p15:clr>
            <a:srgbClr val="FBAE40"/>
          </p15:clr>
        </p15:guide>
        <p15:guide id="13" orient="horz" pos="98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0312" y="3190012"/>
            <a:ext cx="6844250"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12806" y="2759446"/>
            <a:ext cx="6841756"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04801" y="7106257"/>
            <a:ext cx="6858000"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620001" y="3189241"/>
            <a:ext cx="14034723"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614442" y="2762252"/>
            <a:ext cx="14034722"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7623356" y="9104944"/>
            <a:ext cx="14034723"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620000" y="8703043"/>
            <a:ext cx="14046201" cy="480123"/>
          </a:xfrm>
          <a:prstGeom prst="rect">
            <a:avLst/>
          </a:prstGeom>
          <a:noFill/>
        </p:spPr>
        <p:txBody>
          <a:bodyPr wrap="square" lIns="91436" tIns="91436"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28961" y="2762253"/>
            <a:ext cx="6838161"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23400" y="3170171"/>
            <a:ext cx="6843721"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40081" y="9748943"/>
            <a:ext cx="6832601"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37874" y="10163428"/>
            <a:ext cx="6827040"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37876" y="13901661"/>
            <a:ext cx="6829247"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37874" y="14332022"/>
            <a:ext cx="6832602"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02594" y="7500270"/>
            <a:ext cx="6860207"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831779" y="1703997"/>
            <a:ext cx="21684332" cy="420564"/>
          </a:xfrm>
          <a:prstGeom prst="rect">
            <a:avLst/>
          </a:prstGeom>
        </p:spPr>
        <p:txBody>
          <a:bodyPr wrap="square">
            <a:spAutoFit/>
          </a:bodyPr>
          <a:lstStyle>
            <a:lvl1pPr marL="0" indent="0" algn="ctr">
              <a:buFontTx/>
              <a:buNone/>
              <a:defRPr sz="2133">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831779" y="1168533"/>
            <a:ext cx="21684332" cy="543675"/>
          </a:xfrm>
          <a:prstGeom prst="rect">
            <a:avLst/>
          </a:prstGeom>
        </p:spPr>
        <p:txBody>
          <a:bodyPr wrap="square" anchor="t" anchorCtr="0">
            <a:spAutoFit/>
          </a:bodyPr>
          <a:lstStyle>
            <a:lvl1pPr marL="0" indent="0" algn="ctr">
              <a:buFontTx/>
              <a:buNone/>
              <a:defRPr sz="2933">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3831779" y="416787"/>
            <a:ext cx="21684332" cy="707886"/>
          </a:xfrm>
          <a:prstGeom prst="rect">
            <a:avLst/>
          </a:prstGeom>
        </p:spPr>
        <p:txBody>
          <a:bodyPr wrap="square"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92" userDrawn="1">
          <p15:clr>
            <a:srgbClr val="FBAE40"/>
          </p15:clr>
        </p15:guide>
        <p15:guide id="6" pos="18240" userDrawn="1">
          <p15:clr>
            <a:srgbClr val="FBAE40"/>
          </p15:clr>
        </p15:guide>
        <p15:guide id="7" pos="13936" userDrawn="1">
          <p15:clr>
            <a:srgbClr val="FBAE40"/>
          </p15:clr>
        </p15:guide>
        <p15:guide id="8" pos="13648" userDrawn="1">
          <p15:clr>
            <a:srgbClr val="FBAE40"/>
          </p15:clr>
        </p15:guide>
        <p15:guide id="11" pos="4512" userDrawn="1">
          <p15:clr>
            <a:srgbClr val="FBAE40"/>
          </p15:clr>
        </p15:guide>
        <p15:guide id="12" pos="4800" userDrawn="1">
          <p15:clr>
            <a:srgbClr val="FBAE40"/>
          </p15:clr>
        </p15:guide>
        <p15:guide id="13" orient="horz" pos="9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0314" y="3190012"/>
            <a:ext cx="9272769"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12807" y="2759446"/>
            <a:ext cx="9269391"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04800" y="7106257"/>
            <a:ext cx="9291398"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083800" y="3189241"/>
            <a:ext cx="9118601"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078241" y="2762252"/>
            <a:ext cx="9118598"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079587" y="9104944"/>
            <a:ext cx="9116704"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078243" y="8703045"/>
            <a:ext cx="9124159"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9657589" y="2762253"/>
            <a:ext cx="9309532"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9650022" y="3170171"/>
            <a:ext cx="9317100"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668711" y="9846915"/>
            <a:ext cx="9301962"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9668515" y="10261400"/>
            <a:ext cx="9294390"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669728" y="14031689"/>
            <a:ext cx="9297394"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9668514" y="14462051"/>
            <a:ext cx="9301962"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02594" y="7500270"/>
            <a:ext cx="9294389"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831779" y="1703997"/>
            <a:ext cx="21684332" cy="420564"/>
          </a:xfrm>
          <a:prstGeom prst="rect">
            <a:avLst/>
          </a:prstGeom>
        </p:spPr>
        <p:txBody>
          <a:bodyPr wrap="square">
            <a:spAutoFit/>
          </a:bodyPr>
          <a:lstStyle>
            <a:lvl1pPr marL="0" indent="0" algn="ctr">
              <a:buFontTx/>
              <a:buNone/>
              <a:defRPr sz="2133">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831779" y="1168533"/>
            <a:ext cx="21684332" cy="543675"/>
          </a:xfrm>
          <a:prstGeom prst="rect">
            <a:avLst/>
          </a:prstGeom>
        </p:spPr>
        <p:txBody>
          <a:bodyPr wrap="square" anchor="t" anchorCtr="0">
            <a:spAutoFit/>
          </a:bodyPr>
          <a:lstStyle>
            <a:lvl1pPr marL="0" indent="0" algn="ctr">
              <a:buFontTx/>
              <a:buNone/>
              <a:defRPr sz="2933">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3831779" y="416787"/>
            <a:ext cx="21684332" cy="707886"/>
          </a:xfrm>
          <a:prstGeom prst="rect">
            <a:avLst/>
          </a:prstGeom>
        </p:spPr>
        <p:txBody>
          <a:bodyPr wrap="square"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92" userDrawn="1">
          <p15:clr>
            <a:srgbClr val="FBAE40"/>
          </p15:clr>
        </p15:guide>
        <p15:guide id="6" pos="18240" userDrawn="1">
          <p15:clr>
            <a:srgbClr val="FBAE40"/>
          </p15:clr>
        </p15:guide>
        <p15:guide id="7" pos="12384" userDrawn="1">
          <p15:clr>
            <a:srgbClr val="FBAE40"/>
          </p15:clr>
        </p15:guide>
        <p15:guide id="8" pos="12096" userDrawn="1">
          <p15:clr>
            <a:srgbClr val="FBAE40"/>
          </p15:clr>
        </p15:guide>
        <p15:guide id="11" pos="6064" userDrawn="1">
          <p15:clr>
            <a:srgbClr val="FBAE40"/>
          </p15:clr>
        </p15:guide>
        <p15:guide id="12" pos="6352" userDrawn="1">
          <p15:clr>
            <a:srgbClr val="FBAE40"/>
          </p15:clr>
        </p15:guide>
        <p15:guide id="13" orient="horz" pos="98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0314" y="3190012"/>
            <a:ext cx="9272769"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12807" y="2759446"/>
            <a:ext cx="9269391"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04800" y="7106257"/>
            <a:ext cx="9291398"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083800" y="3189241"/>
            <a:ext cx="9118601"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078241" y="2762252"/>
            <a:ext cx="9118598" cy="480123"/>
          </a:xfrm>
          <a:prstGeom prst="rect">
            <a:avLst/>
          </a:prstGeom>
          <a:noFill/>
        </p:spPr>
        <p:txBody>
          <a:bodyPr wrap="square" lIns="91436" tIns="91436"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079587" y="9104944"/>
            <a:ext cx="9116704"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078243" y="8703045"/>
            <a:ext cx="9124159"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9657589" y="2762253"/>
            <a:ext cx="9309532"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9650022" y="3170171"/>
            <a:ext cx="9317100"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668711" y="9846915"/>
            <a:ext cx="9301962"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9668515" y="10261400"/>
            <a:ext cx="9294390"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669728" y="14031689"/>
            <a:ext cx="9297394" cy="387794"/>
          </a:xfrm>
          <a:prstGeom prst="rect">
            <a:avLst/>
          </a:prstGeom>
          <a:noFill/>
        </p:spPr>
        <p:txBody>
          <a:bodyPr wrap="square" lIns="91436" tIns="0" rIns="91436" bIns="91436" anchor="t" anchorCtr="0">
            <a:spAutoFit/>
          </a:bodyPr>
          <a:lstStyle>
            <a:lvl1pPr marL="0" indent="0" algn="l">
              <a:buNone/>
              <a:defRPr sz="192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9668514" y="14462051"/>
            <a:ext cx="9301962"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02594" y="7500270"/>
            <a:ext cx="9294389" cy="552897"/>
          </a:xfrm>
          <a:prstGeom prst="rect">
            <a:avLst/>
          </a:prstGeom>
        </p:spPr>
        <p:txBody>
          <a:bodyPr wrap="square" lIns="228589" tIns="91440" rIns="228589" bIns="228589">
            <a:spAutoFit/>
          </a:bodyPr>
          <a:lstStyle>
            <a:lvl1pPr marL="0" indent="0">
              <a:buNone/>
              <a:defRPr sz="1493">
                <a:solidFill>
                  <a:schemeClr val="accent5">
                    <a:lumMod val="50000"/>
                  </a:schemeClr>
                </a:solidFill>
                <a:latin typeface="Century Gothic" panose="020B0502020202020204" pitchFamily="34" charset="0"/>
                <a:cs typeface="Times New Roman" pitchFamily="18" charset="0"/>
              </a:defRPr>
            </a:lvl1pPr>
            <a:lvl2pPr marL="990582" indent="-380993">
              <a:defRPr sz="1667">
                <a:latin typeface="Trebuchet MS" pitchFamily="34" charset="0"/>
              </a:defRPr>
            </a:lvl2pPr>
            <a:lvl3pPr marL="1371577" indent="-380993">
              <a:defRPr sz="1667">
                <a:latin typeface="Trebuchet MS" pitchFamily="34" charset="0"/>
              </a:defRPr>
            </a:lvl3pPr>
            <a:lvl4pPr marL="1790670" indent="-419094">
              <a:defRPr sz="1667">
                <a:latin typeface="Trebuchet MS" pitchFamily="34" charset="0"/>
              </a:defRPr>
            </a:lvl4pPr>
            <a:lvl5pPr marL="2095466" indent="-304795">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831779" y="1703997"/>
            <a:ext cx="21684332" cy="420564"/>
          </a:xfrm>
          <a:prstGeom prst="rect">
            <a:avLst/>
          </a:prstGeom>
        </p:spPr>
        <p:txBody>
          <a:bodyPr wrap="square">
            <a:spAutoFit/>
          </a:bodyPr>
          <a:lstStyle>
            <a:lvl1pPr marL="0" indent="0" algn="ctr">
              <a:buFontTx/>
              <a:buNone/>
              <a:defRPr sz="2133">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831779" y="1168533"/>
            <a:ext cx="21684332" cy="543675"/>
          </a:xfrm>
          <a:prstGeom prst="rect">
            <a:avLst/>
          </a:prstGeom>
        </p:spPr>
        <p:txBody>
          <a:bodyPr wrap="square" anchor="t" anchorCtr="0">
            <a:spAutoFit/>
          </a:bodyPr>
          <a:lstStyle>
            <a:lvl1pPr marL="0" indent="0" algn="ctr">
              <a:buFontTx/>
              <a:buNone/>
              <a:defRPr sz="2933">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3831779" y="416787"/>
            <a:ext cx="21684332" cy="707886"/>
          </a:xfrm>
          <a:prstGeom prst="rect">
            <a:avLst/>
          </a:prstGeom>
        </p:spPr>
        <p:txBody>
          <a:bodyPr wrap="square"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92" userDrawn="1">
          <p15:clr>
            <a:srgbClr val="FBAE40"/>
          </p15:clr>
        </p15:guide>
        <p15:guide id="6" pos="18240" userDrawn="1">
          <p15:clr>
            <a:srgbClr val="FBAE40"/>
          </p15:clr>
        </p15:guide>
        <p15:guide id="13" orient="horz" pos="98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0147" y="16050987"/>
            <a:ext cx="29280948"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p>
        </p:txBody>
      </p:sp>
      <p:sp>
        <p:nvSpPr>
          <p:cNvPr id="10" name="Text Box 14"/>
          <p:cNvSpPr txBox="1">
            <a:spLocks noChangeArrowheads="1"/>
          </p:cNvSpPr>
          <p:nvPr/>
        </p:nvSpPr>
        <p:spPr bwMode="auto">
          <a:xfrm>
            <a:off x="1044870" y="16195457"/>
            <a:ext cx="1676400" cy="227818"/>
          </a:xfrm>
          <a:prstGeom prst="rect">
            <a:avLst/>
          </a:prstGeom>
          <a:noFill/>
          <a:ln w="9525">
            <a:noFill/>
            <a:miter lim="800000"/>
            <a:headEnd/>
            <a:tailEnd/>
          </a:ln>
          <a:effectLst/>
        </p:spPr>
        <p:txBody>
          <a:bodyPr lIns="60843" tIns="30416" rIns="60843" bIns="30416">
            <a:spAutoFit/>
          </a:bodyPr>
          <a:lstStyle/>
          <a:p>
            <a:pPr eaLnBrk="0" hangingPunct="0">
              <a:lnSpc>
                <a:spcPct val="65000"/>
              </a:lnSpc>
              <a:spcBef>
                <a:spcPct val="50000"/>
              </a:spcBef>
              <a:defRPr/>
            </a:pPr>
            <a:r>
              <a:rPr lang="en-US" sz="33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34"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525025230"/>
              </p:ext>
            </p:extLst>
          </p:nvPr>
        </p:nvGraphicFramePr>
        <p:xfrm>
          <a:off x="-6033315" y="25446"/>
          <a:ext cx="5312229" cy="16481489"/>
        </p:xfrm>
        <a:graphic>
          <a:graphicData uri="http://schemas.openxmlformats.org/drawingml/2006/table">
            <a:tbl>
              <a:tblPr firstRow="1" bandRow="1">
                <a:tableStyleId>{5C22544A-7EE6-4342-B048-85BDC9FD1C3A}</a:tableStyleId>
              </a:tblPr>
              <a:tblGrid>
                <a:gridCol w="2277842">
                  <a:extLst>
                    <a:ext uri="{9D8B030D-6E8A-4147-A177-3AD203B41FA5}">
                      <a16:colId xmlns:a16="http://schemas.microsoft.com/office/drawing/2014/main" val="20000"/>
                    </a:ext>
                  </a:extLst>
                </a:gridCol>
                <a:gridCol w="3034387">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21920" marR="6096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Virtual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Wide Screen</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(16:9 Ratio)</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0960" marR="6096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21920" marR="6096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0960" marR="6096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1920" marR="6096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0960" marR="6096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0960" marR="6096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21920" marR="6096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0960" marR="6096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1920" marR="6096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21920" marR="6096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1920" marR="6096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21920" marR="6096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7050"/>
            <a:ext cx="29260800" cy="2458566"/>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7391401" y="2774375"/>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14630400"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1894800"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671278688"/>
              </p:ext>
            </p:extLst>
          </p:nvPr>
        </p:nvGraphicFramePr>
        <p:xfrm>
          <a:off x="29963533" y="0"/>
          <a:ext cx="5749182" cy="16427657"/>
        </p:xfrm>
        <a:graphic>
          <a:graphicData uri="http://schemas.openxmlformats.org/drawingml/2006/table">
            <a:tbl>
              <a:tblPr firstRow="1" bandRow="1">
                <a:tableStyleId>{5C22544A-7EE6-4342-B048-85BDC9FD1C3A}</a:tableStyleId>
              </a:tblPr>
              <a:tblGrid>
                <a:gridCol w="2571265">
                  <a:extLst>
                    <a:ext uri="{9D8B030D-6E8A-4147-A177-3AD203B41FA5}">
                      <a16:colId xmlns:a16="http://schemas.microsoft.com/office/drawing/2014/main" val="20000"/>
                    </a:ext>
                  </a:extLst>
                </a:gridCol>
                <a:gridCol w="392708">
                  <a:extLst>
                    <a:ext uri="{9D8B030D-6E8A-4147-A177-3AD203B41FA5}">
                      <a16:colId xmlns:a16="http://schemas.microsoft.com/office/drawing/2014/main" val="3519466302"/>
                    </a:ext>
                  </a:extLst>
                </a:gridCol>
                <a:gridCol w="2785209">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21920" marR="6096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21920" marR="6096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1920" marR="6096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1920" marR="6096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21920" marR="6096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1920" marR="6096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21920" marR="6096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21920" marR="6096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21920" marR="6096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21920" marR="6096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21920" marR="60960" marT="68580" marB="228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926031" rtl="0" eaLnBrk="1" latinLnBrk="0" hangingPunct="1">
        <a:spcBef>
          <a:spcPct val="0"/>
        </a:spcBef>
        <a:buNone/>
        <a:defRPr sz="5868" kern="1200">
          <a:solidFill>
            <a:schemeClr val="bg1"/>
          </a:solidFill>
          <a:latin typeface="Trebuchet MS" pitchFamily="34" charset="0"/>
          <a:ea typeface="+mj-ea"/>
          <a:cs typeface="+mj-cs"/>
        </a:defRPr>
      </a:lvl1pPr>
    </p:titleStyle>
    <p:bodyStyle>
      <a:lvl1pPr marL="1097262" indent="-1097262" algn="l" defTabSz="2926031"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00" indent="-914385" algn="l" defTabSz="2926031"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539" indent="-731509" algn="l" defTabSz="2926031"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55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570"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58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598"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61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630"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31" rtl="0" eaLnBrk="1" latinLnBrk="0" hangingPunct="1">
        <a:defRPr sz="5734" kern="1200">
          <a:solidFill>
            <a:schemeClr val="tx1"/>
          </a:solidFill>
          <a:latin typeface="+mn-lt"/>
          <a:ea typeface="+mn-ea"/>
          <a:cs typeface="+mn-cs"/>
        </a:defRPr>
      </a:lvl1pPr>
      <a:lvl2pPr marL="1463015" algn="l" defTabSz="2926031" rtl="0" eaLnBrk="1" latinLnBrk="0" hangingPunct="1">
        <a:defRPr sz="5734" kern="1200">
          <a:solidFill>
            <a:schemeClr val="tx1"/>
          </a:solidFill>
          <a:latin typeface="+mn-lt"/>
          <a:ea typeface="+mn-ea"/>
          <a:cs typeface="+mn-cs"/>
        </a:defRPr>
      </a:lvl2pPr>
      <a:lvl3pPr marL="2926031" algn="l" defTabSz="2926031" rtl="0" eaLnBrk="1" latinLnBrk="0" hangingPunct="1">
        <a:defRPr sz="5734" kern="1200">
          <a:solidFill>
            <a:schemeClr val="tx1"/>
          </a:solidFill>
          <a:latin typeface="+mn-lt"/>
          <a:ea typeface="+mn-ea"/>
          <a:cs typeface="+mn-cs"/>
        </a:defRPr>
      </a:lvl3pPr>
      <a:lvl4pPr marL="4389046" algn="l" defTabSz="2926031" rtl="0" eaLnBrk="1" latinLnBrk="0" hangingPunct="1">
        <a:defRPr sz="5734" kern="1200">
          <a:solidFill>
            <a:schemeClr val="tx1"/>
          </a:solidFill>
          <a:latin typeface="+mn-lt"/>
          <a:ea typeface="+mn-ea"/>
          <a:cs typeface="+mn-cs"/>
        </a:defRPr>
      </a:lvl4pPr>
      <a:lvl5pPr marL="5852061" algn="l" defTabSz="2926031" rtl="0" eaLnBrk="1" latinLnBrk="0" hangingPunct="1">
        <a:defRPr sz="5734" kern="1200">
          <a:solidFill>
            <a:schemeClr val="tx1"/>
          </a:solidFill>
          <a:latin typeface="+mn-lt"/>
          <a:ea typeface="+mn-ea"/>
          <a:cs typeface="+mn-cs"/>
        </a:defRPr>
      </a:lvl5pPr>
      <a:lvl6pPr marL="7315077" algn="l" defTabSz="2926031" rtl="0" eaLnBrk="1" latinLnBrk="0" hangingPunct="1">
        <a:defRPr sz="5734" kern="1200">
          <a:solidFill>
            <a:schemeClr val="tx1"/>
          </a:solidFill>
          <a:latin typeface="+mn-lt"/>
          <a:ea typeface="+mn-ea"/>
          <a:cs typeface="+mn-cs"/>
        </a:defRPr>
      </a:lvl6pPr>
      <a:lvl7pPr marL="8778093" algn="l" defTabSz="2926031" rtl="0" eaLnBrk="1" latinLnBrk="0" hangingPunct="1">
        <a:defRPr sz="5734" kern="1200">
          <a:solidFill>
            <a:schemeClr val="tx1"/>
          </a:solidFill>
          <a:latin typeface="+mn-lt"/>
          <a:ea typeface="+mn-ea"/>
          <a:cs typeface="+mn-cs"/>
        </a:defRPr>
      </a:lvl7pPr>
      <a:lvl8pPr marL="10241107" algn="l" defTabSz="2926031" rtl="0" eaLnBrk="1" latinLnBrk="0" hangingPunct="1">
        <a:defRPr sz="5734" kern="1200">
          <a:solidFill>
            <a:schemeClr val="tx1"/>
          </a:solidFill>
          <a:latin typeface="+mn-lt"/>
          <a:ea typeface="+mn-ea"/>
          <a:cs typeface="+mn-cs"/>
        </a:defRPr>
      </a:lvl8pPr>
      <a:lvl9pPr marL="11704124" algn="l" defTabSz="2926031" rtl="0" eaLnBrk="1" latinLnBrk="0" hangingPunct="1">
        <a:defRPr sz="57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8432" userDrawn="1">
          <p15:clr>
            <a:srgbClr val="F26B43"/>
          </p15:clr>
        </p15:guide>
        <p15:guide id="4" orient="horz" pos="10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0147" y="16050987"/>
            <a:ext cx="29280948"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p>
        </p:txBody>
      </p:sp>
      <p:sp>
        <p:nvSpPr>
          <p:cNvPr id="10" name="Text Box 14"/>
          <p:cNvSpPr txBox="1">
            <a:spLocks noChangeArrowheads="1"/>
          </p:cNvSpPr>
          <p:nvPr/>
        </p:nvSpPr>
        <p:spPr bwMode="auto">
          <a:xfrm>
            <a:off x="1044870" y="16195457"/>
            <a:ext cx="1676400" cy="227818"/>
          </a:xfrm>
          <a:prstGeom prst="rect">
            <a:avLst/>
          </a:prstGeom>
          <a:noFill/>
          <a:ln w="9525">
            <a:noFill/>
            <a:miter lim="800000"/>
            <a:headEnd/>
            <a:tailEnd/>
          </a:ln>
          <a:effectLst/>
        </p:spPr>
        <p:txBody>
          <a:bodyPr lIns="60843" tIns="30416" rIns="60843" bIns="30416">
            <a:spAutoFit/>
          </a:bodyPr>
          <a:lstStyle/>
          <a:p>
            <a:pPr eaLnBrk="0" hangingPunct="0">
              <a:lnSpc>
                <a:spcPct val="65000"/>
              </a:lnSpc>
              <a:spcBef>
                <a:spcPct val="50000"/>
              </a:spcBef>
              <a:defRPr/>
            </a:pPr>
            <a:r>
              <a:rPr lang="en-US" sz="33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34"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7050"/>
            <a:ext cx="29260800" cy="245856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p>
        </p:txBody>
      </p:sp>
      <p:sp>
        <p:nvSpPr>
          <p:cNvPr id="6" name="Rectangle 5">
            <a:extLst>
              <a:ext uri="{FF2B5EF4-FFF2-40B4-BE49-F238E27FC236}">
                <a16:creationId xmlns:a16="http://schemas.microsoft.com/office/drawing/2014/main" id="{EE7A87B8-B8C5-D3A0-72FE-28C783F3B7A8}"/>
              </a:ext>
            </a:extLst>
          </p:cNvPr>
          <p:cNvSpPr/>
          <p:nvPr userDrawn="1"/>
        </p:nvSpPr>
        <p:spPr>
          <a:xfrm>
            <a:off x="23948573" y="7050"/>
            <a:ext cx="5312228" cy="24585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7715030" y="692850"/>
            <a:ext cx="1545772" cy="17727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7391401" y="2774375"/>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1894800"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1C0FE272-1EE3-9FF5-068F-C49F5760952E}"/>
              </a:ext>
            </a:extLst>
          </p:cNvPr>
          <p:cNvGraphicFramePr>
            <a:graphicFrameLocks noGrp="1"/>
          </p:cNvGraphicFramePr>
          <p:nvPr userDrawn="1">
            <p:extLst>
              <p:ext uri="{D42A27DB-BD31-4B8C-83A1-F6EECF244321}">
                <p14:modId xmlns:p14="http://schemas.microsoft.com/office/powerpoint/2010/main" val="1259011315"/>
              </p:ext>
            </p:extLst>
          </p:nvPr>
        </p:nvGraphicFramePr>
        <p:xfrm>
          <a:off x="-6033315" y="25446"/>
          <a:ext cx="5312229" cy="16481489"/>
        </p:xfrm>
        <a:graphic>
          <a:graphicData uri="http://schemas.openxmlformats.org/drawingml/2006/table">
            <a:tbl>
              <a:tblPr firstRow="1" bandRow="1">
                <a:tableStyleId>{5C22544A-7EE6-4342-B048-85BDC9FD1C3A}</a:tableStyleId>
              </a:tblPr>
              <a:tblGrid>
                <a:gridCol w="2277842">
                  <a:extLst>
                    <a:ext uri="{9D8B030D-6E8A-4147-A177-3AD203B41FA5}">
                      <a16:colId xmlns:a16="http://schemas.microsoft.com/office/drawing/2014/main" val="20000"/>
                    </a:ext>
                  </a:extLst>
                </a:gridCol>
                <a:gridCol w="3034387">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21920" marR="6096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Virtual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Wide Screen</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(16:9 Ratio)</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0960" marR="6096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21920" marR="6096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0960" marR="6096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1920" marR="6096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0960" marR="6096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0960" marR="6096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21920" marR="6096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0960" marR="6096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1920" marR="6096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21920" marR="6096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1920" marR="6096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21920" marR="6096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92D957B5-289D-E20C-DBFC-60FC3BF91275}"/>
              </a:ext>
            </a:extLst>
          </p:cNvPr>
          <p:cNvGraphicFramePr>
            <a:graphicFrameLocks noGrp="1"/>
          </p:cNvGraphicFramePr>
          <p:nvPr userDrawn="1">
            <p:extLst>
              <p:ext uri="{D42A27DB-BD31-4B8C-83A1-F6EECF244321}">
                <p14:modId xmlns:p14="http://schemas.microsoft.com/office/powerpoint/2010/main" val="1470971137"/>
              </p:ext>
            </p:extLst>
          </p:nvPr>
        </p:nvGraphicFramePr>
        <p:xfrm>
          <a:off x="29963533" y="0"/>
          <a:ext cx="5749182" cy="16427657"/>
        </p:xfrm>
        <a:graphic>
          <a:graphicData uri="http://schemas.openxmlformats.org/drawingml/2006/table">
            <a:tbl>
              <a:tblPr firstRow="1" bandRow="1">
                <a:tableStyleId>{5C22544A-7EE6-4342-B048-85BDC9FD1C3A}</a:tableStyleId>
              </a:tblPr>
              <a:tblGrid>
                <a:gridCol w="2571265">
                  <a:extLst>
                    <a:ext uri="{9D8B030D-6E8A-4147-A177-3AD203B41FA5}">
                      <a16:colId xmlns:a16="http://schemas.microsoft.com/office/drawing/2014/main" val="20000"/>
                    </a:ext>
                  </a:extLst>
                </a:gridCol>
                <a:gridCol w="392708">
                  <a:extLst>
                    <a:ext uri="{9D8B030D-6E8A-4147-A177-3AD203B41FA5}">
                      <a16:colId xmlns:a16="http://schemas.microsoft.com/office/drawing/2014/main" val="3519466302"/>
                    </a:ext>
                  </a:extLst>
                </a:gridCol>
                <a:gridCol w="2785209">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21920" marR="6096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21920" marR="6096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1920" marR="6096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1920" marR="6096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21920" marR="6096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1920" marR="6096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21920" marR="6096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21920" marR="6096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21920" marR="6096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21920" marR="6096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21920" marR="6096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2926031" rtl="0" eaLnBrk="1" latinLnBrk="0" hangingPunct="1">
        <a:spcBef>
          <a:spcPct val="0"/>
        </a:spcBef>
        <a:buNone/>
        <a:defRPr sz="5868" kern="1200">
          <a:solidFill>
            <a:schemeClr val="bg1"/>
          </a:solidFill>
          <a:latin typeface="Trebuchet MS" pitchFamily="34" charset="0"/>
          <a:ea typeface="+mj-ea"/>
          <a:cs typeface="+mj-cs"/>
        </a:defRPr>
      </a:lvl1pPr>
    </p:titleStyle>
    <p:bodyStyle>
      <a:lvl1pPr marL="1097262" indent="-1097262" algn="l" defTabSz="2926031"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00" indent="-914385" algn="l" defTabSz="2926031"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539" indent="-731509" algn="l" defTabSz="2926031"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55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570"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58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598"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61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630"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31" rtl="0" eaLnBrk="1" latinLnBrk="0" hangingPunct="1">
        <a:defRPr sz="5734" kern="1200">
          <a:solidFill>
            <a:schemeClr val="tx1"/>
          </a:solidFill>
          <a:latin typeface="+mn-lt"/>
          <a:ea typeface="+mn-ea"/>
          <a:cs typeface="+mn-cs"/>
        </a:defRPr>
      </a:lvl1pPr>
      <a:lvl2pPr marL="1463015" algn="l" defTabSz="2926031" rtl="0" eaLnBrk="1" latinLnBrk="0" hangingPunct="1">
        <a:defRPr sz="5734" kern="1200">
          <a:solidFill>
            <a:schemeClr val="tx1"/>
          </a:solidFill>
          <a:latin typeface="+mn-lt"/>
          <a:ea typeface="+mn-ea"/>
          <a:cs typeface="+mn-cs"/>
        </a:defRPr>
      </a:lvl2pPr>
      <a:lvl3pPr marL="2926031" algn="l" defTabSz="2926031" rtl="0" eaLnBrk="1" latinLnBrk="0" hangingPunct="1">
        <a:defRPr sz="5734" kern="1200">
          <a:solidFill>
            <a:schemeClr val="tx1"/>
          </a:solidFill>
          <a:latin typeface="+mn-lt"/>
          <a:ea typeface="+mn-ea"/>
          <a:cs typeface="+mn-cs"/>
        </a:defRPr>
      </a:lvl3pPr>
      <a:lvl4pPr marL="4389046" algn="l" defTabSz="2926031" rtl="0" eaLnBrk="1" latinLnBrk="0" hangingPunct="1">
        <a:defRPr sz="5734" kern="1200">
          <a:solidFill>
            <a:schemeClr val="tx1"/>
          </a:solidFill>
          <a:latin typeface="+mn-lt"/>
          <a:ea typeface="+mn-ea"/>
          <a:cs typeface="+mn-cs"/>
        </a:defRPr>
      </a:lvl4pPr>
      <a:lvl5pPr marL="5852061" algn="l" defTabSz="2926031" rtl="0" eaLnBrk="1" latinLnBrk="0" hangingPunct="1">
        <a:defRPr sz="5734" kern="1200">
          <a:solidFill>
            <a:schemeClr val="tx1"/>
          </a:solidFill>
          <a:latin typeface="+mn-lt"/>
          <a:ea typeface="+mn-ea"/>
          <a:cs typeface="+mn-cs"/>
        </a:defRPr>
      </a:lvl5pPr>
      <a:lvl6pPr marL="7315077" algn="l" defTabSz="2926031" rtl="0" eaLnBrk="1" latinLnBrk="0" hangingPunct="1">
        <a:defRPr sz="5734" kern="1200">
          <a:solidFill>
            <a:schemeClr val="tx1"/>
          </a:solidFill>
          <a:latin typeface="+mn-lt"/>
          <a:ea typeface="+mn-ea"/>
          <a:cs typeface="+mn-cs"/>
        </a:defRPr>
      </a:lvl6pPr>
      <a:lvl7pPr marL="8778093" algn="l" defTabSz="2926031" rtl="0" eaLnBrk="1" latinLnBrk="0" hangingPunct="1">
        <a:defRPr sz="5734" kern="1200">
          <a:solidFill>
            <a:schemeClr val="tx1"/>
          </a:solidFill>
          <a:latin typeface="+mn-lt"/>
          <a:ea typeface="+mn-ea"/>
          <a:cs typeface="+mn-cs"/>
        </a:defRPr>
      </a:lvl7pPr>
      <a:lvl8pPr marL="10241107" algn="l" defTabSz="2926031" rtl="0" eaLnBrk="1" latinLnBrk="0" hangingPunct="1">
        <a:defRPr sz="5734" kern="1200">
          <a:solidFill>
            <a:schemeClr val="tx1"/>
          </a:solidFill>
          <a:latin typeface="+mn-lt"/>
          <a:ea typeface="+mn-ea"/>
          <a:cs typeface="+mn-cs"/>
        </a:defRPr>
      </a:lvl8pPr>
      <a:lvl9pPr marL="11704124" algn="l" defTabSz="2926031" rtl="0" eaLnBrk="1" latinLnBrk="0" hangingPunct="1">
        <a:defRPr sz="57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8432" userDrawn="1">
          <p15:clr>
            <a:srgbClr val="F26B43"/>
          </p15:clr>
        </p15:guide>
        <p15:guide id="4" orient="horz" pos="10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0147" y="16050987"/>
            <a:ext cx="29280948"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p>
        </p:txBody>
      </p:sp>
      <p:sp>
        <p:nvSpPr>
          <p:cNvPr id="10" name="Text Box 14"/>
          <p:cNvSpPr txBox="1">
            <a:spLocks noChangeArrowheads="1"/>
          </p:cNvSpPr>
          <p:nvPr/>
        </p:nvSpPr>
        <p:spPr bwMode="auto">
          <a:xfrm>
            <a:off x="1044870" y="16195457"/>
            <a:ext cx="1676400" cy="227818"/>
          </a:xfrm>
          <a:prstGeom prst="rect">
            <a:avLst/>
          </a:prstGeom>
          <a:noFill/>
          <a:ln w="9525">
            <a:noFill/>
            <a:miter lim="800000"/>
            <a:headEnd/>
            <a:tailEnd/>
          </a:ln>
          <a:effectLst/>
        </p:spPr>
        <p:txBody>
          <a:bodyPr lIns="60843" tIns="30416" rIns="60843" bIns="30416">
            <a:spAutoFit/>
          </a:bodyPr>
          <a:lstStyle/>
          <a:p>
            <a:pPr eaLnBrk="0" hangingPunct="0">
              <a:lnSpc>
                <a:spcPct val="65000"/>
              </a:lnSpc>
              <a:spcBef>
                <a:spcPct val="50000"/>
              </a:spcBef>
              <a:defRPr/>
            </a:pPr>
            <a:r>
              <a:rPr lang="en-US" sz="33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34"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7050"/>
            <a:ext cx="29260800" cy="245856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p>
        </p:txBody>
      </p:sp>
      <p:sp>
        <p:nvSpPr>
          <p:cNvPr id="6" name="Rectangle 5">
            <a:extLst>
              <a:ext uri="{FF2B5EF4-FFF2-40B4-BE49-F238E27FC236}">
                <a16:creationId xmlns:a16="http://schemas.microsoft.com/office/drawing/2014/main" id="{EE7A87B8-B8C5-D3A0-72FE-28C783F3B7A8}"/>
              </a:ext>
            </a:extLst>
          </p:cNvPr>
          <p:cNvSpPr/>
          <p:nvPr userDrawn="1"/>
        </p:nvSpPr>
        <p:spPr>
          <a:xfrm>
            <a:off x="23948573" y="7050"/>
            <a:ext cx="5312228" cy="24585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7715030" y="692850"/>
            <a:ext cx="1545772" cy="17727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9851569" y="2774375"/>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19434630"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B2405DC-FDB9-DAB1-4CE5-6F8756C38ADB}"/>
              </a:ext>
            </a:extLst>
          </p:cNvPr>
          <p:cNvGraphicFramePr>
            <a:graphicFrameLocks noGrp="1"/>
          </p:cNvGraphicFramePr>
          <p:nvPr userDrawn="1">
            <p:extLst>
              <p:ext uri="{D42A27DB-BD31-4B8C-83A1-F6EECF244321}">
                <p14:modId xmlns:p14="http://schemas.microsoft.com/office/powerpoint/2010/main" val="1259011315"/>
              </p:ext>
            </p:extLst>
          </p:nvPr>
        </p:nvGraphicFramePr>
        <p:xfrm>
          <a:off x="-6033315" y="25446"/>
          <a:ext cx="5312229" cy="16481489"/>
        </p:xfrm>
        <a:graphic>
          <a:graphicData uri="http://schemas.openxmlformats.org/drawingml/2006/table">
            <a:tbl>
              <a:tblPr firstRow="1" bandRow="1">
                <a:tableStyleId>{5C22544A-7EE6-4342-B048-85BDC9FD1C3A}</a:tableStyleId>
              </a:tblPr>
              <a:tblGrid>
                <a:gridCol w="2277842">
                  <a:extLst>
                    <a:ext uri="{9D8B030D-6E8A-4147-A177-3AD203B41FA5}">
                      <a16:colId xmlns:a16="http://schemas.microsoft.com/office/drawing/2014/main" val="20000"/>
                    </a:ext>
                  </a:extLst>
                </a:gridCol>
                <a:gridCol w="3034387">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21920" marR="6096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Virtual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Wide Screen</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(16:9 Ratio)</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0960" marR="6096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21920" marR="6096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0960" marR="6096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1920" marR="6096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0960" marR="6096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0960" marR="6096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21920" marR="6096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0960" marR="6096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1920" marR="6096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21920" marR="6096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1920" marR="6096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21920" marR="6096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3015BB04-DB29-97A9-319B-602CF7303FE7}"/>
              </a:ext>
            </a:extLst>
          </p:cNvPr>
          <p:cNvGraphicFramePr>
            <a:graphicFrameLocks noGrp="1"/>
          </p:cNvGraphicFramePr>
          <p:nvPr userDrawn="1">
            <p:extLst>
              <p:ext uri="{D42A27DB-BD31-4B8C-83A1-F6EECF244321}">
                <p14:modId xmlns:p14="http://schemas.microsoft.com/office/powerpoint/2010/main" val="1470971137"/>
              </p:ext>
            </p:extLst>
          </p:nvPr>
        </p:nvGraphicFramePr>
        <p:xfrm>
          <a:off x="29963533" y="0"/>
          <a:ext cx="5749182" cy="16427657"/>
        </p:xfrm>
        <a:graphic>
          <a:graphicData uri="http://schemas.openxmlformats.org/drawingml/2006/table">
            <a:tbl>
              <a:tblPr firstRow="1" bandRow="1">
                <a:tableStyleId>{5C22544A-7EE6-4342-B048-85BDC9FD1C3A}</a:tableStyleId>
              </a:tblPr>
              <a:tblGrid>
                <a:gridCol w="2571265">
                  <a:extLst>
                    <a:ext uri="{9D8B030D-6E8A-4147-A177-3AD203B41FA5}">
                      <a16:colId xmlns:a16="http://schemas.microsoft.com/office/drawing/2014/main" val="20000"/>
                    </a:ext>
                  </a:extLst>
                </a:gridCol>
                <a:gridCol w="392708">
                  <a:extLst>
                    <a:ext uri="{9D8B030D-6E8A-4147-A177-3AD203B41FA5}">
                      <a16:colId xmlns:a16="http://schemas.microsoft.com/office/drawing/2014/main" val="3519466302"/>
                    </a:ext>
                  </a:extLst>
                </a:gridCol>
                <a:gridCol w="2785209">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21920" marR="6096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21920" marR="6096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1920" marR="6096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1920" marR="6096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21920" marR="6096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1920" marR="6096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21920" marR="6096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21920" marR="6096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21920" marR="6096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21920" marR="6096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21920" marR="6096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2926031" rtl="0" eaLnBrk="1" latinLnBrk="0" hangingPunct="1">
        <a:spcBef>
          <a:spcPct val="0"/>
        </a:spcBef>
        <a:buNone/>
        <a:defRPr sz="5868" kern="1200">
          <a:solidFill>
            <a:schemeClr val="bg1"/>
          </a:solidFill>
          <a:latin typeface="Trebuchet MS" pitchFamily="34" charset="0"/>
          <a:ea typeface="+mj-ea"/>
          <a:cs typeface="+mj-cs"/>
        </a:defRPr>
      </a:lvl1pPr>
    </p:titleStyle>
    <p:bodyStyle>
      <a:lvl1pPr marL="1097262" indent="-1097262" algn="l" defTabSz="2926031"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00" indent="-914385" algn="l" defTabSz="2926031"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539" indent="-731509" algn="l" defTabSz="2926031"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55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570"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58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598"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61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630"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31" rtl="0" eaLnBrk="1" latinLnBrk="0" hangingPunct="1">
        <a:defRPr sz="5734" kern="1200">
          <a:solidFill>
            <a:schemeClr val="tx1"/>
          </a:solidFill>
          <a:latin typeface="+mn-lt"/>
          <a:ea typeface="+mn-ea"/>
          <a:cs typeface="+mn-cs"/>
        </a:defRPr>
      </a:lvl1pPr>
      <a:lvl2pPr marL="1463015" algn="l" defTabSz="2926031" rtl="0" eaLnBrk="1" latinLnBrk="0" hangingPunct="1">
        <a:defRPr sz="5734" kern="1200">
          <a:solidFill>
            <a:schemeClr val="tx1"/>
          </a:solidFill>
          <a:latin typeface="+mn-lt"/>
          <a:ea typeface="+mn-ea"/>
          <a:cs typeface="+mn-cs"/>
        </a:defRPr>
      </a:lvl2pPr>
      <a:lvl3pPr marL="2926031" algn="l" defTabSz="2926031" rtl="0" eaLnBrk="1" latinLnBrk="0" hangingPunct="1">
        <a:defRPr sz="5734" kern="1200">
          <a:solidFill>
            <a:schemeClr val="tx1"/>
          </a:solidFill>
          <a:latin typeface="+mn-lt"/>
          <a:ea typeface="+mn-ea"/>
          <a:cs typeface="+mn-cs"/>
        </a:defRPr>
      </a:lvl3pPr>
      <a:lvl4pPr marL="4389046" algn="l" defTabSz="2926031" rtl="0" eaLnBrk="1" latinLnBrk="0" hangingPunct="1">
        <a:defRPr sz="5734" kern="1200">
          <a:solidFill>
            <a:schemeClr val="tx1"/>
          </a:solidFill>
          <a:latin typeface="+mn-lt"/>
          <a:ea typeface="+mn-ea"/>
          <a:cs typeface="+mn-cs"/>
        </a:defRPr>
      </a:lvl4pPr>
      <a:lvl5pPr marL="5852061" algn="l" defTabSz="2926031" rtl="0" eaLnBrk="1" latinLnBrk="0" hangingPunct="1">
        <a:defRPr sz="5734" kern="1200">
          <a:solidFill>
            <a:schemeClr val="tx1"/>
          </a:solidFill>
          <a:latin typeface="+mn-lt"/>
          <a:ea typeface="+mn-ea"/>
          <a:cs typeface="+mn-cs"/>
        </a:defRPr>
      </a:lvl5pPr>
      <a:lvl6pPr marL="7315077" algn="l" defTabSz="2926031" rtl="0" eaLnBrk="1" latinLnBrk="0" hangingPunct="1">
        <a:defRPr sz="5734" kern="1200">
          <a:solidFill>
            <a:schemeClr val="tx1"/>
          </a:solidFill>
          <a:latin typeface="+mn-lt"/>
          <a:ea typeface="+mn-ea"/>
          <a:cs typeface="+mn-cs"/>
        </a:defRPr>
      </a:lvl6pPr>
      <a:lvl7pPr marL="8778093" algn="l" defTabSz="2926031" rtl="0" eaLnBrk="1" latinLnBrk="0" hangingPunct="1">
        <a:defRPr sz="5734" kern="1200">
          <a:solidFill>
            <a:schemeClr val="tx1"/>
          </a:solidFill>
          <a:latin typeface="+mn-lt"/>
          <a:ea typeface="+mn-ea"/>
          <a:cs typeface="+mn-cs"/>
        </a:defRPr>
      </a:lvl7pPr>
      <a:lvl8pPr marL="10241107" algn="l" defTabSz="2926031" rtl="0" eaLnBrk="1" latinLnBrk="0" hangingPunct="1">
        <a:defRPr sz="5734" kern="1200">
          <a:solidFill>
            <a:schemeClr val="tx1"/>
          </a:solidFill>
          <a:latin typeface="+mn-lt"/>
          <a:ea typeface="+mn-ea"/>
          <a:cs typeface="+mn-cs"/>
        </a:defRPr>
      </a:lvl8pPr>
      <a:lvl9pPr marL="11704124" algn="l" defTabSz="2926031" rtl="0" eaLnBrk="1" latinLnBrk="0" hangingPunct="1">
        <a:defRPr sz="57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8432" userDrawn="1">
          <p15:clr>
            <a:srgbClr val="F26B43"/>
          </p15:clr>
        </p15:guide>
        <p15:guide id="4" orient="horz" pos="101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0147" y="16050987"/>
            <a:ext cx="29280948"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p>
        </p:txBody>
      </p:sp>
      <p:sp>
        <p:nvSpPr>
          <p:cNvPr id="10" name="Text Box 14"/>
          <p:cNvSpPr txBox="1">
            <a:spLocks noChangeArrowheads="1"/>
          </p:cNvSpPr>
          <p:nvPr/>
        </p:nvSpPr>
        <p:spPr bwMode="auto">
          <a:xfrm>
            <a:off x="1044870" y="16195457"/>
            <a:ext cx="1676400" cy="227818"/>
          </a:xfrm>
          <a:prstGeom prst="rect">
            <a:avLst/>
          </a:prstGeom>
          <a:noFill/>
          <a:ln w="9525">
            <a:noFill/>
            <a:miter lim="800000"/>
            <a:headEnd/>
            <a:tailEnd/>
          </a:ln>
          <a:effectLst/>
        </p:spPr>
        <p:txBody>
          <a:bodyPr lIns="60843" tIns="30416" rIns="60843" bIns="30416">
            <a:spAutoFit/>
          </a:bodyPr>
          <a:lstStyle/>
          <a:p>
            <a:pPr eaLnBrk="0" hangingPunct="0">
              <a:lnSpc>
                <a:spcPct val="65000"/>
              </a:lnSpc>
              <a:spcBef>
                <a:spcPct val="50000"/>
              </a:spcBef>
              <a:defRPr/>
            </a:pPr>
            <a:r>
              <a:rPr lang="en-US" sz="33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34"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7050"/>
            <a:ext cx="29260800" cy="245856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p>
        </p:txBody>
      </p:sp>
      <p:sp>
        <p:nvSpPr>
          <p:cNvPr id="6" name="Rectangle 5">
            <a:extLst>
              <a:ext uri="{FF2B5EF4-FFF2-40B4-BE49-F238E27FC236}">
                <a16:creationId xmlns:a16="http://schemas.microsoft.com/office/drawing/2014/main" id="{EE7A87B8-B8C5-D3A0-72FE-28C783F3B7A8}"/>
              </a:ext>
            </a:extLst>
          </p:cNvPr>
          <p:cNvSpPr/>
          <p:nvPr userDrawn="1"/>
        </p:nvSpPr>
        <p:spPr>
          <a:xfrm>
            <a:off x="23948573" y="7050"/>
            <a:ext cx="5312228" cy="24585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7715030" y="692850"/>
            <a:ext cx="1545772" cy="17727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34">
              <a:ln>
                <a:noFill/>
              </a:ln>
            </a:endParaRPr>
          </a:p>
        </p:txBody>
      </p:sp>
      <p:graphicFrame>
        <p:nvGraphicFramePr>
          <p:cNvPr id="3" name="Table 2">
            <a:extLst>
              <a:ext uri="{FF2B5EF4-FFF2-40B4-BE49-F238E27FC236}">
                <a16:creationId xmlns:a16="http://schemas.microsoft.com/office/drawing/2014/main" id="{80D5490F-3B28-1841-767A-E5CAC46ADB9A}"/>
              </a:ext>
            </a:extLst>
          </p:cNvPr>
          <p:cNvGraphicFramePr>
            <a:graphicFrameLocks noGrp="1"/>
          </p:cNvGraphicFramePr>
          <p:nvPr userDrawn="1">
            <p:extLst>
              <p:ext uri="{D42A27DB-BD31-4B8C-83A1-F6EECF244321}">
                <p14:modId xmlns:p14="http://schemas.microsoft.com/office/powerpoint/2010/main" val="1259011315"/>
              </p:ext>
            </p:extLst>
          </p:nvPr>
        </p:nvGraphicFramePr>
        <p:xfrm>
          <a:off x="-6033315" y="25446"/>
          <a:ext cx="5312229" cy="16481489"/>
        </p:xfrm>
        <a:graphic>
          <a:graphicData uri="http://schemas.openxmlformats.org/drawingml/2006/table">
            <a:tbl>
              <a:tblPr firstRow="1" bandRow="1">
                <a:tableStyleId>{5C22544A-7EE6-4342-B048-85BDC9FD1C3A}</a:tableStyleId>
              </a:tblPr>
              <a:tblGrid>
                <a:gridCol w="2277842">
                  <a:extLst>
                    <a:ext uri="{9D8B030D-6E8A-4147-A177-3AD203B41FA5}">
                      <a16:colId xmlns:a16="http://schemas.microsoft.com/office/drawing/2014/main" val="20000"/>
                    </a:ext>
                  </a:extLst>
                </a:gridCol>
                <a:gridCol w="3034387">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21920" marR="6096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Virtual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Wide Screen</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(16:9 Ratio)</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0960" marR="6096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21920" marR="6096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0960" marR="6096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1920" marR="6096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0960" marR="6096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0960" marR="6096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21920" marR="6096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0960" marR="6096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1920" marR="6096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21920" marR="6096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1920" marR="6096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21920" marR="6096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EB591BA-2B14-1690-8858-9DEBD6655B5C}"/>
              </a:ext>
            </a:extLst>
          </p:cNvPr>
          <p:cNvGraphicFramePr>
            <a:graphicFrameLocks noGrp="1"/>
          </p:cNvGraphicFramePr>
          <p:nvPr userDrawn="1">
            <p:extLst>
              <p:ext uri="{D42A27DB-BD31-4B8C-83A1-F6EECF244321}">
                <p14:modId xmlns:p14="http://schemas.microsoft.com/office/powerpoint/2010/main" val="1470971137"/>
              </p:ext>
            </p:extLst>
          </p:nvPr>
        </p:nvGraphicFramePr>
        <p:xfrm>
          <a:off x="29963533" y="0"/>
          <a:ext cx="5749182" cy="16427657"/>
        </p:xfrm>
        <a:graphic>
          <a:graphicData uri="http://schemas.openxmlformats.org/drawingml/2006/table">
            <a:tbl>
              <a:tblPr firstRow="1" bandRow="1">
                <a:tableStyleId>{5C22544A-7EE6-4342-B048-85BDC9FD1C3A}</a:tableStyleId>
              </a:tblPr>
              <a:tblGrid>
                <a:gridCol w="2571265">
                  <a:extLst>
                    <a:ext uri="{9D8B030D-6E8A-4147-A177-3AD203B41FA5}">
                      <a16:colId xmlns:a16="http://schemas.microsoft.com/office/drawing/2014/main" val="20000"/>
                    </a:ext>
                  </a:extLst>
                </a:gridCol>
                <a:gridCol w="392708">
                  <a:extLst>
                    <a:ext uri="{9D8B030D-6E8A-4147-A177-3AD203B41FA5}">
                      <a16:colId xmlns:a16="http://schemas.microsoft.com/office/drawing/2014/main" val="3519466302"/>
                    </a:ext>
                  </a:extLst>
                </a:gridCol>
                <a:gridCol w="2785209">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21920" marR="6096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21920" marR="6096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1920" marR="6096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1920" marR="6096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21920" marR="6096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1920" marR="6096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21920" marR="6096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21920" marR="6096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21920" marR="6096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21920" marR="6096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21920" marR="6096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926031" rtl="0" eaLnBrk="1" latinLnBrk="0" hangingPunct="1">
        <a:spcBef>
          <a:spcPct val="0"/>
        </a:spcBef>
        <a:buNone/>
        <a:defRPr sz="5868" kern="1200">
          <a:solidFill>
            <a:schemeClr val="bg1"/>
          </a:solidFill>
          <a:latin typeface="Trebuchet MS" pitchFamily="34" charset="0"/>
          <a:ea typeface="+mj-ea"/>
          <a:cs typeface="+mj-cs"/>
        </a:defRPr>
      </a:lvl1pPr>
    </p:titleStyle>
    <p:bodyStyle>
      <a:lvl1pPr marL="1097262" indent="-1097262" algn="l" defTabSz="2926031"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00" indent="-914385" algn="l" defTabSz="2926031"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539" indent="-731509" algn="l" defTabSz="2926031"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55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570"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58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598"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615"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630" indent="-731509" algn="l" defTabSz="2926031"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31" rtl="0" eaLnBrk="1" latinLnBrk="0" hangingPunct="1">
        <a:defRPr sz="5734" kern="1200">
          <a:solidFill>
            <a:schemeClr val="tx1"/>
          </a:solidFill>
          <a:latin typeface="+mn-lt"/>
          <a:ea typeface="+mn-ea"/>
          <a:cs typeface="+mn-cs"/>
        </a:defRPr>
      </a:lvl1pPr>
      <a:lvl2pPr marL="1463015" algn="l" defTabSz="2926031" rtl="0" eaLnBrk="1" latinLnBrk="0" hangingPunct="1">
        <a:defRPr sz="5734" kern="1200">
          <a:solidFill>
            <a:schemeClr val="tx1"/>
          </a:solidFill>
          <a:latin typeface="+mn-lt"/>
          <a:ea typeface="+mn-ea"/>
          <a:cs typeface="+mn-cs"/>
        </a:defRPr>
      </a:lvl2pPr>
      <a:lvl3pPr marL="2926031" algn="l" defTabSz="2926031" rtl="0" eaLnBrk="1" latinLnBrk="0" hangingPunct="1">
        <a:defRPr sz="5734" kern="1200">
          <a:solidFill>
            <a:schemeClr val="tx1"/>
          </a:solidFill>
          <a:latin typeface="+mn-lt"/>
          <a:ea typeface="+mn-ea"/>
          <a:cs typeface="+mn-cs"/>
        </a:defRPr>
      </a:lvl3pPr>
      <a:lvl4pPr marL="4389046" algn="l" defTabSz="2926031" rtl="0" eaLnBrk="1" latinLnBrk="0" hangingPunct="1">
        <a:defRPr sz="5734" kern="1200">
          <a:solidFill>
            <a:schemeClr val="tx1"/>
          </a:solidFill>
          <a:latin typeface="+mn-lt"/>
          <a:ea typeface="+mn-ea"/>
          <a:cs typeface="+mn-cs"/>
        </a:defRPr>
      </a:lvl4pPr>
      <a:lvl5pPr marL="5852061" algn="l" defTabSz="2926031" rtl="0" eaLnBrk="1" latinLnBrk="0" hangingPunct="1">
        <a:defRPr sz="5734" kern="1200">
          <a:solidFill>
            <a:schemeClr val="tx1"/>
          </a:solidFill>
          <a:latin typeface="+mn-lt"/>
          <a:ea typeface="+mn-ea"/>
          <a:cs typeface="+mn-cs"/>
        </a:defRPr>
      </a:lvl5pPr>
      <a:lvl6pPr marL="7315077" algn="l" defTabSz="2926031" rtl="0" eaLnBrk="1" latinLnBrk="0" hangingPunct="1">
        <a:defRPr sz="5734" kern="1200">
          <a:solidFill>
            <a:schemeClr val="tx1"/>
          </a:solidFill>
          <a:latin typeface="+mn-lt"/>
          <a:ea typeface="+mn-ea"/>
          <a:cs typeface="+mn-cs"/>
        </a:defRPr>
      </a:lvl6pPr>
      <a:lvl7pPr marL="8778093" algn="l" defTabSz="2926031" rtl="0" eaLnBrk="1" latinLnBrk="0" hangingPunct="1">
        <a:defRPr sz="5734" kern="1200">
          <a:solidFill>
            <a:schemeClr val="tx1"/>
          </a:solidFill>
          <a:latin typeface="+mn-lt"/>
          <a:ea typeface="+mn-ea"/>
          <a:cs typeface="+mn-cs"/>
        </a:defRPr>
      </a:lvl7pPr>
      <a:lvl8pPr marL="10241107" algn="l" defTabSz="2926031" rtl="0" eaLnBrk="1" latinLnBrk="0" hangingPunct="1">
        <a:defRPr sz="5734" kern="1200">
          <a:solidFill>
            <a:schemeClr val="tx1"/>
          </a:solidFill>
          <a:latin typeface="+mn-lt"/>
          <a:ea typeface="+mn-ea"/>
          <a:cs typeface="+mn-cs"/>
        </a:defRPr>
      </a:lvl8pPr>
      <a:lvl9pPr marL="11704124" algn="l" defTabSz="2926031" rtl="0" eaLnBrk="1" latinLnBrk="0" hangingPunct="1">
        <a:defRPr sz="57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8432" userDrawn="1">
          <p15:clr>
            <a:srgbClr val="F26B43"/>
          </p15:clr>
        </p15:guide>
        <p15:guide id="4" orient="horz" pos="10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FD4178-2849-5D67-F862-A0B15262809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01574A4-900A-F589-D1FB-1CDF5C366E9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62D3946-B89E-B509-2451-832104358408}"/>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72623AF-C90C-1669-3578-3612A0867028}"/>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F08E6AE3-B29D-1307-7C98-E153149E11CD}"/>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7FEF654F-9BB7-F9F2-DCF8-48C4C475215A}"/>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E638FC42-4726-F725-50B8-69962852D249}"/>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66D693AF-243C-E113-EDFD-0CD34B8D80BE}"/>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F0316046-0394-AC19-47FC-EB1123C720D4}"/>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72DFB749-CFCE-68A3-873D-239F3ACAD487}"/>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B8FE388B-B232-7665-D1C7-F11572A1723A}"/>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BF980E00-1CA4-3B02-F333-2994E56D61F4}"/>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78000D3-38E7-DB09-334B-1FD3F18AE7DB}"/>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3E1F81A-AD02-416C-CEEA-02124D3A85CE}"/>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3CBB83AB-2048-9EE5-8434-DB9BDA440A21}"/>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F806E43-758D-988E-770D-093676CD6241}"/>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664688C7-4926-AE3A-1AAE-9AF93FEBD9F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79484319"/>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Ratio PowerPoint Presentation</dc:title>
  <dc:subject>Research poster presentation template</dc:subject>
  <dc:creator>PosterPresentations.com</dc:creator>
  <cp:keywords>16:9 Ratio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102</cp:revision>
  <dcterms:created xsi:type="dcterms:W3CDTF">2012-02-03T19:11:35Z</dcterms:created>
  <dcterms:modified xsi:type="dcterms:W3CDTF">2025-01-28T21:25:28Z</dcterms:modified>
  <cp:category>Research poster templates</cp:category>
</cp:coreProperties>
</file>