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Lst>
  <p:notesMasterIdLst>
    <p:notesMasterId r:id="rId5"/>
  </p:notesMasterIdLst>
  <p:handoutMasterIdLst>
    <p:handoutMasterId r:id="rId6"/>
  </p:handoutMasterIdLst>
  <p:sldIdLst>
    <p:sldId id="264" r:id="rId4"/>
  </p:sldIdLst>
  <p:sldSz cx="35999738" cy="35999738"/>
  <p:notesSz cx="6858000" cy="9144000"/>
  <p:defaultTextStyle>
    <a:defPPr>
      <a:defRPr lang="en-US"/>
    </a:defPPr>
    <a:lvl1pPr marL="0" algn="l" defTabSz="3926749" rtl="0" eaLnBrk="1" latinLnBrk="0" hangingPunct="1">
      <a:defRPr sz="7694" kern="1200">
        <a:solidFill>
          <a:schemeClr val="tx1"/>
        </a:solidFill>
        <a:latin typeface="+mn-lt"/>
        <a:ea typeface="+mn-ea"/>
        <a:cs typeface="+mn-cs"/>
      </a:defRPr>
    </a:lvl1pPr>
    <a:lvl2pPr marL="1963375" algn="l" defTabSz="3926749" rtl="0" eaLnBrk="1" latinLnBrk="0" hangingPunct="1">
      <a:defRPr sz="7694" kern="1200">
        <a:solidFill>
          <a:schemeClr val="tx1"/>
        </a:solidFill>
        <a:latin typeface="+mn-lt"/>
        <a:ea typeface="+mn-ea"/>
        <a:cs typeface="+mn-cs"/>
      </a:defRPr>
    </a:lvl2pPr>
    <a:lvl3pPr marL="3926749" algn="l" defTabSz="3926749" rtl="0" eaLnBrk="1" latinLnBrk="0" hangingPunct="1">
      <a:defRPr sz="7694" kern="1200">
        <a:solidFill>
          <a:schemeClr val="tx1"/>
        </a:solidFill>
        <a:latin typeface="+mn-lt"/>
        <a:ea typeface="+mn-ea"/>
        <a:cs typeface="+mn-cs"/>
      </a:defRPr>
    </a:lvl3pPr>
    <a:lvl4pPr marL="5890124" algn="l" defTabSz="3926749" rtl="0" eaLnBrk="1" latinLnBrk="0" hangingPunct="1">
      <a:defRPr sz="7694" kern="1200">
        <a:solidFill>
          <a:schemeClr val="tx1"/>
        </a:solidFill>
        <a:latin typeface="+mn-lt"/>
        <a:ea typeface="+mn-ea"/>
        <a:cs typeface="+mn-cs"/>
      </a:defRPr>
    </a:lvl4pPr>
    <a:lvl5pPr marL="7853499" algn="l" defTabSz="3926749" rtl="0" eaLnBrk="1" latinLnBrk="0" hangingPunct="1">
      <a:defRPr sz="7694" kern="1200">
        <a:solidFill>
          <a:schemeClr val="tx1"/>
        </a:solidFill>
        <a:latin typeface="+mn-lt"/>
        <a:ea typeface="+mn-ea"/>
        <a:cs typeface="+mn-cs"/>
      </a:defRPr>
    </a:lvl5pPr>
    <a:lvl6pPr marL="9816874" algn="l" defTabSz="3926749" rtl="0" eaLnBrk="1" latinLnBrk="0" hangingPunct="1">
      <a:defRPr sz="7694" kern="1200">
        <a:solidFill>
          <a:schemeClr val="tx1"/>
        </a:solidFill>
        <a:latin typeface="+mn-lt"/>
        <a:ea typeface="+mn-ea"/>
        <a:cs typeface="+mn-cs"/>
      </a:defRPr>
    </a:lvl6pPr>
    <a:lvl7pPr marL="11780249" algn="l" defTabSz="3926749" rtl="0" eaLnBrk="1" latinLnBrk="0" hangingPunct="1">
      <a:defRPr sz="7694" kern="1200">
        <a:solidFill>
          <a:schemeClr val="tx1"/>
        </a:solidFill>
        <a:latin typeface="+mn-lt"/>
        <a:ea typeface="+mn-ea"/>
        <a:cs typeface="+mn-cs"/>
      </a:defRPr>
    </a:lvl7pPr>
    <a:lvl8pPr marL="13743623" algn="l" defTabSz="3926749" rtl="0" eaLnBrk="1" latinLnBrk="0" hangingPunct="1">
      <a:defRPr sz="7694" kern="1200">
        <a:solidFill>
          <a:schemeClr val="tx1"/>
        </a:solidFill>
        <a:latin typeface="+mn-lt"/>
        <a:ea typeface="+mn-ea"/>
        <a:cs typeface="+mn-cs"/>
      </a:defRPr>
    </a:lvl8pPr>
    <a:lvl9pPr marL="15706998" algn="l" defTabSz="3926749" rtl="0" eaLnBrk="1" latinLnBrk="0" hangingPunct="1">
      <a:defRPr sz="769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8" userDrawn="1">
          <p15:clr>
            <a:srgbClr val="A4A3A4"/>
          </p15:clr>
        </p15:guide>
        <p15:guide id="2" orient="horz" pos="315" userDrawn="1">
          <p15:clr>
            <a:srgbClr val="A4A3A4"/>
          </p15:clr>
        </p15:guide>
        <p15:guide id="3" orient="horz" pos="22047" userDrawn="1">
          <p15:clr>
            <a:srgbClr val="A4A3A4"/>
          </p15:clr>
        </p15:guide>
        <p15:guide id="4" orient="horz" userDrawn="1">
          <p15:clr>
            <a:srgbClr val="A4A3A4"/>
          </p15:clr>
        </p15:guide>
        <p15:guide id="5" pos="217" userDrawn="1">
          <p15:clr>
            <a:srgbClr val="A4A3A4"/>
          </p15:clr>
        </p15:guide>
        <p15:guide id="6" pos="224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4" autoAdjust="0"/>
    <p:restoredTop sz="96318" autoAdjust="0"/>
  </p:normalViewPr>
  <p:slideViewPr>
    <p:cSldViewPr snapToGrid="0" snapToObjects="1" showGuides="1">
      <p:cViewPr varScale="1">
        <p:scale>
          <a:sx n="29" d="100"/>
          <a:sy n="29" d="100"/>
        </p:scale>
        <p:origin x="4016" y="632"/>
      </p:cViewPr>
      <p:guideLst>
        <p:guide orient="horz" pos="3628"/>
        <p:guide orient="horz" pos="315"/>
        <p:guide orient="horz" pos="22047"/>
        <p:guide orient="horz"/>
        <p:guide pos="217"/>
        <p:guide pos="224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1/30/25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1/30/25</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926749" rtl="0" eaLnBrk="1" latinLnBrk="0" hangingPunct="1">
      <a:defRPr sz="5189" kern="1200">
        <a:solidFill>
          <a:schemeClr val="tx1"/>
        </a:solidFill>
        <a:latin typeface="+mn-lt"/>
        <a:ea typeface="+mn-ea"/>
        <a:cs typeface="+mn-cs"/>
      </a:defRPr>
    </a:lvl1pPr>
    <a:lvl2pPr marL="1963375" algn="l" defTabSz="3926749" rtl="0" eaLnBrk="1" latinLnBrk="0" hangingPunct="1">
      <a:defRPr sz="5189" kern="1200">
        <a:solidFill>
          <a:schemeClr val="tx1"/>
        </a:solidFill>
        <a:latin typeface="+mn-lt"/>
        <a:ea typeface="+mn-ea"/>
        <a:cs typeface="+mn-cs"/>
      </a:defRPr>
    </a:lvl2pPr>
    <a:lvl3pPr marL="3926749" algn="l" defTabSz="3926749" rtl="0" eaLnBrk="1" latinLnBrk="0" hangingPunct="1">
      <a:defRPr sz="5189" kern="1200">
        <a:solidFill>
          <a:schemeClr val="tx1"/>
        </a:solidFill>
        <a:latin typeface="+mn-lt"/>
        <a:ea typeface="+mn-ea"/>
        <a:cs typeface="+mn-cs"/>
      </a:defRPr>
    </a:lvl3pPr>
    <a:lvl4pPr marL="5890124" algn="l" defTabSz="3926749" rtl="0" eaLnBrk="1" latinLnBrk="0" hangingPunct="1">
      <a:defRPr sz="5189" kern="1200">
        <a:solidFill>
          <a:schemeClr val="tx1"/>
        </a:solidFill>
        <a:latin typeface="+mn-lt"/>
        <a:ea typeface="+mn-ea"/>
        <a:cs typeface="+mn-cs"/>
      </a:defRPr>
    </a:lvl4pPr>
    <a:lvl5pPr marL="7853499" algn="l" defTabSz="3926749" rtl="0" eaLnBrk="1" latinLnBrk="0" hangingPunct="1">
      <a:defRPr sz="5189" kern="1200">
        <a:solidFill>
          <a:schemeClr val="tx1"/>
        </a:solidFill>
        <a:latin typeface="+mn-lt"/>
        <a:ea typeface="+mn-ea"/>
        <a:cs typeface="+mn-cs"/>
      </a:defRPr>
    </a:lvl5pPr>
    <a:lvl6pPr marL="9816874" algn="l" defTabSz="3926749" rtl="0" eaLnBrk="1" latinLnBrk="0" hangingPunct="1">
      <a:defRPr sz="5189" kern="1200">
        <a:solidFill>
          <a:schemeClr val="tx1"/>
        </a:solidFill>
        <a:latin typeface="+mn-lt"/>
        <a:ea typeface="+mn-ea"/>
        <a:cs typeface="+mn-cs"/>
      </a:defRPr>
    </a:lvl6pPr>
    <a:lvl7pPr marL="11780249" algn="l" defTabSz="3926749" rtl="0" eaLnBrk="1" latinLnBrk="0" hangingPunct="1">
      <a:defRPr sz="5189" kern="1200">
        <a:solidFill>
          <a:schemeClr val="tx1"/>
        </a:solidFill>
        <a:latin typeface="+mn-lt"/>
        <a:ea typeface="+mn-ea"/>
        <a:cs typeface="+mn-cs"/>
      </a:defRPr>
    </a:lvl7pPr>
    <a:lvl8pPr marL="13743623" algn="l" defTabSz="3926749" rtl="0" eaLnBrk="1" latinLnBrk="0" hangingPunct="1">
      <a:defRPr sz="5189" kern="1200">
        <a:solidFill>
          <a:schemeClr val="tx1"/>
        </a:solidFill>
        <a:latin typeface="+mn-lt"/>
        <a:ea typeface="+mn-ea"/>
        <a:cs typeface="+mn-cs"/>
      </a:defRPr>
    </a:lvl8pPr>
    <a:lvl9pPr marL="15706998" algn="l" defTabSz="3926749" rtl="0" eaLnBrk="1" latinLnBrk="0" hangingPunct="1">
      <a:defRPr sz="518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1778" y="6069168"/>
            <a:ext cx="17329999"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84844" y="5127425"/>
            <a:ext cx="17323687"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94935" y="11018864"/>
            <a:ext cx="17323687"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381778" y="17497781"/>
            <a:ext cx="17316905"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74939" y="16563861"/>
            <a:ext cx="17316903"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8325646" y="6006463"/>
            <a:ext cx="17302754"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8321519" y="5127425"/>
            <a:ext cx="17316903"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8287958" y="18423368"/>
            <a:ext cx="17316844"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81117" y="19315576"/>
            <a:ext cx="17330923"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07896" y="24323647"/>
            <a:ext cx="17357304"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8312467" y="25230218"/>
            <a:ext cx="17343177"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83834" y="30474257"/>
            <a:ext cx="17354589"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79435" y="31415553"/>
            <a:ext cx="17363115"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92220" y="11880652"/>
            <a:ext cx="17329262"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714260" y="3141660"/>
            <a:ext cx="26678363" cy="532903"/>
          </a:xfrm>
          <a:prstGeom prst="rect">
            <a:avLst/>
          </a:prstGeom>
        </p:spPr>
        <p:txBody>
          <a:bodyPr wrap="square">
            <a:spAutoFit/>
          </a:bodyPr>
          <a:lstStyle>
            <a:lvl1pPr marL="0" indent="0" algn="ctr">
              <a:buFontTx/>
              <a:buNone/>
              <a:defRPr sz="2863">
                <a:solidFill>
                  <a:schemeClr val="bg1"/>
                </a:solidFill>
                <a:latin typeface="Century Gothic" panose="020B0502020202020204" pitchFamily="34" charset="0"/>
              </a:defRPr>
            </a:lvl1pPr>
            <a:lvl2pPr>
              <a:buFontTx/>
              <a:buNone/>
              <a:defRPr sz="5906"/>
            </a:lvl2pPr>
            <a:lvl3pPr>
              <a:buFontTx/>
              <a:buNone/>
              <a:defRPr sz="5906"/>
            </a:lvl3pPr>
            <a:lvl4pPr>
              <a:buFontTx/>
              <a:buNone/>
              <a:defRPr sz="5906"/>
            </a:lvl4pPr>
            <a:lvl5pPr>
              <a:buFontTx/>
              <a:buNone/>
              <a:defRPr sz="5906"/>
            </a:lvl5pPr>
          </a:lstStyle>
          <a:p>
            <a:pPr lvl="0"/>
            <a:r>
              <a:rPr lang="en-US" dirty="0"/>
              <a:t>Click here to add affiliations</a:t>
            </a:r>
          </a:p>
        </p:txBody>
      </p:sp>
      <p:sp>
        <p:nvSpPr>
          <p:cNvPr id="78" name="Text Placeholder 76"/>
          <p:cNvSpPr>
            <a:spLocks noGrp="1"/>
          </p:cNvSpPr>
          <p:nvPr>
            <p:ph type="body" sz="quarter" idx="151" hasCustomPrompt="1"/>
          </p:nvPr>
        </p:nvSpPr>
        <p:spPr>
          <a:xfrm>
            <a:off x="4714260" y="1970485"/>
            <a:ext cx="26678363" cy="698204"/>
          </a:xfrm>
          <a:prstGeom prst="rect">
            <a:avLst/>
          </a:prstGeom>
        </p:spPr>
        <p:txBody>
          <a:bodyPr wrap="square" anchor="t" anchorCtr="0">
            <a:spAutoFit/>
          </a:bodyPr>
          <a:lstStyle>
            <a:lvl1pPr marL="0" indent="0" algn="ctr">
              <a:buFontTx/>
              <a:buNone/>
              <a:defRPr sz="3937">
                <a:solidFill>
                  <a:schemeClr val="bg1"/>
                </a:solidFill>
                <a:latin typeface="Century Gothic" panose="020B0502020202020204" pitchFamily="34" charset="0"/>
              </a:defRPr>
            </a:lvl1pPr>
            <a:lvl2pPr>
              <a:buFontTx/>
              <a:buNone/>
              <a:defRPr sz="5906"/>
            </a:lvl2pPr>
            <a:lvl3pPr>
              <a:buFontTx/>
              <a:buNone/>
              <a:defRPr sz="5906"/>
            </a:lvl3pPr>
            <a:lvl4pPr>
              <a:buFontTx/>
              <a:buNone/>
              <a:defRPr sz="5906"/>
            </a:lvl4pPr>
            <a:lvl5pPr>
              <a:buFontTx/>
              <a:buNone/>
              <a:defRPr sz="5906"/>
            </a:lvl5pPr>
          </a:lstStyle>
          <a:p>
            <a:pPr lvl="0"/>
            <a:r>
              <a:rPr lang="en-US" dirty="0"/>
              <a:t>Click here to add authors</a:t>
            </a:r>
          </a:p>
        </p:txBody>
      </p:sp>
      <p:sp>
        <p:nvSpPr>
          <p:cNvPr id="79" name="Text Placeholder 76"/>
          <p:cNvSpPr>
            <a:spLocks noGrp="1"/>
          </p:cNvSpPr>
          <p:nvPr>
            <p:ph type="body" sz="quarter" idx="153" hasCustomPrompt="1"/>
          </p:nvPr>
        </p:nvSpPr>
        <p:spPr>
          <a:xfrm>
            <a:off x="4714260" y="539698"/>
            <a:ext cx="26678363" cy="918585"/>
          </a:xfrm>
          <a:prstGeom prst="rect">
            <a:avLst/>
          </a:prstGeom>
        </p:spPr>
        <p:txBody>
          <a:bodyPr wrap="square" anchor="t" anchorCtr="0">
            <a:spAutoFit/>
          </a:bodyPr>
          <a:lstStyle>
            <a:lvl1pPr marL="0" indent="0" algn="ctr">
              <a:buFontTx/>
              <a:buNone/>
              <a:defRPr sz="5369" b="1">
                <a:solidFill>
                  <a:schemeClr val="bg1"/>
                </a:solidFill>
                <a:latin typeface="Century Gothic" panose="020B0502020202020204" pitchFamily="34" charset="0"/>
              </a:defRPr>
            </a:lvl1pPr>
            <a:lvl2pPr>
              <a:buFontTx/>
              <a:buNone/>
              <a:defRPr sz="5906"/>
            </a:lvl2pPr>
            <a:lvl3pPr>
              <a:buFontTx/>
              <a:buNone/>
              <a:defRPr sz="5906"/>
            </a:lvl3pPr>
            <a:lvl4pPr>
              <a:buFontTx/>
              <a:buNone/>
              <a:defRPr sz="5906"/>
            </a:lvl4pPr>
            <a:lvl5pPr>
              <a:buFontTx/>
              <a:buNone/>
              <a:defRPr sz="5906"/>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3200" userDrawn="1">
          <p15:clr>
            <a:srgbClr val="FBAE40"/>
          </p15:clr>
        </p15:guide>
        <p15:guide id="2" pos="236" userDrawn="1">
          <p15:clr>
            <a:srgbClr val="FBAE40"/>
          </p15:clr>
        </p15:guide>
        <p15:guide id="6" pos="22441" userDrawn="1">
          <p15:clr>
            <a:srgbClr val="FBAE40"/>
          </p15:clr>
        </p15:guide>
        <p15:guide id="9" pos="11161" userDrawn="1">
          <p15:clr>
            <a:srgbClr val="FBAE40"/>
          </p15:clr>
        </p15:guide>
        <p15:guide id="10" pos="11516" userDrawn="1">
          <p15:clr>
            <a:srgbClr val="FBAE40"/>
          </p15:clr>
        </p15:guide>
        <p15:guide id="13" orient="horz" pos="2162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1781" y="6068492"/>
            <a:ext cx="8420520"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84848" y="5126750"/>
            <a:ext cx="8417453"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4998" y="15542881"/>
            <a:ext cx="8437438"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9419938" y="6067967"/>
            <a:ext cx="17267005"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368093" y="5132888"/>
            <a:ext cx="17267003"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9379060" y="19914427"/>
            <a:ext cx="17267005"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374932" y="19035389"/>
            <a:ext cx="17281124"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7225393" y="5132889"/>
            <a:ext cx="8413030"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7218552" y="6025097"/>
            <a:ext cx="8419870"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7239075" y="21322987"/>
            <a:ext cx="8406189"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7236360" y="22229557"/>
            <a:ext cx="8399347"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7236360" y="30405855"/>
            <a:ext cx="8402062"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7236359" y="31347151"/>
            <a:ext cx="8406190"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2283" y="16404669"/>
            <a:ext cx="8440153"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714260" y="3254847"/>
            <a:ext cx="26678363" cy="532903"/>
          </a:xfrm>
          <a:prstGeom prst="rect">
            <a:avLst/>
          </a:prstGeom>
        </p:spPr>
        <p:txBody>
          <a:bodyPr wrap="square">
            <a:spAutoFit/>
          </a:bodyPr>
          <a:lstStyle>
            <a:lvl1pPr marL="0" indent="0" algn="ctr">
              <a:buFontTx/>
              <a:buNone/>
              <a:defRPr sz="2863">
                <a:solidFill>
                  <a:schemeClr val="bg1"/>
                </a:solidFill>
                <a:latin typeface="Century Gothic" panose="020B0502020202020204" pitchFamily="34" charset="0"/>
              </a:defRPr>
            </a:lvl1pPr>
            <a:lvl2pPr>
              <a:buFontTx/>
              <a:buNone/>
              <a:defRPr sz="5906"/>
            </a:lvl2pPr>
            <a:lvl3pPr>
              <a:buFontTx/>
              <a:buNone/>
              <a:defRPr sz="5906"/>
            </a:lvl3pPr>
            <a:lvl4pPr>
              <a:buFontTx/>
              <a:buNone/>
              <a:defRPr sz="5906"/>
            </a:lvl4pPr>
            <a:lvl5pPr>
              <a:buFontTx/>
              <a:buNone/>
              <a:defRPr sz="5906"/>
            </a:lvl5pPr>
          </a:lstStyle>
          <a:p>
            <a:pPr lvl="0"/>
            <a:r>
              <a:rPr lang="en-US" dirty="0"/>
              <a:t>Click here to add affiliations</a:t>
            </a:r>
          </a:p>
        </p:txBody>
      </p:sp>
      <p:sp>
        <p:nvSpPr>
          <p:cNvPr id="78" name="Text Placeholder 76"/>
          <p:cNvSpPr>
            <a:spLocks noGrp="1"/>
          </p:cNvSpPr>
          <p:nvPr>
            <p:ph type="body" sz="quarter" idx="151" hasCustomPrompt="1"/>
          </p:nvPr>
        </p:nvSpPr>
        <p:spPr>
          <a:xfrm>
            <a:off x="4714260" y="2083673"/>
            <a:ext cx="26678363" cy="698204"/>
          </a:xfrm>
          <a:prstGeom prst="rect">
            <a:avLst/>
          </a:prstGeom>
        </p:spPr>
        <p:txBody>
          <a:bodyPr wrap="square" anchor="t" anchorCtr="0">
            <a:spAutoFit/>
          </a:bodyPr>
          <a:lstStyle>
            <a:lvl1pPr marL="0" indent="0" algn="ctr">
              <a:buFontTx/>
              <a:buNone/>
              <a:defRPr sz="3937">
                <a:solidFill>
                  <a:schemeClr val="bg1"/>
                </a:solidFill>
                <a:latin typeface="Century Gothic" panose="020B0502020202020204" pitchFamily="34" charset="0"/>
              </a:defRPr>
            </a:lvl1pPr>
            <a:lvl2pPr>
              <a:buFontTx/>
              <a:buNone/>
              <a:defRPr sz="5906"/>
            </a:lvl2pPr>
            <a:lvl3pPr>
              <a:buFontTx/>
              <a:buNone/>
              <a:defRPr sz="5906"/>
            </a:lvl3pPr>
            <a:lvl4pPr>
              <a:buFontTx/>
              <a:buNone/>
              <a:defRPr sz="5906"/>
            </a:lvl4pPr>
            <a:lvl5pPr>
              <a:buFontTx/>
              <a:buNone/>
              <a:defRPr sz="5906"/>
            </a:lvl5pPr>
          </a:lstStyle>
          <a:p>
            <a:pPr lvl="0"/>
            <a:r>
              <a:rPr lang="en-US" dirty="0"/>
              <a:t>Click here to add authors</a:t>
            </a:r>
          </a:p>
        </p:txBody>
      </p:sp>
      <p:sp>
        <p:nvSpPr>
          <p:cNvPr id="79" name="Text Placeholder 76"/>
          <p:cNvSpPr>
            <a:spLocks noGrp="1"/>
          </p:cNvSpPr>
          <p:nvPr>
            <p:ph type="body" sz="quarter" idx="153" hasCustomPrompt="1"/>
          </p:nvPr>
        </p:nvSpPr>
        <p:spPr>
          <a:xfrm>
            <a:off x="4714260" y="688459"/>
            <a:ext cx="26678363" cy="918585"/>
          </a:xfrm>
          <a:prstGeom prst="rect">
            <a:avLst/>
          </a:prstGeom>
        </p:spPr>
        <p:txBody>
          <a:bodyPr wrap="square" anchor="t" anchorCtr="0">
            <a:spAutoFit/>
          </a:bodyPr>
          <a:lstStyle>
            <a:lvl1pPr marL="0" indent="0" algn="ctr">
              <a:buFontTx/>
              <a:buNone/>
              <a:defRPr sz="5369" b="1">
                <a:solidFill>
                  <a:schemeClr val="bg1"/>
                </a:solidFill>
                <a:latin typeface="Century Gothic" panose="020B0502020202020204" pitchFamily="34" charset="0"/>
              </a:defRPr>
            </a:lvl1pPr>
            <a:lvl2pPr>
              <a:buFontTx/>
              <a:buNone/>
              <a:defRPr sz="5906"/>
            </a:lvl2pPr>
            <a:lvl3pPr>
              <a:buFontTx/>
              <a:buNone/>
              <a:defRPr sz="5906"/>
            </a:lvl3pPr>
            <a:lvl4pPr>
              <a:buFontTx/>
              <a:buNone/>
              <a:defRPr sz="5906"/>
            </a:lvl4pPr>
            <a:lvl5pPr>
              <a:buFontTx/>
              <a:buNone/>
              <a:defRPr sz="5906"/>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3500" userDrawn="1">
          <p15:clr>
            <a:srgbClr val="FBAE40"/>
          </p15:clr>
        </p15:guide>
        <p15:guide id="2" pos="236" userDrawn="1">
          <p15:clr>
            <a:srgbClr val="FBAE40"/>
          </p15:clr>
        </p15:guide>
        <p15:guide id="6" pos="22441" userDrawn="1">
          <p15:clr>
            <a:srgbClr val="FBAE40"/>
          </p15:clr>
        </p15:guide>
        <p15:guide id="7" pos="17146" userDrawn="1">
          <p15:clr>
            <a:srgbClr val="FBAE40"/>
          </p15:clr>
        </p15:guide>
        <p15:guide id="8" pos="16791" userDrawn="1">
          <p15:clr>
            <a:srgbClr val="FBAE40"/>
          </p15:clr>
        </p15:guide>
        <p15:guide id="11" pos="5551" userDrawn="1">
          <p15:clr>
            <a:srgbClr val="FBAE40"/>
          </p15:clr>
        </p15:guide>
        <p15:guide id="12" pos="5905" userDrawn="1">
          <p15:clr>
            <a:srgbClr val="FBAE40"/>
          </p15:clr>
        </p15:guide>
        <p15:guide id="13" orient="horz" pos="2162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1780" y="5918119"/>
            <a:ext cx="11408344"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84848" y="4976377"/>
            <a:ext cx="11404187"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74998" y="15542881"/>
            <a:ext cx="11431263"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2406160" y="5916434"/>
            <a:ext cx="11218668"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2399321" y="4982515"/>
            <a:ext cx="11218667"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2400977" y="19914427"/>
            <a:ext cx="11216336"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2399321" y="19035389"/>
            <a:ext cx="11225507"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4184851" y="4982516"/>
            <a:ext cx="11453572"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175539" y="5874724"/>
            <a:ext cx="11462884"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198534" y="21537272"/>
            <a:ext cx="11444258"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4198291" y="22443842"/>
            <a:ext cx="11434944"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199783" y="30690256"/>
            <a:ext cx="11438640" cy="588486"/>
          </a:xfrm>
          <a:prstGeom prst="rect">
            <a:avLst/>
          </a:prstGeom>
          <a:noFill/>
        </p:spPr>
        <p:txBody>
          <a:bodyPr wrap="square" lIns="91436" tIns="91436" rIns="91436" bIns="91436" anchor="t" anchorCtr="0">
            <a:spAutoFit/>
          </a:bodyPr>
          <a:lstStyle>
            <a:lvl1pPr marL="0" indent="0" algn="l">
              <a:buNone/>
              <a:defRPr sz="2624"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198292" y="31631551"/>
            <a:ext cx="11444259"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72283" y="16404669"/>
            <a:ext cx="11434943" cy="777242"/>
          </a:xfrm>
          <a:prstGeom prst="rect">
            <a:avLst/>
          </a:prstGeom>
        </p:spPr>
        <p:txBody>
          <a:bodyPr wrap="square" lIns="228589" tIns="228589" rIns="228589" bIns="228589">
            <a:spAutoFit/>
          </a:bodyPr>
          <a:lstStyle>
            <a:lvl1pPr marL="0" indent="0">
              <a:buNone/>
              <a:defRPr sz="2051">
                <a:solidFill>
                  <a:schemeClr val="accent5">
                    <a:lumMod val="50000"/>
                  </a:schemeClr>
                </a:solidFill>
                <a:latin typeface="Century Gothic" panose="020B0502020202020204" pitchFamily="34" charset="0"/>
                <a:cs typeface="Times New Roman" pitchFamily="18" charset="0"/>
              </a:defRPr>
            </a:lvl1pPr>
            <a:lvl2pPr marL="1218768" indent="-468756">
              <a:defRPr sz="2051">
                <a:latin typeface="Trebuchet MS" pitchFamily="34" charset="0"/>
              </a:defRPr>
            </a:lvl2pPr>
            <a:lvl3pPr marL="1687525" indent="-468756">
              <a:defRPr sz="2051">
                <a:latin typeface="Trebuchet MS" pitchFamily="34" charset="0"/>
              </a:defRPr>
            </a:lvl3pPr>
            <a:lvl4pPr marL="2203158" indent="-515633">
              <a:defRPr sz="2051">
                <a:latin typeface="Trebuchet MS" pitchFamily="34" charset="0"/>
              </a:defRPr>
            </a:lvl4pPr>
            <a:lvl5pPr marL="2578163" indent="-375005">
              <a:defRPr sz="205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714260" y="3216040"/>
            <a:ext cx="26678363" cy="532903"/>
          </a:xfrm>
          <a:prstGeom prst="rect">
            <a:avLst/>
          </a:prstGeom>
        </p:spPr>
        <p:txBody>
          <a:bodyPr wrap="square">
            <a:spAutoFit/>
          </a:bodyPr>
          <a:lstStyle>
            <a:lvl1pPr marL="0" indent="0" algn="ctr">
              <a:buFontTx/>
              <a:buNone/>
              <a:defRPr sz="2863">
                <a:solidFill>
                  <a:schemeClr val="bg1"/>
                </a:solidFill>
                <a:latin typeface="Century Gothic" panose="020B0502020202020204" pitchFamily="34" charset="0"/>
              </a:defRPr>
            </a:lvl1pPr>
            <a:lvl2pPr>
              <a:buFontTx/>
              <a:buNone/>
              <a:defRPr sz="5906"/>
            </a:lvl2pPr>
            <a:lvl3pPr>
              <a:buFontTx/>
              <a:buNone/>
              <a:defRPr sz="5906"/>
            </a:lvl3pPr>
            <a:lvl4pPr>
              <a:buFontTx/>
              <a:buNone/>
              <a:defRPr sz="5906"/>
            </a:lvl4pPr>
            <a:lvl5pPr>
              <a:buFontTx/>
              <a:buNone/>
              <a:defRPr sz="5906"/>
            </a:lvl5pPr>
          </a:lstStyle>
          <a:p>
            <a:pPr lvl="0"/>
            <a:r>
              <a:rPr lang="en-US" dirty="0"/>
              <a:t>Click here to add affiliations</a:t>
            </a:r>
          </a:p>
        </p:txBody>
      </p:sp>
      <p:sp>
        <p:nvSpPr>
          <p:cNvPr id="78" name="Text Placeholder 76"/>
          <p:cNvSpPr>
            <a:spLocks noGrp="1"/>
          </p:cNvSpPr>
          <p:nvPr>
            <p:ph type="body" sz="quarter" idx="151" hasCustomPrompt="1"/>
          </p:nvPr>
        </p:nvSpPr>
        <p:spPr>
          <a:xfrm>
            <a:off x="4714260" y="2044866"/>
            <a:ext cx="26678363" cy="698204"/>
          </a:xfrm>
          <a:prstGeom prst="rect">
            <a:avLst/>
          </a:prstGeom>
        </p:spPr>
        <p:txBody>
          <a:bodyPr wrap="square" anchor="t" anchorCtr="0">
            <a:spAutoFit/>
          </a:bodyPr>
          <a:lstStyle>
            <a:lvl1pPr marL="0" indent="0" algn="ctr">
              <a:buFontTx/>
              <a:buNone/>
              <a:defRPr sz="3937">
                <a:solidFill>
                  <a:schemeClr val="bg1"/>
                </a:solidFill>
                <a:latin typeface="Century Gothic" panose="020B0502020202020204" pitchFamily="34" charset="0"/>
              </a:defRPr>
            </a:lvl1pPr>
            <a:lvl2pPr>
              <a:buFontTx/>
              <a:buNone/>
              <a:defRPr sz="5906"/>
            </a:lvl2pPr>
            <a:lvl3pPr>
              <a:buFontTx/>
              <a:buNone/>
              <a:defRPr sz="5906"/>
            </a:lvl3pPr>
            <a:lvl4pPr>
              <a:buFontTx/>
              <a:buNone/>
              <a:defRPr sz="5906"/>
            </a:lvl4pPr>
            <a:lvl5pPr>
              <a:buFontTx/>
              <a:buNone/>
              <a:defRPr sz="5906"/>
            </a:lvl5pPr>
          </a:lstStyle>
          <a:p>
            <a:pPr lvl="0"/>
            <a:r>
              <a:rPr lang="en-US" dirty="0"/>
              <a:t>Click here to add authors</a:t>
            </a:r>
          </a:p>
        </p:txBody>
      </p:sp>
      <p:sp>
        <p:nvSpPr>
          <p:cNvPr id="79" name="Text Placeholder 76"/>
          <p:cNvSpPr>
            <a:spLocks noGrp="1"/>
          </p:cNvSpPr>
          <p:nvPr>
            <p:ph type="body" sz="quarter" idx="153" hasCustomPrompt="1"/>
          </p:nvPr>
        </p:nvSpPr>
        <p:spPr>
          <a:xfrm>
            <a:off x="4714260" y="614079"/>
            <a:ext cx="26678363" cy="918585"/>
          </a:xfrm>
          <a:prstGeom prst="rect">
            <a:avLst/>
          </a:prstGeom>
        </p:spPr>
        <p:txBody>
          <a:bodyPr wrap="square" anchor="t" anchorCtr="0">
            <a:spAutoFit/>
          </a:bodyPr>
          <a:lstStyle>
            <a:lvl1pPr marL="0" indent="0" algn="ctr">
              <a:buFontTx/>
              <a:buNone/>
              <a:defRPr sz="5369" b="1">
                <a:solidFill>
                  <a:schemeClr val="bg1"/>
                </a:solidFill>
                <a:latin typeface="Century Gothic" panose="020B0502020202020204" pitchFamily="34" charset="0"/>
              </a:defRPr>
            </a:lvl1pPr>
            <a:lvl2pPr>
              <a:buFontTx/>
              <a:buNone/>
              <a:defRPr sz="5906"/>
            </a:lvl2pPr>
            <a:lvl3pPr>
              <a:buFontTx/>
              <a:buNone/>
              <a:defRPr sz="5906"/>
            </a:lvl3pPr>
            <a:lvl4pPr>
              <a:buFontTx/>
              <a:buNone/>
              <a:defRPr sz="5906"/>
            </a:lvl4pPr>
            <a:lvl5pPr>
              <a:buFontTx/>
              <a:buNone/>
              <a:defRPr sz="5906"/>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3371" userDrawn="1">
          <p15:clr>
            <a:srgbClr val="FBAE40"/>
          </p15:clr>
        </p15:guide>
        <p15:guide id="2" pos="236" userDrawn="1">
          <p15:clr>
            <a:srgbClr val="FBAE40"/>
          </p15:clr>
        </p15:guide>
        <p15:guide id="6" pos="22441" userDrawn="1">
          <p15:clr>
            <a:srgbClr val="FBAE40"/>
          </p15:clr>
        </p15:guide>
        <p15:guide id="7" pos="15236" userDrawn="1">
          <p15:clr>
            <a:srgbClr val="FBAE40"/>
          </p15:clr>
        </p15:guide>
        <p15:guide id="8" pos="14882" userDrawn="1">
          <p15:clr>
            <a:srgbClr val="FBAE40"/>
          </p15:clr>
        </p15:guide>
        <p15:guide id="11" pos="7461" userDrawn="1">
          <p15:clr>
            <a:srgbClr val="FBAE40"/>
          </p15:clr>
        </p15:guide>
        <p15:guide id="12" pos="7815" userDrawn="1">
          <p15:clr>
            <a:srgbClr val="FBAE40"/>
          </p15:clr>
        </p15:guide>
        <p15:guide id="13" orient="horz" pos="2162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20" name="Snip and Round Single Corner Rectangle 19">
            <a:extLst>
              <a:ext uri="{FF2B5EF4-FFF2-40B4-BE49-F238E27FC236}">
                <a16:creationId xmlns:a16="http://schemas.microsoft.com/office/drawing/2014/main" id="{7F8C21B3-39B9-827E-A64A-038988483655}"/>
              </a:ext>
            </a:extLst>
          </p:cNvPr>
          <p:cNvSpPr/>
          <p:nvPr userDrawn="1"/>
        </p:nvSpPr>
        <p:spPr>
          <a:xfrm rot="5400000">
            <a:off x="-6775560" y="11505560"/>
            <a:ext cx="31269741" cy="17718621"/>
          </a:xfrm>
          <a:prstGeom prst="snipRoundRect">
            <a:avLst>
              <a:gd name="adj1" fmla="val 7651"/>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p>
        </p:txBody>
      </p:sp>
      <p:sp>
        <p:nvSpPr>
          <p:cNvPr id="21" name="Snip and Round Single Corner Rectangle 20">
            <a:extLst>
              <a:ext uri="{FF2B5EF4-FFF2-40B4-BE49-F238E27FC236}">
                <a16:creationId xmlns:a16="http://schemas.microsoft.com/office/drawing/2014/main" id="{2E25B57C-12C1-1DC8-8CC6-04C4B52C1882}"/>
              </a:ext>
            </a:extLst>
          </p:cNvPr>
          <p:cNvSpPr/>
          <p:nvPr userDrawn="1"/>
        </p:nvSpPr>
        <p:spPr>
          <a:xfrm rot="5400000">
            <a:off x="11486812" y="11574796"/>
            <a:ext cx="31357722" cy="17668128"/>
          </a:xfrm>
          <a:prstGeom prst="snipRoundRect">
            <a:avLst>
              <a:gd name="adj1" fmla="val 823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p>
        </p:txBody>
      </p:sp>
      <p:sp>
        <p:nvSpPr>
          <p:cNvPr id="13" name="Snip and Round Single Corner Rectangle 15">
            <a:extLst>
              <a:ext uri="{FF2B5EF4-FFF2-40B4-BE49-F238E27FC236}">
                <a16:creationId xmlns:a16="http://schemas.microsoft.com/office/drawing/2014/main" id="{ED169CA6-85ED-0C34-F425-9F53D99D48D6}"/>
              </a:ext>
            </a:extLst>
          </p:cNvPr>
          <p:cNvSpPr/>
          <p:nvPr userDrawn="1"/>
        </p:nvSpPr>
        <p:spPr>
          <a:xfrm rot="10800000" flipV="1">
            <a:off x="0" y="35163138"/>
            <a:ext cx="31553130" cy="915254"/>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p>
        </p:txBody>
      </p:sp>
      <p:sp>
        <p:nvSpPr>
          <p:cNvPr id="14" name="Text Box 14">
            <a:extLst>
              <a:ext uri="{FF2B5EF4-FFF2-40B4-BE49-F238E27FC236}">
                <a16:creationId xmlns:a16="http://schemas.microsoft.com/office/drawing/2014/main" id="{A6FA9C3F-8911-3F16-A53C-315F5BF51B79}"/>
              </a:ext>
            </a:extLst>
          </p:cNvPr>
          <p:cNvSpPr txBox="1">
            <a:spLocks noChangeArrowheads="1"/>
          </p:cNvSpPr>
          <p:nvPr userDrawn="1"/>
        </p:nvSpPr>
        <p:spPr bwMode="auto">
          <a:xfrm>
            <a:off x="876486" y="35475315"/>
            <a:ext cx="1406240" cy="191114"/>
          </a:xfrm>
          <a:prstGeom prst="rect">
            <a:avLst/>
          </a:prstGeom>
          <a:noFill/>
          <a:ln w="9525">
            <a:noFill/>
            <a:miter lim="800000"/>
            <a:headEnd/>
            <a:tailEnd/>
          </a:ln>
          <a:effectLst/>
        </p:spPr>
        <p:txBody>
          <a:bodyPr lIns="51037" tIns="25513" rIns="51037" bIns="25513">
            <a:spAutoFit/>
          </a:bodyPr>
          <a:lstStyle/>
          <a:p>
            <a:pPr eaLnBrk="0" hangingPunct="0">
              <a:lnSpc>
                <a:spcPct val="65000"/>
              </a:lnSpc>
              <a:spcBef>
                <a:spcPct val="50000"/>
              </a:spcBef>
              <a:defRPr/>
            </a:pPr>
            <a:r>
              <a:rPr lang="en-US" sz="28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16" b="1" dirty="0">
                <a:solidFill>
                  <a:schemeClr val="bg1">
                    <a:lumMod val="75000"/>
                  </a:schemeClr>
                </a:solidFill>
                <a:latin typeface="Arial" charset="0"/>
              </a:rPr>
              <a:t>www.PosterPresentations.com</a:t>
            </a:r>
          </a:p>
        </p:txBody>
      </p:sp>
      <p:grpSp>
        <p:nvGrpSpPr>
          <p:cNvPr id="15" name="Group 14">
            <a:extLst>
              <a:ext uri="{FF2B5EF4-FFF2-40B4-BE49-F238E27FC236}">
                <a16:creationId xmlns:a16="http://schemas.microsoft.com/office/drawing/2014/main" id="{C43323EC-58DE-CB92-1DC4-44885987E6F4}"/>
              </a:ext>
            </a:extLst>
          </p:cNvPr>
          <p:cNvGrpSpPr/>
          <p:nvPr userDrawn="1"/>
        </p:nvGrpSpPr>
        <p:grpSpPr>
          <a:xfrm>
            <a:off x="-3" y="55655"/>
            <a:ext cx="35999741" cy="4119090"/>
            <a:chOff x="1" y="-4527"/>
            <a:chExt cx="43891200" cy="4708346"/>
          </a:xfrm>
        </p:grpSpPr>
        <p:sp>
          <p:nvSpPr>
            <p:cNvPr id="16" name="Snip and Round Single Corner Rectangle 15">
              <a:extLst>
                <a:ext uri="{FF2B5EF4-FFF2-40B4-BE49-F238E27FC236}">
                  <a16:creationId xmlns:a16="http://schemas.microsoft.com/office/drawing/2014/main" id="{5C34EC40-3AAA-7AAD-566D-A0BFE70BAF24}"/>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p>
          </p:txBody>
        </p:sp>
        <p:sp>
          <p:nvSpPr>
            <p:cNvPr id="18" name="Rectangle 5">
              <a:extLst>
                <a:ext uri="{FF2B5EF4-FFF2-40B4-BE49-F238E27FC236}">
                  <a16:creationId xmlns:a16="http://schemas.microsoft.com/office/drawing/2014/main" id="{4997BFC7-FB4C-D8B6-3943-3E189F3B81E6}"/>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ln>
                  <a:noFill/>
                </a:ln>
              </a:endParaRPr>
            </a:p>
          </p:txBody>
        </p:sp>
        <p:sp>
          <p:nvSpPr>
            <p:cNvPr id="19" name="Rectangle 5">
              <a:extLst>
                <a:ext uri="{FF2B5EF4-FFF2-40B4-BE49-F238E27FC236}">
                  <a16:creationId xmlns:a16="http://schemas.microsoft.com/office/drawing/2014/main" id="{44BDF0F7-7FC6-41F2-597A-812A256BE99F}"/>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ln>
                  <a:noFill/>
                </a:ln>
              </a:endParaRPr>
            </a:p>
          </p:txBody>
        </p:sp>
      </p:grpSp>
      <p:graphicFrame>
        <p:nvGraphicFramePr>
          <p:cNvPr id="2" name="Table 1">
            <a:extLst>
              <a:ext uri="{FF2B5EF4-FFF2-40B4-BE49-F238E27FC236}">
                <a16:creationId xmlns:a16="http://schemas.microsoft.com/office/drawing/2014/main" id="{0E9C562B-6459-8B90-861F-E22049FC8ECC}"/>
              </a:ext>
            </a:extLst>
          </p:cNvPr>
          <p:cNvGraphicFramePr>
            <a:graphicFrameLocks noGrp="1"/>
          </p:cNvGraphicFramePr>
          <p:nvPr userDrawn="1">
            <p:extLst>
              <p:ext uri="{D42A27DB-BD31-4B8C-83A1-F6EECF244321}">
                <p14:modId xmlns:p14="http://schemas.microsoft.com/office/powerpoint/2010/main" val="1465045304"/>
              </p:ext>
            </p:extLst>
          </p:nvPr>
        </p:nvGraphicFramePr>
        <p:xfrm>
          <a:off x="-10605978" y="55654"/>
          <a:ext cx="9719930" cy="36022735"/>
        </p:xfrm>
        <a:graphic>
          <a:graphicData uri="http://schemas.openxmlformats.org/drawingml/2006/table">
            <a:tbl>
              <a:tblPr firstRow="1" bandRow="1">
                <a:tableStyleId>{5C22544A-7EE6-4342-B048-85BDC9FD1C3A}</a:tableStyleId>
              </a:tblPr>
              <a:tblGrid>
                <a:gridCol w="4167830">
                  <a:extLst>
                    <a:ext uri="{9D8B030D-6E8A-4147-A177-3AD203B41FA5}">
                      <a16:colId xmlns:a16="http://schemas.microsoft.com/office/drawing/2014/main" val="20000"/>
                    </a:ext>
                  </a:extLst>
                </a:gridCol>
                <a:gridCol w="5552100">
                  <a:extLst>
                    <a:ext uri="{9D8B030D-6E8A-4147-A177-3AD203B41FA5}">
                      <a16:colId xmlns:a16="http://schemas.microsoft.com/office/drawing/2014/main" val="20001"/>
                    </a:ext>
                  </a:extLst>
                </a:gridCol>
              </a:tblGrid>
              <a:tr h="155347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0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149999" marR="74999"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067409">
                <a:tc gridSpan="2">
                  <a:txBody>
                    <a:bodyPr/>
                    <a:lstStyle/>
                    <a:p>
                      <a:pPr defTabSz="3765639"/>
                      <a:r>
                        <a:rPr lang="en-US" sz="2100" b="0" i="0" dirty="0">
                          <a:solidFill>
                            <a:srgbClr val="D9D9D9"/>
                          </a:solidFill>
                          <a:latin typeface="Arial"/>
                          <a:cs typeface="Arial"/>
                        </a:rPr>
                        <a:t>This PowerPoint template is designed to create a </a:t>
                      </a:r>
                      <a:r>
                        <a:rPr lang="en-US" sz="2100" b="1" i="0" dirty="0">
                          <a:solidFill>
                            <a:srgbClr val="FFC000"/>
                          </a:solidFill>
                          <a:latin typeface="Arial"/>
                          <a:cs typeface="Arial"/>
                        </a:rPr>
                        <a:t>36"x48" </a:t>
                      </a:r>
                      <a:r>
                        <a:rPr lang="en-US" sz="2100" b="0" i="0" dirty="0">
                          <a:solidFill>
                            <a:srgbClr val="D9D9D9"/>
                          </a:solidFill>
                          <a:latin typeface="Arial"/>
                          <a:cs typeface="Arial"/>
                        </a:rPr>
                        <a:t>research poster. Simply add your title, subtitle, text, tables, charts, and photos to customize your poster.</a:t>
                      </a:r>
                    </a:p>
                    <a:p>
                      <a:pPr defTabSz="3765639"/>
                      <a:endParaRPr lang="en-US" sz="2100" b="0" i="0" dirty="0">
                        <a:solidFill>
                          <a:srgbClr val="D9D9D9"/>
                        </a:solidFill>
                        <a:latin typeface="Arial"/>
                        <a:cs typeface="Arial"/>
                      </a:endParaRPr>
                    </a:p>
                    <a:p>
                      <a:pPr defTabSz="3765639"/>
                      <a:r>
                        <a:rPr lang="en-US" sz="2100" b="0" i="0" dirty="0">
                          <a:solidFill>
                            <a:srgbClr val="D9D9D9"/>
                          </a:solidFill>
                          <a:latin typeface="Arial"/>
                          <a:cs typeface="Arial"/>
                        </a:rPr>
                        <a:t>To assist you in the design process and address any poster-related questions, we offer a series of online tutorials. Visit </a:t>
                      </a:r>
                      <a:r>
                        <a:rPr lang="en-US" sz="2100" b="1" i="0" dirty="0" err="1">
                          <a:solidFill>
                            <a:srgbClr val="FFC000"/>
                          </a:solidFill>
                          <a:latin typeface="Arial"/>
                          <a:cs typeface="Arial"/>
                        </a:rPr>
                        <a:t>PosterPresentations.com</a:t>
                      </a:r>
                      <a:r>
                        <a:rPr lang="en-US" sz="2100" b="1" i="0" dirty="0">
                          <a:solidFill>
                            <a:srgbClr val="FFC000"/>
                          </a:solidFill>
                          <a:latin typeface="Arial"/>
                          <a:cs typeface="Arial"/>
                        </a:rPr>
                        <a:t> </a:t>
                      </a:r>
                      <a:r>
                        <a:rPr lang="en-US" sz="2100" b="0" i="0" dirty="0">
                          <a:solidFill>
                            <a:srgbClr val="D9D9D9"/>
                          </a:solidFill>
                          <a:latin typeface="Arial"/>
                          <a:cs typeface="Arial"/>
                        </a:rPr>
                        <a:t>and select the </a:t>
                      </a:r>
                      <a:r>
                        <a:rPr lang="en-US" sz="2100" b="1" i="0" dirty="0">
                          <a:solidFill>
                            <a:srgbClr val="FFC000"/>
                          </a:solidFill>
                          <a:latin typeface="Arial"/>
                          <a:cs typeface="Arial"/>
                        </a:rPr>
                        <a:t>Tutorials </a:t>
                      </a:r>
                      <a:r>
                        <a:rPr lang="en-US" sz="2100" b="0" i="0" dirty="0">
                          <a:solidFill>
                            <a:srgbClr val="D9D9D9"/>
                          </a:solidFill>
                          <a:latin typeface="Arial"/>
                          <a:cs typeface="Arial"/>
                        </a:rPr>
                        <a:t>tab for detailed guidance.</a:t>
                      </a:r>
                    </a:p>
                    <a:p>
                      <a:pPr defTabSz="3765639"/>
                      <a:endParaRPr lang="en-US" sz="2100" b="0" i="0" dirty="0">
                        <a:solidFill>
                          <a:srgbClr val="D9D9D9"/>
                        </a:solidFill>
                        <a:latin typeface="Arial"/>
                        <a:cs typeface="Arial"/>
                      </a:endParaRPr>
                    </a:p>
                    <a:p>
                      <a:pPr defTabSz="3765639"/>
                      <a:r>
                        <a:rPr lang="en-US" sz="2100" b="0" i="0" dirty="0">
                          <a:solidFill>
                            <a:srgbClr val="D9D9D9"/>
                          </a:solidFill>
                          <a:latin typeface="Arial"/>
                          <a:cs typeface="Arial"/>
                        </a:rPr>
                        <a:t>For same-day professional printing of your poster, go to </a:t>
                      </a:r>
                      <a:r>
                        <a:rPr lang="en-US" sz="2100" b="1" i="0" dirty="0" err="1">
                          <a:solidFill>
                            <a:srgbClr val="FFC000"/>
                          </a:solidFill>
                          <a:latin typeface="Arial"/>
                          <a:cs typeface="Arial"/>
                        </a:rPr>
                        <a:t>PosterPresentations.com</a:t>
                      </a:r>
                      <a:r>
                        <a:rPr lang="en-US" sz="2100" b="1" i="0" dirty="0">
                          <a:solidFill>
                            <a:srgbClr val="FFC000"/>
                          </a:solidFill>
                          <a:latin typeface="Arial"/>
                          <a:cs typeface="Arial"/>
                        </a:rPr>
                        <a:t> </a:t>
                      </a:r>
                      <a:r>
                        <a:rPr lang="en-US" sz="2100" b="0" i="0" dirty="0">
                          <a:solidFill>
                            <a:srgbClr val="D9D9D9"/>
                          </a:solidFill>
                          <a:latin typeface="Arial"/>
                          <a:cs typeface="Arial"/>
                        </a:rPr>
                        <a:t>and click on the ”</a:t>
                      </a:r>
                      <a:r>
                        <a:rPr lang="en-US" sz="2100" b="1" i="0" dirty="0">
                          <a:solidFill>
                            <a:srgbClr val="FFC000"/>
                          </a:solidFill>
                          <a:latin typeface="Arial"/>
                          <a:cs typeface="Arial"/>
                        </a:rPr>
                        <a:t>PRINT</a:t>
                      </a:r>
                      <a:r>
                        <a:rPr lang="en-US" sz="2100" b="0" i="0" dirty="0">
                          <a:solidFill>
                            <a:srgbClr val="D9D9D9"/>
                          </a:solidFill>
                          <a:latin typeface="Arial"/>
                          <a:cs typeface="Arial"/>
                        </a:rPr>
                        <a:t>” button or click on any of our poster options.</a:t>
                      </a:r>
                      <a:endParaRPr lang="en-US" sz="2100" b="0" dirty="0">
                        <a:solidFill>
                          <a:srgbClr val="D9D9D9"/>
                        </a:solidFill>
                        <a:latin typeface="Arial"/>
                        <a:cs typeface="Arial"/>
                      </a:endParaRPr>
                    </a:p>
                  </a:txBody>
                  <a:tcPr marL="149999" marR="74999"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21096">
                <a:tc>
                  <a:txBody>
                    <a:bodyPr/>
                    <a:lstStyle/>
                    <a:p>
                      <a:pPr algn="ctr"/>
                      <a:endParaRPr lang="en-US" sz="2100" dirty="0">
                        <a:solidFill>
                          <a:srgbClr val="1F3A4E"/>
                        </a:solidFill>
                      </a:endParaRPr>
                    </a:p>
                    <a:p>
                      <a:pPr algn="ctr"/>
                      <a:endParaRPr lang="en-US" sz="2100" dirty="0">
                        <a:solidFill>
                          <a:srgbClr val="1F3A4E"/>
                        </a:solidFill>
                      </a:endParaRPr>
                    </a:p>
                    <a:p>
                      <a:pPr algn="ctr"/>
                      <a:r>
                        <a:rPr lang="en-US" sz="2100" dirty="0">
                          <a:solidFill>
                            <a:schemeClr val="bg1"/>
                          </a:solidFill>
                          <a:latin typeface="Arial" panose="020B0604020202020204" pitchFamily="34" charset="0"/>
                          <a:cs typeface="Arial" panose="020B0604020202020204" pitchFamily="34" charset="0"/>
                        </a:rPr>
                        <a:t>This is a template for a </a:t>
                      </a:r>
                    </a:p>
                    <a:p>
                      <a:pPr algn="ctr"/>
                      <a:r>
                        <a:rPr lang="en-US" sz="2100" dirty="0">
                          <a:solidFill>
                            <a:schemeClr val="bg1"/>
                          </a:solidFill>
                          <a:latin typeface="Arial" panose="020B0604020202020204" pitchFamily="34" charset="0"/>
                          <a:cs typeface="Arial" panose="020B0604020202020204" pitchFamily="34" charset="0"/>
                        </a:rPr>
                        <a:t>presentation poster</a:t>
                      </a:r>
                      <a:br>
                        <a:rPr lang="en-US" sz="21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100x100cm</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(39.37”x39.37”)</a:t>
                      </a:r>
                      <a:br>
                        <a:rPr lang="en-US" sz="2100" dirty="0">
                          <a:solidFill>
                            <a:schemeClr val="bg1"/>
                          </a:solidFill>
                          <a:latin typeface="Arial" panose="020B0604020202020204" pitchFamily="34" charset="0"/>
                          <a:cs typeface="Arial" panose="020B0604020202020204" pitchFamily="34" charset="0"/>
                        </a:rPr>
                      </a:br>
                      <a:endParaRPr lang="en-US" sz="2100" dirty="0">
                        <a:solidFill>
                          <a:srgbClr val="1F3A4E"/>
                        </a:solidFill>
                      </a:endParaRPr>
                    </a:p>
                  </a:txBody>
                  <a:tcPr marL="74999" marR="74999"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600" b="1" baseline="0" dirty="0">
                          <a:solidFill>
                            <a:srgbClr val="FFC000"/>
                          </a:solidFill>
                          <a:latin typeface="Arial" panose="020B0604020202020204" pitchFamily="34" charset="0"/>
                          <a:cs typeface="Arial" panose="020B0604020202020204" pitchFamily="34" charset="0"/>
                        </a:rPr>
                        <a:t>Important: Check the template size</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1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1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Any square size up to </a:t>
                      </a:r>
                      <a:r>
                        <a:rPr lang="en-US" sz="2000" b="0" dirty="0">
                          <a:solidFill>
                            <a:srgbClr val="FFC000"/>
                          </a:solidFill>
                          <a:latin typeface="Arial" panose="020B0604020202020204" pitchFamily="34" charset="0"/>
                          <a:cs typeface="Arial" panose="020B0604020202020204" pitchFamily="34" charset="0"/>
                        </a:rPr>
                        <a:t>121x212cm</a:t>
                      </a:r>
                      <a:endParaRPr lang="en-US" sz="2100" b="0" baseline="0" dirty="0">
                        <a:solidFill>
                          <a:srgbClr val="FFC000"/>
                        </a:solidFill>
                        <a:latin typeface="Arial" panose="020B0604020202020204" pitchFamily="34" charset="0"/>
                        <a:cs typeface="Arial" panose="020B0604020202020204" pitchFamily="34" charset="0"/>
                      </a:endParaRPr>
                    </a:p>
                  </a:txBody>
                  <a:tcPr marL="149999" marR="74999" marT="149999" marB="50000">
                    <a:solidFill>
                      <a:srgbClr val="010101"/>
                    </a:solidFill>
                  </a:tcPr>
                </a:tc>
                <a:extLst>
                  <a:ext uri="{0D108BD9-81ED-4DB2-BD59-A6C34878D82A}">
                    <a16:rowId xmlns:a16="http://schemas.microsoft.com/office/drawing/2014/main" val="10008"/>
                  </a:ext>
                </a:extLst>
              </a:tr>
              <a:tr h="4877100">
                <a:tc>
                  <a:txBody>
                    <a:bodyPr/>
                    <a:lstStyle/>
                    <a:p>
                      <a:endParaRPr lang="en-US" sz="2100" dirty="0">
                        <a:solidFill>
                          <a:srgbClr val="1F3A4E"/>
                        </a:solidFill>
                      </a:endParaRPr>
                    </a:p>
                  </a:txBody>
                  <a:tcPr marL="74999" marR="74999" marT="50000" marB="50000">
                    <a:blipFill rotWithShape="1">
                      <a:blip r:embed="rId3"/>
                      <a:stretch>
                        <a:fillRect/>
                      </a:stretch>
                    </a:blipFill>
                  </a:tcPr>
                </a:tc>
                <a:tc>
                  <a:txBody>
                    <a:bodyPr/>
                    <a:lstStyle/>
                    <a:p>
                      <a:pPr algn="l"/>
                      <a:r>
                        <a:rPr lang="en-US" sz="26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6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600" b="1" baseline="0" dirty="0">
                        <a:solidFill>
                          <a:srgbClr val="FFC000"/>
                        </a:solidFill>
                        <a:latin typeface="Arial" panose="020B0604020202020204" pitchFamily="34" charset="0"/>
                        <a:cs typeface="Arial" panose="020B0604020202020204" pitchFamily="34" charset="0"/>
                      </a:endParaRPr>
                    </a:p>
                    <a:p>
                      <a:pPr algn="l"/>
                      <a:r>
                        <a:rPr lang="en-US" sz="21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100" b="0" baseline="0" dirty="0">
                        <a:solidFill>
                          <a:srgbClr val="D9D9D9"/>
                        </a:solidFill>
                        <a:latin typeface="Arial" panose="020B0604020202020204" pitchFamily="34" charset="0"/>
                        <a:cs typeface="Arial" panose="020B0604020202020204" pitchFamily="34" charset="0"/>
                      </a:endParaRPr>
                    </a:p>
                    <a:p>
                      <a:pPr algn="l"/>
                      <a:r>
                        <a:rPr lang="en-US" sz="21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1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49999" marR="74999" marT="149999" marB="50000">
                    <a:solidFill>
                      <a:srgbClr val="010101"/>
                    </a:solidFill>
                  </a:tcPr>
                </a:tc>
                <a:extLst>
                  <a:ext uri="{0D108BD9-81ED-4DB2-BD59-A6C34878D82A}">
                    <a16:rowId xmlns:a16="http://schemas.microsoft.com/office/drawing/2014/main" val="10001"/>
                  </a:ext>
                </a:extLst>
              </a:tr>
              <a:tr h="22116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1" baseline="0" dirty="0">
                          <a:solidFill>
                            <a:srgbClr val="FFC000"/>
                          </a:solidFill>
                          <a:latin typeface="Arial" panose="020B0604020202020204" pitchFamily="34" charset="0"/>
                          <a:cs typeface="Arial" panose="020B0604020202020204" pitchFamily="34" charset="0"/>
                        </a:rPr>
                        <a:t>Ruler and Guides</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74999" marR="74999"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717664">
                <a:tc>
                  <a:txBody>
                    <a:bodyPr/>
                    <a:lstStyle/>
                    <a:p>
                      <a:endParaRPr lang="en-US" sz="2100" dirty="0">
                        <a:solidFill>
                          <a:srgbClr val="1F3A4E"/>
                        </a:solidFill>
                      </a:endParaRPr>
                    </a:p>
                  </a:txBody>
                  <a:tcPr marL="74999" marR="74999" marT="50000" marB="50000">
                    <a:blipFill rotWithShape="1">
                      <a:blip r:embed="rId4"/>
                      <a:stretch>
                        <a:fillRect/>
                      </a:stretch>
                    </a:blipFill>
                  </a:tcPr>
                </a:tc>
                <a:tc>
                  <a:txBody>
                    <a:bodyPr/>
                    <a:lstStyle/>
                    <a:p>
                      <a:pPr marL="0" lvl="1" indent="0" algn="l" defTabSz="114300"/>
                      <a:r>
                        <a:rPr lang="en-US" sz="2600" b="1" baseline="0" dirty="0">
                          <a:solidFill>
                            <a:srgbClr val="FFC000"/>
                          </a:solidFill>
                          <a:latin typeface="Arial" panose="020B0604020202020204" pitchFamily="34" charset="0"/>
                          <a:cs typeface="Arial" panose="020B0604020202020204" pitchFamily="34" charset="0"/>
                        </a:rPr>
                        <a:t>Headers and text containers</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1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100" b="0" baseline="0" dirty="0">
                        <a:solidFill>
                          <a:srgbClr val="D9D9D9"/>
                        </a:solidFill>
                        <a:latin typeface="Arial" panose="020B0604020202020204" pitchFamily="34" charset="0"/>
                        <a:cs typeface="Arial" panose="020B0604020202020204" pitchFamily="34" charset="0"/>
                      </a:endParaRPr>
                    </a:p>
                  </a:txBody>
                  <a:tcPr marL="149999" marR="74999" marT="149999" marB="50000">
                    <a:solidFill>
                      <a:srgbClr val="010101"/>
                    </a:solidFill>
                  </a:tcPr>
                </a:tc>
                <a:extLst>
                  <a:ext uri="{0D108BD9-81ED-4DB2-BD59-A6C34878D82A}">
                    <a16:rowId xmlns:a16="http://schemas.microsoft.com/office/drawing/2014/main" val="10003"/>
                  </a:ext>
                </a:extLst>
              </a:tr>
              <a:tr h="3977719">
                <a:tc gridSpan="2">
                  <a:txBody>
                    <a:bodyPr/>
                    <a:lstStyle/>
                    <a:p>
                      <a:r>
                        <a:rPr lang="en-US" sz="2600" b="1" dirty="0">
                          <a:solidFill>
                            <a:srgbClr val="FFC000"/>
                          </a:solidFill>
                          <a:latin typeface="Arial" panose="020B0604020202020204" pitchFamily="34" charset="0"/>
                          <a:cs typeface="Arial" panose="020B0604020202020204" pitchFamily="34" charset="0"/>
                        </a:rPr>
                        <a:t>Adding content to the poster</a:t>
                      </a:r>
                    </a:p>
                    <a:p>
                      <a:r>
                        <a:rPr lang="en-US" sz="21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100" baseline="0" dirty="0">
                        <a:solidFill>
                          <a:srgbClr val="D9D9D9"/>
                        </a:solidFill>
                        <a:latin typeface="Arial" panose="020B0604020202020204" pitchFamily="34" charset="0"/>
                        <a:cs typeface="Arial" panose="020B0604020202020204" pitchFamily="34" charset="0"/>
                      </a:endParaRPr>
                    </a:p>
                    <a:p>
                      <a:r>
                        <a:rPr lang="en-US" sz="21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100" baseline="0" dirty="0">
                        <a:solidFill>
                          <a:srgbClr val="D9D9D9"/>
                        </a:solidFill>
                        <a:latin typeface="Arial" panose="020B0604020202020204" pitchFamily="34" charset="0"/>
                        <a:cs typeface="Arial" panose="020B0604020202020204" pitchFamily="34" charset="0"/>
                      </a:endParaRPr>
                    </a:p>
                    <a:p>
                      <a:r>
                        <a:rPr lang="en-US" sz="21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74999" marR="74999"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015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49999" marR="74999"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17280">
                <a:tc gridSpan="2">
                  <a:txBody>
                    <a:bodyPr/>
                    <a:lstStyle/>
                    <a:p>
                      <a:endParaRPr lang="en-US" sz="2100" dirty="0">
                        <a:solidFill>
                          <a:schemeClr val="bg1"/>
                        </a:solidFill>
                        <a:latin typeface="Arial" panose="020B0604020202020204" pitchFamily="34" charset="0"/>
                        <a:cs typeface="Arial" panose="020B0604020202020204" pitchFamily="34" charset="0"/>
                      </a:endParaRPr>
                    </a:p>
                  </a:txBody>
                  <a:tcPr marL="149999" marR="74999"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5959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49999" marR="74999"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17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chemeClr val="bg1"/>
                        </a:solidFill>
                        <a:latin typeface="Arial"/>
                        <a:cs typeface="Arial"/>
                      </a:endParaRPr>
                    </a:p>
                  </a:txBody>
                  <a:tcPr marL="149999" marR="74999"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75EA9E1-12E6-9945-C5FC-EC2ED90DCA7A}"/>
              </a:ext>
            </a:extLst>
          </p:cNvPr>
          <p:cNvGraphicFramePr>
            <a:graphicFrameLocks noGrp="1"/>
          </p:cNvGraphicFramePr>
          <p:nvPr userDrawn="1">
            <p:extLst>
              <p:ext uri="{D42A27DB-BD31-4B8C-83A1-F6EECF244321}">
                <p14:modId xmlns:p14="http://schemas.microsoft.com/office/powerpoint/2010/main" val="34935931"/>
              </p:ext>
            </p:extLst>
          </p:nvPr>
        </p:nvGraphicFramePr>
        <p:xfrm>
          <a:off x="36864315" y="0"/>
          <a:ext cx="9719931" cy="36260381"/>
        </p:xfrm>
        <a:graphic>
          <a:graphicData uri="http://schemas.openxmlformats.org/drawingml/2006/table">
            <a:tbl>
              <a:tblPr firstRow="1" bandRow="1">
                <a:tableStyleId>{5C22544A-7EE6-4342-B048-85BDC9FD1C3A}</a:tableStyleId>
              </a:tblPr>
              <a:tblGrid>
                <a:gridCol w="4347143">
                  <a:extLst>
                    <a:ext uri="{9D8B030D-6E8A-4147-A177-3AD203B41FA5}">
                      <a16:colId xmlns:a16="http://schemas.microsoft.com/office/drawing/2014/main" val="20000"/>
                    </a:ext>
                  </a:extLst>
                </a:gridCol>
                <a:gridCol w="663939">
                  <a:extLst>
                    <a:ext uri="{9D8B030D-6E8A-4147-A177-3AD203B41FA5}">
                      <a16:colId xmlns:a16="http://schemas.microsoft.com/office/drawing/2014/main" val="3519466302"/>
                    </a:ext>
                  </a:extLst>
                </a:gridCol>
                <a:gridCol w="4708849">
                  <a:extLst>
                    <a:ext uri="{9D8B030D-6E8A-4147-A177-3AD203B41FA5}">
                      <a16:colId xmlns:a16="http://schemas.microsoft.com/office/drawing/2014/main" val="4164475170"/>
                    </a:ext>
                  </a:extLst>
                </a:gridCol>
              </a:tblGrid>
              <a:tr h="14443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149999" marR="74999"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68180">
                <a:tc>
                  <a:txBody>
                    <a:bodyPr/>
                    <a:lstStyle/>
                    <a:p>
                      <a:endParaRPr lang="en-US" sz="2100" u="none" dirty="0">
                        <a:solidFill>
                          <a:srgbClr val="FFC000"/>
                        </a:solidFill>
                      </a:endParaRPr>
                    </a:p>
                  </a:txBody>
                  <a:tcPr marL="149999" marR="74999"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100" u="none" dirty="0">
                        <a:solidFill>
                          <a:srgbClr val="FFC000"/>
                        </a:solidFill>
                      </a:endParaRPr>
                    </a:p>
                  </a:txBody>
                  <a:tcPr marL="149999" marR="74999"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5999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49999" marR="74999"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49999" marR="74999"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70228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txBody>
                  <a:tcPr marL="149999" marR="74999"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99997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600" noProof="0" dirty="0">
                          <a:solidFill>
                            <a:srgbClr val="D9D9D9"/>
                          </a:solidFill>
                          <a:latin typeface="Arial" panose="020B0604020202020204" pitchFamily="34" charset="0"/>
                          <a:cs typeface="Arial" panose="020B0604020202020204" pitchFamily="34" charset="0"/>
                        </a:rPr>
                      </a:br>
                      <a:r>
                        <a:rPr lang="en-US" sz="2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49999" marR="74999"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987456">
                <a:tc>
                  <a:txBody>
                    <a:bodyPr/>
                    <a:lstStyle/>
                    <a:p>
                      <a:r>
                        <a:rPr lang="en-US" sz="3000" b="1" dirty="0">
                          <a:solidFill>
                            <a:srgbClr val="FFC000"/>
                          </a:solidFill>
                          <a:latin typeface="Arial" panose="020B0604020202020204" pitchFamily="34" charset="0"/>
                          <a:cs typeface="Arial" panose="020B0604020202020204" pitchFamily="34" charset="0"/>
                        </a:rPr>
                        <a:t>How to</a:t>
                      </a:r>
                      <a:r>
                        <a:rPr lang="en-US" sz="3000" b="1" baseline="0" dirty="0">
                          <a:solidFill>
                            <a:srgbClr val="FFC000"/>
                          </a:solidFill>
                          <a:latin typeface="Arial" panose="020B0604020202020204" pitchFamily="34" charset="0"/>
                          <a:cs typeface="Arial" panose="020B0604020202020204" pitchFamily="34" charset="0"/>
                        </a:rPr>
                        <a:t> preview your poster prior to printing</a:t>
                      </a:r>
                      <a:endParaRPr lang="en-US" sz="3000" b="1" dirty="0">
                        <a:solidFill>
                          <a:srgbClr val="FFC000"/>
                        </a:solidFill>
                        <a:latin typeface="Arial" panose="020B0604020202020204" pitchFamily="34" charset="0"/>
                        <a:cs typeface="Arial" panose="020B0604020202020204" pitchFamily="34" charset="0"/>
                      </a:endParaRPr>
                    </a:p>
                    <a:p>
                      <a:r>
                        <a:rPr lang="en-US" sz="2600" dirty="0">
                          <a:solidFill>
                            <a:srgbClr val="D9D9D9"/>
                          </a:solidFill>
                          <a:latin typeface="Arial" panose="020B0604020202020204" pitchFamily="34" charset="0"/>
                          <a:cs typeface="Arial" panose="020B0604020202020204" pitchFamily="34" charset="0"/>
                        </a:rPr>
                        <a:t>You can preview your poster at any time by pressing the </a:t>
                      </a:r>
                      <a:r>
                        <a:rPr lang="en-US" sz="2600" b="1" dirty="0">
                          <a:solidFill>
                            <a:srgbClr val="FFC000"/>
                          </a:solidFill>
                          <a:latin typeface="Arial" panose="020B0604020202020204" pitchFamily="34" charset="0"/>
                          <a:cs typeface="Arial" panose="020B0604020202020204" pitchFamily="34" charset="0"/>
                        </a:rPr>
                        <a:t>F5 key </a:t>
                      </a:r>
                      <a:r>
                        <a:rPr lang="en-US" sz="2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600" b="1" dirty="0">
                          <a:solidFill>
                            <a:srgbClr val="FFC000"/>
                          </a:solidFill>
                          <a:latin typeface="Arial" panose="020B0604020202020204" pitchFamily="34" charset="0"/>
                          <a:cs typeface="Arial" panose="020B0604020202020204" pitchFamily="34" charset="0"/>
                        </a:rPr>
                        <a:t>ESC</a:t>
                      </a:r>
                      <a:r>
                        <a:rPr lang="en-US" sz="2600" dirty="0">
                          <a:solidFill>
                            <a:srgbClr val="D9D9D9"/>
                          </a:solidFill>
                          <a:latin typeface="Arial" panose="020B0604020202020204" pitchFamily="34" charset="0"/>
                          <a:cs typeface="Arial" panose="020B0604020202020204" pitchFamily="34" charset="0"/>
                        </a:rPr>
                        <a:t> key.</a:t>
                      </a:r>
                    </a:p>
                  </a:txBody>
                  <a:tcPr marL="149999" marR="74999"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000" b="1" dirty="0">
                          <a:solidFill>
                            <a:srgbClr val="D9D9D9"/>
                          </a:solidFill>
                          <a:latin typeface="Arial" panose="020B0604020202020204" pitchFamily="34" charset="0"/>
                          <a:cs typeface="Arial" panose="020B0604020202020204" pitchFamily="34" charset="0"/>
                        </a:rPr>
                        <a:t>(Windows)</a:t>
                      </a:r>
                      <a:br>
                        <a:rPr lang="en-US" sz="3000" b="1" dirty="0">
                          <a:solidFill>
                            <a:srgbClr val="D9D9D9"/>
                          </a:solidFill>
                          <a:latin typeface="Arial" panose="020B0604020202020204" pitchFamily="34" charset="0"/>
                          <a:cs typeface="Arial" panose="020B0604020202020204" pitchFamily="34" charset="0"/>
                        </a:rPr>
                      </a:br>
                      <a:r>
                        <a:rPr lang="en-US" sz="3000" b="1" dirty="0">
                          <a:solidFill>
                            <a:srgbClr val="D9D9D9"/>
                          </a:solidFill>
                          <a:latin typeface="Arial" panose="020B0604020202020204" pitchFamily="34" charset="0"/>
                          <a:cs typeface="Arial" panose="020B0604020202020204" pitchFamily="34" charset="0"/>
                        </a:rPr>
                        <a:t>Or click on the SLIDESHOW tab (Mac and Windows)</a:t>
                      </a:r>
                      <a:endParaRPr lang="en-US" sz="2600" dirty="0">
                        <a:solidFill>
                          <a:srgbClr val="D9D9D9"/>
                        </a:solidFill>
                        <a:latin typeface="Arial" panose="020B0604020202020204" pitchFamily="34" charset="0"/>
                        <a:cs typeface="Arial" panose="020B0604020202020204" pitchFamily="34" charset="0"/>
                      </a:endParaRPr>
                    </a:p>
                  </a:txBody>
                  <a:tcPr marL="149999" marR="74999"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06246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To print your poster, visit </a:t>
                      </a:r>
                      <a:r>
                        <a:rPr lang="en-US" sz="2600" noProof="0" dirty="0" err="1">
                          <a:solidFill>
                            <a:srgbClr val="FFC000"/>
                          </a:solidFill>
                          <a:latin typeface="Arial"/>
                          <a:cs typeface="Arial"/>
                        </a:rPr>
                        <a:t>PosterPresentations.com</a:t>
                      </a:r>
                      <a:r>
                        <a:rPr lang="en-US" sz="2600" noProof="0" dirty="0">
                          <a:solidFill>
                            <a:srgbClr val="FFC000"/>
                          </a:solidFill>
                          <a:latin typeface="Arial"/>
                          <a:cs typeface="Arial"/>
                        </a:rPr>
                        <a:t> </a:t>
                      </a:r>
                      <a:r>
                        <a:rPr lang="en-US" sz="2600" noProof="0" dirty="0">
                          <a:solidFill>
                            <a:srgbClr val="D9D9D9"/>
                          </a:solidFill>
                          <a:latin typeface="Arial"/>
                          <a:cs typeface="Arial"/>
                        </a:rPr>
                        <a:t>and click the "</a:t>
                      </a:r>
                      <a:r>
                        <a:rPr lang="en-US" sz="2600" noProof="0" dirty="0">
                          <a:solidFill>
                            <a:srgbClr val="FFC000"/>
                          </a:solidFill>
                          <a:latin typeface="Arial"/>
                          <a:cs typeface="Arial"/>
                        </a:rPr>
                        <a:t>PRINT</a:t>
                      </a:r>
                      <a:r>
                        <a:rPr lang="en-US" sz="2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600" noProof="0" dirty="0">
                          <a:solidFill>
                            <a:srgbClr val="D9D9D9"/>
                          </a:solidFill>
                          <a:latin typeface="Arial"/>
                          <a:cs typeface="Arial"/>
                        </a:rPr>
                      </a:br>
                      <a:br>
                        <a:rPr lang="en-US" sz="2600" noProof="0" dirty="0">
                          <a:solidFill>
                            <a:srgbClr val="D9D9D9"/>
                          </a:solidFill>
                          <a:latin typeface="Arial"/>
                          <a:cs typeface="Arial"/>
                        </a:rPr>
                      </a:br>
                      <a:r>
                        <a:rPr lang="en-US" sz="2600" noProof="0" dirty="0">
                          <a:solidFill>
                            <a:srgbClr val="D9D9D9"/>
                          </a:solidFill>
                          <a:latin typeface="Arial"/>
                          <a:cs typeface="Arial"/>
                        </a:rPr>
                        <a:t>Go to </a:t>
                      </a:r>
                      <a:r>
                        <a:rPr lang="en-US" sz="2600" noProof="0" dirty="0" err="1">
                          <a:solidFill>
                            <a:srgbClr val="FFC000"/>
                          </a:solidFill>
                          <a:latin typeface="Arial"/>
                          <a:cs typeface="Arial"/>
                        </a:rPr>
                        <a:t>PosterPresentations.com</a:t>
                      </a:r>
                      <a:r>
                        <a:rPr lang="en-US" sz="2600" noProof="0" dirty="0">
                          <a:solidFill>
                            <a:srgbClr val="D9D9D9"/>
                          </a:solidFill>
                          <a:latin typeface="Arial"/>
                          <a:cs typeface="Arial"/>
                        </a:rPr>
                        <a:t> for more information.</a:t>
                      </a:r>
                    </a:p>
                  </a:txBody>
                  <a:tcPr marL="149999" marR="74999"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06246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FFC000"/>
                          </a:solidFill>
                          <a:latin typeface="Arial"/>
                          <a:cs typeface="Arial"/>
                        </a:rPr>
                        <a:t>https://</a:t>
                      </a:r>
                      <a:r>
                        <a:rPr lang="en-US" sz="2600" noProof="0" dirty="0" err="1">
                          <a:solidFill>
                            <a:srgbClr val="FFC000"/>
                          </a:solidFill>
                          <a:latin typeface="Arial"/>
                          <a:cs typeface="Arial"/>
                        </a:rPr>
                        <a:t>www.posterpresentations.com</a:t>
                      </a:r>
                      <a:r>
                        <a:rPr lang="en-US" sz="2600" noProof="0" dirty="0">
                          <a:solidFill>
                            <a:srgbClr val="FFC000"/>
                          </a:solidFill>
                          <a:latin typeface="Arial"/>
                          <a:cs typeface="Arial"/>
                        </a:rPr>
                        <a:t>/poster-presentation-services-for-conferences-and-</a:t>
                      </a:r>
                      <a:r>
                        <a:rPr lang="en-US" sz="2600" noProof="0" dirty="0" err="1">
                          <a:solidFill>
                            <a:srgbClr val="FFC000"/>
                          </a:solidFill>
                          <a:latin typeface="Arial"/>
                          <a:cs typeface="Arial"/>
                        </a:rPr>
                        <a:t>events.html</a:t>
                      </a:r>
                      <a:endParaRPr lang="en-US" sz="2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FFC000"/>
                        </a:solidFill>
                        <a:latin typeface="Arial"/>
                        <a:cs typeface="Arial"/>
                      </a:endParaRPr>
                    </a:p>
                  </a:txBody>
                  <a:tcPr marL="149999" marR="74999"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91723">
                <a:tc gridSpan="3">
                  <a:txBody>
                    <a:bodyPr/>
                    <a:lstStyle/>
                    <a:p>
                      <a:endParaRPr lang="en-US" sz="2600" dirty="0">
                        <a:solidFill>
                          <a:srgbClr val="1F3A4E"/>
                        </a:solidFill>
                      </a:endParaRPr>
                    </a:p>
                  </a:txBody>
                  <a:tcPr marL="149999" marR="74999"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41487">
                <a:tc gridSpan="2">
                  <a:txBody>
                    <a:bodyPr/>
                    <a:lstStyle/>
                    <a:p>
                      <a:pPr>
                        <a:lnSpc>
                          <a:spcPts val="2600"/>
                        </a:lnSpc>
                      </a:pPr>
                      <a:r>
                        <a:rPr lang="en-US" sz="2100" dirty="0">
                          <a:solidFill>
                            <a:schemeClr val="bg1">
                              <a:lumMod val="85000"/>
                            </a:schemeClr>
                          </a:solidFill>
                          <a:latin typeface="Arial"/>
                          <a:cs typeface="Arial"/>
                        </a:rPr>
                        <a:t>© 2025</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49999" marR="74999"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9400" dirty="0"/>
                    </a:p>
                  </a:txBody>
                  <a:tcPr marL="149999" marR="74999" marT="149999" marB="5000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600053" rtl="0" eaLnBrk="1" latinLnBrk="0" hangingPunct="1">
        <a:spcBef>
          <a:spcPct val="0"/>
        </a:spcBef>
        <a:buNone/>
        <a:defRPr sz="7218" kern="1200">
          <a:solidFill>
            <a:schemeClr val="bg1"/>
          </a:solidFill>
          <a:latin typeface="Trebuchet MS" pitchFamily="34" charset="0"/>
          <a:ea typeface="+mj-ea"/>
          <a:cs typeface="+mj-cs"/>
        </a:defRPr>
      </a:lvl1pPr>
    </p:titleStyle>
    <p:bodyStyle>
      <a:lvl1pPr marL="1350021" indent="-1350021" algn="l" defTabSz="3600053" rtl="0" eaLnBrk="1" latinLnBrk="0" hangingPunct="1">
        <a:spcBef>
          <a:spcPct val="20000"/>
        </a:spcBef>
        <a:buFont typeface="Arial" pitchFamily="34" charset="0"/>
        <a:buChar char="•"/>
        <a:defRPr sz="12632" kern="1200">
          <a:solidFill>
            <a:schemeClr val="tx1"/>
          </a:solidFill>
          <a:latin typeface="+mn-lt"/>
          <a:ea typeface="+mn-ea"/>
          <a:cs typeface="+mn-cs"/>
        </a:defRPr>
      </a:lvl1pPr>
      <a:lvl2pPr marL="2925044" indent="-1125016" algn="l" defTabSz="3600053" rtl="0" eaLnBrk="1" latinLnBrk="0" hangingPunct="1">
        <a:spcBef>
          <a:spcPct val="20000"/>
        </a:spcBef>
        <a:buFont typeface="Arial" pitchFamily="34" charset="0"/>
        <a:buChar char="–"/>
        <a:defRPr sz="11073" kern="1200">
          <a:solidFill>
            <a:schemeClr val="tx1"/>
          </a:solidFill>
          <a:latin typeface="+mn-lt"/>
          <a:ea typeface="+mn-ea"/>
          <a:cs typeface="+mn-cs"/>
        </a:defRPr>
      </a:lvl2pPr>
      <a:lvl3pPr marL="4500067" indent="-900014" algn="l" defTabSz="3600053" rtl="0" eaLnBrk="1" latinLnBrk="0" hangingPunct="1">
        <a:spcBef>
          <a:spcPct val="20000"/>
        </a:spcBef>
        <a:buFont typeface="Arial" pitchFamily="34" charset="0"/>
        <a:buChar char="•"/>
        <a:defRPr sz="9515" kern="1200">
          <a:solidFill>
            <a:schemeClr val="tx1"/>
          </a:solidFill>
          <a:latin typeface="+mn-lt"/>
          <a:ea typeface="+mn-ea"/>
          <a:cs typeface="+mn-cs"/>
        </a:defRPr>
      </a:lvl3pPr>
      <a:lvl4pPr marL="6300094"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4pPr>
      <a:lvl5pPr marL="8100120"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5pPr>
      <a:lvl6pPr marL="9900148"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6pPr>
      <a:lvl7pPr marL="11700173"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7pPr>
      <a:lvl8pPr marL="13500200"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8pPr>
      <a:lvl9pPr marL="15300227"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9pPr>
    </p:bodyStyle>
    <p:otherStyle>
      <a:defPPr>
        <a:defRPr lang="en-US"/>
      </a:defPPr>
      <a:lvl1pPr marL="0" algn="l" defTabSz="3600053" rtl="0" eaLnBrk="1" latinLnBrk="0" hangingPunct="1">
        <a:defRPr sz="7055" kern="1200">
          <a:solidFill>
            <a:schemeClr val="tx1"/>
          </a:solidFill>
          <a:latin typeface="+mn-lt"/>
          <a:ea typeface="+mn-ea"/>
          <a:cs typeface="+mn-cs"/>
        </a:defRPr>
      </a:lvl1pPr>
      <a:lvl2pPr marL="1800027" algn="l" defTabSz="3600053" rtl="0" eaLnBrk="1" latinLnBrk="0" hangingPunct="1">
        <a:defRPr sz="7055" kern="1200">
          <a:solidFill>
            <a:schemeClr val="tx1"/>
          </a:solidFill>
          <a:latin typeface="+mn-lt"/>
          <a:ea typeface="+mn-ea"/>
          <a:cs typeface="+mn-cs"/>
        </a:defRPr>
      </a:lvl2pPr>
      <a:lvl3pPr marL="3600053" algn="l" defTabSz="3600053" rtl="0" eaLnBrk="1" latinLnBrk="0" hangingPunct="1">
        <a:defRPr sz="7055" kern="1200">
          <a:solidFill>
            <a:schemeClr val="tx1"/>
          </a:solidFill>
          <a:latin typeface="+mn-lt"/>
          <a:ea typeface="+mn-ea"/>
          <a:cs typeface="+mn-cs"/>
        </a:defRPr>
      </a:lvl3pPr>
      <a:lvl4pPr marL="5400080" algn="l" defTabSz="3600053" rtl="0" eaLnBrk="1" latinLnBrk="0" hangingPunct="1">
        <a:defRPr sz="7055" kern="1200">
          <a:solidFill>
            <a:schemeClr val="tx1"/>
          </a:solidFill>
          <a:latin typeface="+mn-lt"/>
          <a:ea typeface="+mn-ea"/>
          <a:cs typeface="+mn-cs"/>
        </a:defRPr>
      </a:lvl4pPr>
      <a:lvl5pPr marL="7200107" algn="l" defTabSz="3600053" rtl="0" eaLnBrk="1" latinLnBrk="0" hangingPunct="1">
        <a:defRPr sz="7055" kern="1200">
          <a:solidFill>
            <a:schemeClr val="tx1"/>
          </a:solidFill>
          <a:latin typeface="+mn-lt"/>
          <a:ea typeface="+mn-ea"/>
          <a:cs typeface="+mn-cs"/>
        </a:defRPr>
      </a:lvl5pPr>
      <a:lvl6pPr marL="9000134" algn="l" defTabSz="3600053" rtl="0" eaLnBrk="1" latinLnBrk="0" hangingPunct="1">
        <a:defRPr sz="7055" kern="1200">
          <a:solidFill>
            <a:schemeClr val="tx1"/>
          </a:solidFill>
          <a:latin typeface="+mn-lt"/>
          <a:ea typeface="+mn-ea"/>
          <a:cs typeface="+mn-cs"/>
        </a:defRPr>
      </a:lvl6pPr>
      <a:lvl7pPr marL="10800162" algn="l" defTabSz="3600053" rtl="0" eaLnBrk="1" latinLnBrk="0" hangingPunct="1">
        <a:defRPr sz="7055" kern="1200">
          <a:solidFill>
            <a:schemeClr val="tx1"/>
          </a:solidFill>
          <a:latin typeface="+mn-lt"/>
          <a:ea typeface="+mn-ea"/>
          <a:cs typeface="+mn-cs"/>
        </a:defRPr>
      </a:lvl7pPr>
      <a:lvl8pPr marL="12600187" algn="l" defTabSz="3600053" rtl="0" eaLnBrk="1" latinLnBrk="0" hangingPunct="1">
        <a:defRPr sz="7055" kern="1200">
          <a:solidFill>
            <a:schemeClr val="tx1"/>
          </a:solidFill>
          <a:latin typeface="+mn-lt"/>
          <a:ea typeface="+mn-ea"/>
          <a:cs typeface="+mn-cs"/>
        </a:defRPr>
      </a:lvl8pPr>
      <a:lvl9pPr marL="14400214" algn="l" defTabSz="3600053" rtl="0" eaLnBrk="1" latinLnBrk="0" hangingPunct="1">
        <a:defRPr sz="705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70" userDrawn="1">
          <p15:clr>
            <a:srgbClr val="F26B43"/>
          </p15:clr>
        </p15:guide>
        <p15:guide id="2" userDrawn="1">
          <p15:clr>
            <a:srgbClr val="F26B43"/>
          </p15:clr>
        </p15:guide>
        <p15:guide id="3" pos="22677" userDrawn="1">
          <p15:clr>
            <a:srgbClr val="F26B43"/>
          </p15:clr>
        </p15:guide>
        <p15:guide id="4" orient="horz" pos="221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9" name="Snip and Round Single Corner Rectangle 18">
            <a:extLst>
              <a:ext uri="{FF2B5EF4-FFF2-40B4-BE49-F238E27FC236}">
                <a16:creationId xmlns:a16="http://schemas.microsoft.com/office/drawing/2014/main" id="{4F4630EF-54BB-7473-56DB-B3C068F00126}"/>
              </a:ext>
            </a:extLst>
          </p:cNvPr>
          <p:cNvSpPr/>
          <p:nvPr userDrawn="1"/>
        </p:nvSpPr>
        <p:spPr>
          <a:xfrm rot="5400000">
            <a:off x="-11247770" y="15843275"/>
            <a:ext cx="31269741" cy="8850670"/>
          </a:xfrm>
          <a:prstGeom prst="snipRoundRect">
            <a:avLst>
              <a:gd name="adj1" fmla="val 966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p>
        </p:txBody>
      </p:sp>
      <p:sp>
        <p:nvSpPr>
          <p:cNvPr id="20" name="Snip and Round Single Corner Rectangle 19">
            <a:extLst>
              <a:ext uri="{FF2B5EF4-FFF2-40B4-BE49-F238E27FC236}">
                <a16:creationId xmlns:a16="http://schemas.microsoft.com/office/drawing/2014/main" id="{5B120731-679A-6A39-DB27-65E4D2266D13}"/>
              </a:ext>
            </a:extLst>
          </p:cNvPr>
          <p:cNvSpPr/>
          <p:nvPr userDrawn="1"/>
        </p:nvSpPr>
        <p:spPr>
          <a:xfrm rot="5400000">
            <a:off x="15930656" y="15949436"/>
            <a:ext cx="31443831" cy="8812437"/>
          </a:xfrm>
          <a:prstGeom prst="snipRoundRect">
            <a:avLst>
              <a:gd name="adj1" fmla="val 11284"/>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p>
        </p:txBody>
      </p:sp>
      <p:sp>
        <p:nvSpPr>
          <p:cNvPr id="21" name="Snip and Round Single Corner Rectangle 20">
            <a:extLst>
              <a:ext uri="{FF2B5EF4-FFF2-40B4-BE49-F238E27FC236}">
                <a16:creationId xmlns:a16="http://schemas.microsoft.com/office/drawing/2014/main" id="{F7C6676D-60AD-9B6C-37B6-F8AF88D825FD}"/>
              </a:ext>
            </a:extLst>
          </p:cNvPr>
          <p:cNvSpPr/>
          <p:nvPr userDrawn="1"/>
        </p:nvSpPr>
        <p:spPr>
          <a:xfrm rot="5400000">
            <a:off x="2342337" y="11715093"/>
            <a:ext cx="31443831" cy="17281122"/>
          </a:xfrm>
          <a:prstGeom prst="snipRoundRect">
            <a:avLst>
              <a:gd name="adj1" fmla="val 5387"/>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p>
        </p:txBody>
      </p:sp>
      <p:sp>
        <p:nvSpPr>
          <p:cNvPr id="13" name="Snip and Round Single Corner Rectangle 15">
            <a:extLst>
              <a:ext uri="{FF2B5EF4-FFF2-40B4-BE49-F238E27FC236}">
                <a16:creationId xmlns:a16="http://schemas.microsoft.com/office/drawing/2014/main" id="{C59DE913-C46A-F8BE-A712-1350D28ACD86}"/>
              </a:ext>
            </a:extLst>
          </p:cNvPr>
          <p:cNvSpPr/>
          <p:nvPr userDrawn="1"/>
        </p:nvSpPr>
        <p:spPr>
          <a:xfrm rot="10800000" flipV="1">
            <a:off x="0" y="35163138"/>
            <a:ext cx="31553130" cy="915254"/>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p>
        </p:txBody>
      </p:sp>
      <p:sp>
        <p:nvSpPr>
          <p:cNvPr id="14" name="Text Box 14">
            <a:extLst>
              <a:ext uri="{FF2B5EF4-FFF2-40B4-BE49-F238E27FC236}">
                <a16:creationId xmlns:a16="http://schemas.microsoft.com/office/drawing/2014/main" id="{70644030-0EB0-449A-8896-5EA620F7B9D8}"/>
              </a:ext>
            </a:extLst>
          </p:cNvPr>
          <p:cNvSpPr txBox="1">
            <a:spLocks noChangeArrowheads="1"/>
          </p:cNvSpPr>
          <p:nvPr userDrawn="1"/>
        </p:nvSpPr>
        <p:spPr bwMode="auto">
          <a:xfrm>
            <a:off x="876486" y="35475315"/>
            <a:ext cx="1406240" cy="191114"/>
          </a:xfrm>
          <a:prstGeom prst="rect">
            <a:avLst/>
          </a:prstGeom>
          <a:noFill/>
          <a:ln w="9525">
            <a:noFill/>
            <a:miter lim="800000"/>
            <a:headEnd/>
            <a:tailEnd/>
          </a:ln>
          <a:effectLst/>
        </p:spPr>
        <p:txBody>
          <a:bodyPr lIns="51037" tIns="25513" rIns="51037" bIns="25513">
            <a:spAutoFit/>
          </a:bodyPr>
          <a:lstStyle/>
          <a:p>
            <a:pPr eaLnBrk="0" hangingPunct="0">
              <a:lnSpc>
                <a:spcPct val="65000"/>
              </a:lnSpc>
              <a:spcBef>
                <a:spcPct val="50000"/>
              </a:spcBef>
              <a:defRPr/>
            </a:pPr>
            <a:r>
              <a:rPr lang="en-US" sz="28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16" b="1" dirty="0">
                <a:solidFill>
                  <a:schemeClr val="bg1">
                    <a:lumMod val="75000"/>
                  </a:schemeClr>
                </a:solidFill>
                <a:latin typeface="Arial" charset="0"/>
              </a:rPr>
              <a:t>www.PosterPresentations.com</a:t>
            </a:r>
          </a:p>
        </p:txBody>
      </p:sp>
      <p:grpSp>
        <p:nvGrpSpPr>
          <p:cNvPr id="15" name="Group 14">
            <a:extLst>
              <a:ext uri="{FF2B5EF4-FFF2-40B4-BE49-F238E27FC236}">
                <a16:creationId xmlns:a16="http://schemas.microsoft.com/office/drawing/2014/main" id="{4F237C5D-A676-AB4F-7B22-CDCF6D2BD84D}"/>
              </a:ext>
            </a:extLst>
          </p:cNvPr>
          <p:cNvGrpSpPr/>
          <p:nvPr userDrawn="1"/>
        </p:nvGrpSpPr>
        <p:grpSpPr>
          <a:xfrm>
            <a:off x="-3" y="2"/>
            <a:ext cx="35999741" cy="4119090"/>
            <a:chOff x="1" y="-4527"/>
            <a:chExt cx="43891200" cy="4708346"/>
          </a:xfrm>
        </p:grpSpPr>
        <p:sp>
          <p:nvSpPr>
            <p:cNvPr id="16" name="Snip and Round Single Corner Rectangle 15">
              <a:extLst>
                <a:ext uri="{FF2B5EF4-FFF2-40B4-BE49-F238E27FC236}">
                  <a16:creationId xmlns:a16="http://schemas.microsoft.com/office/drawing/2014/main" id="{0771DA47-DA12-3C3C-00B9-4CC738C26956}"/>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p>
          </p:txBody>
        </p:sp>
        <p:sp>
          <p:nvSpPr>
            <p:cNvPr id="17" name="Rectangle 5">
              <a:extLst>
                <a:ext uri="{FF2B5EF4-FFF2-40B4-BE49-F238E27FC236}">
                  <a16:creationId xmlns:a16="http://schemas.microsoft.com/office/drawing/2014/main" id="{2BDF165B-9656-891A-7A48-9799F7DCBED2}"/>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ln>
                  <a:noFill/>
                </a:ln>
              </a:endParaRPr>
            </a:p>
          </p:txBody>
        </p:sp>
        <p:sp>
          <p:nvSpPr>
            <p:cNvPr id="18" name="Rectangle 5">
              <a:extLst>
                <a:ext uri="{FF2B5EF4-FFF2-40B4-BE49-F238E27FC236}">
                  <a16:creationId xmlns:a16="http://schemas.microsoft.com/office/drawing/2014/main" id="{096372B9-E52A-B622-2308-9051ECBA3239}"/>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ln>
                  <a:noFill/>
                </a:ln>
              </a:endParaRPr>
            </a:p>
          </p:txBody>
        </p:sp>
      </p:grpSp>
      <p:graphicFrame>
        <p:nvGraphicFramePr>
          <p:cNvPr id="2" name="Table 1">
            <a:extLst>
              <a:ext uri="{FF2B5EF4-FFF2-40B4-BE49-F238E27FC236}">
                <a16:creationId xmlns:a16="http://schemas.microsoft.com/office/drawing/2014/main" id="{1F4529B0-D2A4-D2C2-F917-626CCB129B0E}"/>
              </a:ext>
            </a:extLst>
          </p:cNvPr>
          <p:cNvGraphicFramePr>
            <a:graphicFrameLocks noGrp="1"/>
          </p:cNvGraphicFramePr>
          <p:nvPr userDrawn="1">
            <p:extLst>
              <p:ext uri="{D42A27DB-BD31-4B8C-83A1-F6EECF244321}">
                <p14:modId xmlns:p14="http://schemas.microsoft.com/office/powerpoint/2010/main" val="1465045304"/>
              </p:ext>
            </p:extLst>
          </p:nvPr>
        </p:nvGraphicFramePr>
        <p:xfrm>
          <a:off x="-10605978" y="55654"/>
          <a:ext cx="9719930" cy="36022735"/>
        </p:xfrm>
        <a:graphic>
          <a:graphicData uri="http://schemas.openxmlformats.org/drawingml/2006/table">
            <a:tbl>
              <a:tblPr firstRow="1" bandRow="1">
                <a:tableStyleId>{5C22544A-7EE6-4342-B048-85BDC9FD1C3A}</a:tableStyleId>
              </a:tblPr>
              <a:tblGrid>
                <a:gridCol w="4167830">
                  <a:extLst>
                    <a:ext uri="{9D8B030D-6E8A-4147-A177-3AD203B41FA5}">
                      <a16:colId xmlns:a16="http://schemas.microsoft.com/office/drawing/2014/main" val="20000"/>
                    </a:ext>
                  </a:extLst>
                </a:gridCol>
                <a:gridCol w="5552100">
                  <a:extLst>
                    <a:ext uri="{9D8B030D-6E8A-4147-A177-3AD203B41FA5}">
                      <a16:colId xmlns:a16="http://schemas.microsoft.com/office/drawing/2014/main" val="20001"/>
                    </a:ext>
                  </a:extLst>
                </a:gridCol>
              </a:tblGrid>
              <a:tr h="155347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0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149999" marR="74999"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067409">
                <a:tc gridSpan="2">
                  <a:txBody>
                    <a:bodyPr/>
                    <a:lstStyle/>
                    <a:p>
                      <a:pPr defTabSz="3765639"/>
                      <a:r>
                        <a:rPr lang="en-US" sz="2100" b="0" i="0" dirty="0">
                          <a:solidFill>
                            <a:srgbClr val="D9D9D9"/>
                          </a:solidFill>
                          <a:latin typeface="Arial"/>
                          <a:cs typeface="Arial"/>
                        </a:rPr>
                        <a:t>This PowerPoint template is designed to create a </a:t>
                      </a:r>
                      <a:r>
                        <a:rPr lang="en-US" sz="2100" b="1" i="0" dirty="0">
                          <a:solidFill>
                            <a:srgbClr val="FFC000"/>
                          </a:solidFill>
                          <a:latin typeface="Arial"/>
                          <a:cs typeface="Arial"/>
                        </a:rPr>
                        <a:t>36"x48" </a:t>
                      </a:r>
                      <a:r>
                        <a:rPr lang="en-US" sz="2100" b="0" i="0" dirty="0">
                          <a:solidFill>
                            <a:srgbClr val="D9D9D9"/>
                          </a:solidFill>
                          <a:latin typeface="Arial"/>
                          <a:cs typeface="Arial"/>
                        </a:rPr>
                        <a:t>research poster. Simply add your title, subtitle, text, tables, charts, and photos to customize your poster.</a:t>
                      </a:r>
                    </a:p>
                    <a:p>
                      <a:pPr defTabSz="3765639"/>
                      <a:endParaRPr lang="en-US" sz="2100" b="0" i="0" dirty="0">
                        <a:solidFill>
                          <a:srgbClr val="D9D9D9"/>
                        </a:solidFill>
                        <a:latin typeface="Arial"/>
                        <a:cs typeface="Arial"/>
                      </a:endParaRPr>
                    </a:p>
                    <a:p>
                      <a:pPr defTabSz="3765639"/>
                      <a:r>
                        <a:rPr lang="en-US" sz="2100" b="0" i="0" dirty="0">
                          <a:solidFill>
                            <a:srgbClr val="D9D9D9"/>
                          </a:solidFill>
                          <a:latin typeface="Arial"/>
                          <a:cs typeface="Arial"/>
                        </a:rPr>
                        <a:t>To assist you in the design process and address any poster-related questions, we offer a series of online tutorials. Visit </a:t>
                      </a:r>
                      <a:r>
                        <a:rPr lang="en-US" sz="2100" b="1" i="0" dirty="0" err="1">
                          <a:solidFill>
                            <a:srgbClr val="FFC000"/>
                          </a:solidFill>
                          <a:latin typeface="Arial"/>
                          <a:cs typeface="Arial"/>
                        </a:rPr>
                        <a:t>PosterPresentations.com</a:t>
                      </a:r>
                      <a:r>
                        <a:rPr lang="en-US" sz="2100" b="1" i="0" dirty="0">
                          <a:solidFill>
                            <a:srgbClr val="FFC000"/>
                          </a:solidFill>
                          <a:latin typeface="Arial"/>
                          <a:cs typeface="Arial"/>
                        </a:rPr>
                        <a:t> </a:t>
                      </a:r>
                      <a:r>
                        <a:rPr lang="en-US" sz="2100" b="0" i="0" dirty="0">
                          <a:solidFill>
                            <a:srgbClr val="D9D9D9"/>
                          </a:solidFill>
                          <a:latin typeface="Arial"/>
                          <a:cs typeface="Arial"/>
                        </a:rPr>
                        <a:t>and select the </a:t>
                      </a:r>
                      <a:r>
                        <a:rPr lang="en-US" sz="2100" b="1" i="0" dirty="0">
                          <a:solidFill>
                            <a:srgbClr val="FFC000"/>
                          </a:solidFill>
                          <a:latin typeface="Arial"/>
                          <a:cs typeface="Arial"/>
                        </a:rPr>
                        <a:t>Tutorials </a:t>
                      </a:r>
                      <a:r>
                        <a:rPr lang="en-US" sz="2100" b="0" i="0" dirty="0">
                          <a:solidFill>
                            <a:srgbClr val="D9D9D9"/>
                          </a:solidFill>
                          <a:latin typeface="Arial"/>
                          <a:cs typeface="Arial"/>
                        </a:rPr>
                        <a:t>tab for detailed guidance.</a:t>
                      </a:r>
                    </a:p>
                    <a:p>
                      <a:pPr defTabSz="3765639"/>
                      <a:endParaRPr lang="en-US" sz="2100" b="0" i="0" dirty="0">
                        <a:solidFill>
                          <a:srgbClr val="D9D9D9"/>
                        </a:solidFill>
                        <a:latin typeface="Arial"/>
                        <a:cs typeface="Arial"/>
                      </a:endParaRPr>
                    </a:p>
                    <a:p>
                      <a:pPr defTabSz="3765639"/>
                      <a:r>
                        <a:rPr lang="en-US" sz="2100" b="0" i="0" dirty="0">
                          <a:solidFill>
                            <a:srgbClr val="D9D9D9"/>
                          </a:solidFill>
                          <a:latin typeface="Arial"/>
                          <a:cs typeface="Arial"/>
                        </a:rPr>
                        <a:t>For same-day professional printing of your poster, go to </a:t>
                      </a:r>
                      <a:r>
                        <a:rPr lang="en-US" sz="2100" b="1" i="0" dirty="0" err="1">
                          <a:solidFill>
                            <a:srgbClr val="FFC000"/>
                          </a:solidFill>
                          <a:latin typeface="Arial"/>
                          <a:cs typeface="Arial"/>
                        </a:rPr>
                        <a:t>PosterPresentations.com</a:t>
                      </a:r>
                      <a:r>
                        <a:rPr lang="en-US" sz="2100" b="1" i="0" dirty="0">
                          <a:solidFill>
                            <a:srgbClr val="FFC000"/>
                          </a:solidFill>
                          <a:latin typeface="Arial"/>
                          <a:cs typeface="Arial"/>
                        </a:rPr>
                        <a:t> </a:t>
                      </a:r>
                      <a:r>
                        <a:rPr lang="en-US" sz="2100" b="0" i="0" dirty="0">
                          <a:solidFill>
                            <a:srgbClr val="D9D9D9"/>
                          </a:solidFill>
                          <a:latin typeface="Arial"/>
                          <a:cs typeface="Arial"/>
                        </a:rPr>
                        <a:t>and click on the ”</a:t>
                      </a:r>
                      <a:r>
                        <a:rPr lang="en-US" sz="2100" b="1" i="0" dirty="0">
                          <a:solidFill>
                            <a:srgbClr val="FFC000"/>
                          </a:solidFill>
                          <a:latin typeface="Arial"/>
                          <a:cs typeface="Arial"/>
                        </a:rPr>
                        <a:t>PRINT</a:t>
                      </a:r>
                      <a:r>
                        <a:rPr lang="en-US" sz="2100" b="0" i="0" dirty="0">
                          <a:solidFill>
                            <a:srgbClr val="D9D9D9"/>
                          </a:solidFill>
                          <a:latin typeface="Arial"/>
                          <a:cs typeface="Arial"/>
                        </a:rPr>
                        <a:t>” button or click on any of our poster options.</a:t>
                      </a:r>
                      <a:endParaRPr lang="en-US" sz="2100" b="0" dirty="0">
                        <a:solidFill>
                          <a:srgbClr val="D9D9D9"/>
                        </a:solidFill>
                        <a:latin typeface="Arial"/>
                        <a:cs typeface="Arial"/>
                      </a:endParaRPr>
                    </a:p>
                  </a:txBody>
                  <a:tcPr marL="149999" marR="74999"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21096">
                <a:tc>
                  <a:txBody>
                    <a:bodyPr/>
                    <a:lstStyle/>
                    <a:p>
                      <a:pPr algn="ctr"/>
                      <a:endParaRPr lang="en-US" sz="2100" dirty="0">
                        <a:solidFill>
                          <a:srgbClr val="1F3A4E"/>
                        </a:solidFill>
                      </a:endParaRPr>
                    </a:p>
                    <a:p>
                      <a:pPr algn="ctr"/>
                      <a:endParaRPr lang="en-US" sz="2100" dirty="0">
                        <a:solidFill>
                          <a:srgbClr val="1F3A4E"/>
                        </a:solidFill>
                      </a:endParaRPr>
                    </a:p>
                    <a:p>
                      <a:pPr algn="ctr"/>
                      <a:r>
                        <a:rPr lang="en-US" sz="2100" dirty="0">
                          <a:solidFill>
                            <a:schemeClr val="bg1"/>
                          </a:solidFill>
                          <a:latin typeface="Arial" panose="020B0604020202020204" pitchFamily="34" charset="0"/>
                          <a:cs typeface="Arial" panose="020B0604020202020204" pitchFamily="34" charset="0"/>
                        </a:rPr>
                        <a:t>This is a template for a </a:t>
                      </a:r>
                    </a:p>
                    <a:p>
                      <a:pPr algn="ctr"/>
                      <a:r>
                        <a:rPr lang="en-US" sz="2100" dirty="0">
                          <a:solidFill>
                            <a:schemeClr val="bg1"/>
                          </a:solidFill>
                          <a:latin typeface="Arial" panose="020B0604020202020204" pitchFamily="34" charset="0"/>
                          <a:cs typeface="Arial" panose="020B0604020202020204" pitchFamily="34" charset="0"/>
                        </a:rPr>
                        <a:t>presentation poster</a:t>
                      </a:r>
                      <a:br>
                        <a:rPr lang="en-US" sz="21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100x100cm</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(39.37”x39.37”)</a:t>
                      </a:r>
                      <a:br>
                        <a:rPr lang="en-US" sz="2100" dirty="0">
                          <a:solidFill>
                            <a:schemeClr val="bg1"/>
                          </a:solidFill>
                          <a:latin typeface="Arial" panose="020B0604020202020204" pitchFamily="34" charset="0"/>
                          <a:cs typeface="Arial" panose="020B0604020202020204" pitchFamily="34" charset="0"/>
                        </a:rPr>
                      </a:br>
                      <a:endParaRPr lang="en-US" sz="2100" dirty="0">
                        <a:solidFill>
                          <a:srgbClr val="1F3A4E"/>
                        </a:solidFill>
                      </a:endParaRPr>
                    </a:p>
                  </a:txBody>
                  <a:tcPr marL="74999" marR="74999"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600" b="1" baseline="0" dirty="0">
                          <a:solidFill>
                            <a:srgbClr val="FFC000"/>
                          </a:solidFill>
                          <a:latin typeface="Arial" panose="020B0604020202020204" pitchFamily="34" charset="0"/>
                          <a:cs typeface="Arial" panose="020B0604020202020204" pitchFamily="34" charset="0"/>
                        </a:rPr>
                        <a:t>Important: Check the template size</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1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1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Any square size up to </a:t>
                      </a:r>
                      <a:r>
                        <a:rPr lang="en-US" sz="2000" b="0" dirty="0">
                          <a:solidFill>
                            <a:srgbClr val="FFC000"/>
                          </a:solidFill>
                          <a:latin typeface="Arial" panose="020B0604020202020204" pitchFamily="34" charset="0"/>
                          <a:cs typeface="Arial" panose="020B0604020202020204" pitchFamily="34" charset="0"/>
                        </a:rPr>
                        <a:t>121x212cm</a:t>
                      </a:r>
                      <a:endParaRPr lang="en-US" sz="2100" b="0" baseline="0" dirty="0">
                        <a:solidFill>
                          <a:srgbClr val="FFC000"/>
                        </a:solidFill>
                        <a:latin typeface="Arial" panose="020B0604020202020204" pitchFamily="34" charset="0"/>
                        <a:cs typeface="Arial" panose="020B0604020202020204" pitchFamily="34" charset="0"/>
                      </a:endParaRPr>
                    </a:p>
                  </a:txBody>
                  <a:tcPr marL="149999" marR="74999" marT="149999" marB="50000">
                    <a:solidFill>
                      <a:srgbClr val="010101"/>
                    </a:solidFill>
                  </a:tcPr>
                </a:tc>
                <a:extLst>
                  <a:ext uri="{0D108BD9-81ED-4DB2-BD59-A6C34878D82A}">
                    <a16:rowId xmlns:a16="http://schemas.microsoft.com/office/drawing/2014/main" val="10008"/>
                  </a:ext>
                </a:extLst>
              </a:tr>
              <a:tr h="4877100">
                <a:tc>
                  <a:txBody>
                    <a:bodyPr/>
                    <a:lstStyle/>
                    <a:p>
                      <a:endParaRPr lang="en-US" sz="2100" dirty="0">
                        <a:solidFill>
                          <a:srgbClr val="1F3A4E"/>
                        </a:solidFill>
                      </a:endParaRPr>
                    </a:p>
                  </a:txBody>
                  <a:tcPr marL="74999" marR="74999" marT="50000" marB="50000">
                    <a:blipFill rotWithShape="1">
                      <a:blip r:embed="rId3"/>
                      <a:stretch>
                        <a:fillRect/>
                      </a:stretch>
                    </a:blipFill>
                  </a:tcPr>
                </a:tc>
                <a:tc>
                  <a:txBody>
                    <a:bodyPr/>
                    <a:lstStyle/>
                    <a:p>
                      <a:pPr algn="l"/>
                      <a:r>
                        <a:rPr lang="en-US" sz="26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6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600" b="1" baseline="0" dirty="0">
                        <a:solidFill>
                          <a:srgbClr val="FFC000"/>
                        </a:solidFill>
                        <a:latin typeface="Arial" panose="020B0604020202020204" pitchFamily="34" charset="0"/>
                        <a:cs typeface="Arial" panose="020B0604020202020204" pitchFamily="34" charset="0"/>
                      </a:endParaRPr>
                    </a:p>
                    <a:p>
                      <a:pPr algn="l"/>
                      <a:r>
                        <a:rPr lang="en-US" sz="21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100" b="0" baseline="0" dirty="0">
                        <a:solidFill>
                          <a:srgbClr val="D9D9D9"/>
                        </a:solidFill>
                        <a:latin typeface="Arial" panose="020B0604020202020204" pitchFamily="34" charset="0"/>
                        <a:cs typeface="Arial" panose="020B0604020202020204" pitchFamily="34" charset="0"/>
                      </a:endParaRPr>
                    </a:p>
                    <a:p>
                      <a:pPr algn="l"/>
                      <a:r>
                        <a:rPr lang="en-US" sz="21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1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49999" marR="74999" marT="149999" marB="50000">
                    <a:solidFill>
                      <a:srgbClr val="010101"/>
                    </a:solidFill>
                  </a:tcPr>
                </a:tc>
                <a:extLst>
                  <a:ext uri="{0D108BD9-81ED-4DB2-BD59-A6C34878D82A}">
                    <a16:rowId xmlns:a16="http://schemas.microsoft.com/office/drawing/2014/main" val="10001"/>
                  </a:ext>
                </a:extLst>
              </a:tr>
              <a:tr h="22116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1" baseline="0" dirty="0">
                          <a:solidFill>
                            <a:srgbClr val="FFC000"/>
                          </a:solidFill>
                          <a:latin typeface="Arial" panose="020B0604020202020204" pitchFamily="34" charset="0"/>
                          <a:cs typeface="Arial" panose="020B0604020202020204" pitchFamily="34" charset="0"/>
                        </a:rPr>
                        <a:t>Ruler and Guides</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74999" marR="74999"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717664">
                <a:tc>
                  <a:txBody>
                    <a:bodyPr/>
                    <a:lstStyle/>
                    <a:p>
                      <a:endParaRPr lang="en-US" sz="2100" dirty="0">
                        <a:solidFill>
                          <a:srgbClr val="1F3A4E"/>
                        </a:solidFill>
                      </a:endParaRPr>
                    </a:p>
                  </a:txBody>
                  <a:tcPr marL="74999" marR="74999" marT="50000" marB="50000">
                    <a:blipFill rotWithShape="1">
                      <a:blip r:embed="rId4"/>
                      <a:stretch>
                        <a:fillRect/>
                      </a:stretch>
                    </a:blipFill>
                  </a:tcPr>
                </a:tc>
                <a:tc>
                  <a:txBody>
                    <a:bodyPr/>
                    <a:lstStyle/>
                    <a:p>
                      <a:pPr marL="0" lvl="1" indent="0" algn="l" defTabSz="114300"/>
                      <a:r>
                        <a:rPr lang="en-US" sz="2600" b="1" baseline="0" dirty="0">
                          <a:solidFill>
                            <a:srgbClr val="FFC000"/>
                          </a:solidFill>
                          <a:latin typeface="Arial" panose="020B0604020202020204" pitchFamily="34" charset="0"/>
                          <a:cs typeface="Arial" panose="020B0604020202020204" pitchFamily="34" charset="0"/>
                        </a:rPr>
                        <a:t>Headers and text containers</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1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100" b="0" baseline="0" dirty="0">
                        <a:solidFill>
                          <a:srgbClr val="D9D9D9"/>
                        </a:solidFill>
                        <a:latin typeface="Arial" panose="020B0604020202020204" pitchFamily="34" charset="0"/>
                        <a:cs typeface="Arial" panose="020B0604020202020204" pitchFamily="34" charset="0"/>
                      </a:endParaRPr>
                    </a:p>
                  </a:txBody>
                  <a:tcPr marL="149999" marR="74999" marT="149999" marB="50000">
                    <a:solidFill>
                      <a:srgbClr val="010101"/>
                    </a:solidFill>
                  </a:tcPr>
                </a:tc>
                <a:extLst>
                  <a:ext uri="{0D108BD9-81ED-4DB2-BD59-A6C34878D82A}">
                    <a16:rowId xmlns:a16="http://schemas.microsoft.com/office/drawing/2014/main" val="10003"/>
                  </a:ext>
                </a:extLst>
              </a:tr>
              <a:tr h="3977719">
                <a:tc gridSpan="2">
                  <a:txBody>
                    <a:bodyPr/>
                    <a:lstStyle/>
                    <a:p>
                      <a:r>
                        <a:rPr lang="en-US" sz="2600" b="1" dirty="0">
                          <a:solidFill>
                            <a:srgbClr val="FFC000"/>
                          </a:solidFill>
                          <a:latin typeface="Arial" panose="020B0604020202020204" pitchFamily="34" charset="0"/>
                          <a:cs typeface="Arial" panose="020B0604020202020204" pitchFamily="34" charset="0"/>
                        </a:rPr>
                        <a:t>Adding content to the poster</a:t>
                      </a:r>
                    </a:p>
                    <a:p>
                      <a:r>
                        <a:rPr lang="en-US" sz="21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100" baseline="0" dirty="0">
                        <a:solidFill>
                          <a:srgbClr val="D9D9D9"/>
                        </a:solidFill>
                        <a:latin typeface="Arial" panose="020B0604020202020204" pitchFamily="34" charset="0"/>
                        <a:cs typeface="Arial" panose="020B0604020202020204" pitchFamily="34" charset="0"/>
                      </a:endParaRPr>
                    </a:p>
                    <a:p>
                      <a:r>
                        <a:rPr lang="en-US" sz="21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100" baseline="0" dirty="0">
                        <a:solidFill>
                          <a:srgbClr val="D9D9D9"/>
                        </a:solidFill>
                        <a:latin typeface="Arial" panose="020B0604020202020204" pitchFamily="34" charset="0"/>
                        <a:cs typeface="Arial" panose="020B0604020202020204" pitchFamily="34" charset="0"/>
                      </a:endParaRPr>
                    </a:p>
                    <a:p>
                      <a:r>
                        <a:rPr lang="en-US" sz="21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74999" marR="74999"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015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49999" marR="74999"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17280">
                <a:tc gridSpan="2">
                  <a:txBody>
                    <a:bodyPr/>
                    <a:lstStyle/>
                    <a:p>
                      <a:endParaRPr lang="en-US" sz="2100" dirty="0">
                        <a:solidFill>
                          <a:schemeClr val="bg1"/>
                        </a:solidFill>
                        <a:latin typeface="Arial" panose="020B0604020202020204" pitchFamily="34" charset="0"/>
                        <a:cs typeface="Arial" panose="020B0604020202020204" pitchFamily="34" charset="0"/>
                      </a:endParaRPr>
                    </a:p>
                  </a:txBody>
                  <a:tcPr marL="149999" marR="74999"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5959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49999" marR="74999"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17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chemeClr val="bg1"/>
                        </a:solidFill>
                        <a:latin typeface="Arial"/>
                        <a:cs typeface="Arial"/>
                      </a:endParaRPr>
                    </a:p>
                  </a:txBody>
                  <a:tcPr marL="149999" marR="74999"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9B648448-10BA-4CD1-0949-37074100EB72}"/>
              </a:ext>
            </a:extLst>
          </p:cNvPr>
          <p:cNvGraphicFramePr>
            <a:graphicFrameLocks noGrp="1"/>
          </p:cNvGraphicFramePr>
          <p:nvPr userDrawn="1">
            <p:extLst>
              <p:ext uri="{D42A27DB-BD31-4B8C-83A1-F6EECF244321}">
                <p14:modId xmlns:p14="http://schemas.microsoft.com/office/powerpoint/2010/main" val="34935931"/>
              </p:ext>
            </p:extLst>
          </p:nvPr>
        </p:nvGraphicFramePr>
        <p:xfrm>
          <a:off x="36864315" y="0"/>
          <a:ext cx="9719931" cy="36260381"/>
        </p:xfrm>
        <a:graphic>
          <a:graphicData uri="http://schemas.openxmlformats.org/drawingml/2006/table">
            <a:tbl>
              <a:tblPr firstRow="1" bandRow="1">
                <a:tableStyleId>{5C22544A-7EE6-4342-B048-85BDC9FD1C3A}</a:tableStyleId>
              </a:tblPr>
              <a:tblGrid>
                <a:gridCol w="4347143">
                  <a:extLst>
                    <a:ext uri="{9D8B030D-6E8A-4147-A177-3AD203B41FA5}">
                      <a16:colId xmlns:a16="http://schemas.microsoft.com/office/drawing/2014/main" val="20000"/>
                    </a:ext>
                  </a:extLst>
                </a:gridCol>
                <a:gridCol w="663939">
                  <a:extLst>
                    <a:ext uri="{9D8B030D-6E8A-4147-A177-3AD203B41FA5}">
                      <a16:colId xmlns:a16="http://schemas.microsoft.com/office/drawing/2014/main" val="3519466302"/>
                    </a:ext>
                  </a:extLst>
                </a:gridCol>
                <a:gridCol w="4708849">
                  <a:extLst>
                    <a:ext uri="{9D8B030D-6E8A-4147-A177-3AD203B41FA5}">
                      <a16:colId xmlns:a16="http://schemas.microsoft.com/office/drawing/2014/main" val="4164475170"/>
                    </a:ext>
                  </a:extLst>
                </a:gridCol>
              </a:tblGrid>
              <a:tr h="14443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149999" marR="74999"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68180">
                <a:tc>
                  <a:txBody>
                    <a:bodyPr/>
                    <a:lstStyle/>
                    <a:p>
                      <a:endParaRPr lang="en-US" sz="2100" u="none" dirty="0">
                        <a:solidFill>
                          <a:srgbClr val="FFC000"/>
                        </a:solidFill>
                      </a:endParaRPr>
                    </a:p>
                  </a:txBody>
                  <a:tcPr marL="149999" marR="74999"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100" u="none" dirty="0">
                        <a:solidFill>
                          <a:srgbClr val="FFC000"/>
                        </a:solidFill>
                      </a:endParaRPr>
                    </a:p>
                  </a:txBody>
                  <a:tcPr marL="149999" marR="74999"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5999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49999" marR="74999"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49999" marR="74999"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70228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txBody>
                  <a:tcPr marL="149999" marR="74999"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99997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600" noProof="0" dirty="0">
                          <a:solidFill>
                            <a:srgbClr val="D9D9D9"/>
                          </a:solidFill>
                          <a:latin typeface="Arial" panose="020B0604020202020204" pitchFamily="34" charset="0"/>
                          <a:cs typeface="Arial" panose="020B0604020202020204" pitchFamily="34" charset="0"/>
                        </a:rPr>
                      </a:br>
                      <a:r>
                        <a:rPr lang="en-US" sz="2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49999" marR="74999"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987456">
                <a:tc>
                  <a:txBody>
                    <a:bodyPr/>
                    <a:lstStyle/>
                    <a:p>
                      <a:r>
                        <a:rPr lang="en-US" sz="3000" b="1" dirty="0">
                          <a:solidFill>
                            <a:srgbClr val="FFC000"/>
                          </a:solidFill>
                          <a:latin typeface="Arial" panose="020B0604020202020204" pitchFamily="34" charset="0"/>
                          <a:cs typeface="Arial" panose="020B0604020202020204" pitchFamily="34" charset="0"/>
                        </a:rPr>
                        <a:t>How to</a:t>
                      </a:r>
                      <a:r>
                        <a:rPr lang="en-US" sz="3000" b="1" baseline="0" dirty="0">
                          <a:solidFill>
                            <a:srgbClr val="FFC000"/>
                          </a:solidFill>
                          <a:latin typeface="Arial" panose="020B0604020202020204" pitchFamily="34" charset="0"/>
                          <a:cs typeface="Arial" panose="020B0604020202020204" pitchFamily="34" charset="0"/>
                        </a:rPr>
                        <a:t> preview your poster prior to printing</a:t>
                      </a:r>
                      <a:endParaRPr lang="en-US" sz="3000" b="1" dirty="0">
                        <a:solidFill>
                          <a:srgbClr val="FFC000"/>
                        </a:solidFill>
                        <a:latin typeface="Arial" panose="020B0604020202020204" pitchFamily="34" charset="0"/>
                        <a:cs typeface="Arial" panose="020B0604020202020204" pitchFamily="34" charset="0"/>
                      </a:endParaRPr>
                    </a:p>
                    <a:p>
                      <a:r>
                        <a:rPr lang="en-US" sz="2600" dirty="0">
                          <a:solidFill>
                            <a:srgbClr val="D9D9D9"/>
                          </a:solidFill>
                          <a:latin typeface="Arial" panose="020B0604020202020204" pitchFamily="34" charset="0"/>
                          <a:cs typeface="Arial" panose="020B0604020202020204" pitchFamily="34" charset="0"/>
                        </a:rPr>
                        <a:t>You can preview your poster at any time by pressing the </a:t>
                      </a:r>
                      <a:r>
                        <a:rPr lang="en-US" sz="2600" b="1" dirty="0">
                          <a:solidFill>
                            <a:srgbClr val="FFC000"/>
                          </a:solidFill>
                          <a:latin typeface="Arial" panose="020B0604020202020204" pitchFamily="34" charset="0"/>
                          <a:cs typeface="Arial" panose="020B0604020202020204" pitchFamily="34" charset="0"/>
                        </a:rPr>
                        <a:t>F5 key </a:t>
                      </a:r>
                      <a:r>
                        <a:rPr lang="en-US" sz="2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600" b="1" dirty="0">
                          <a:solidFill>
                            <a:srgbClr val="FFC000"/>
                          </a:solidFill>
                          <a:latin typeface="Arial" panose="020B0604020202020204" pitchFamily="34" charset="0"/>
                          <a:cs typeface="Arial" panose="020B0604020202020204" pitchFamily="34" charset="0"/>
                        </a:rPr>
                        <a:t>ESC</a:t>
                      </a:r>
                      <a:r>
                        <a:rPr lang="en-US" sz="2600" dirty="0">
                          <a:solidFill>
                            <a:srgbClr val="D9D9D9"/>
                          </a:solidFill>
                          <a:latin typeface="Arial" panose="020B0604020202020204" pitchFamily="34" charset="0"/>
                          <a:cs typeface="Arial" panose="020B0604020202020204" pitchFamily="34" charset="0"/>
                        </a:rPr>
                        <a:t> key.</a:t>
                      </a:r>
                    </a:p>
                  </a:txBody>
                  <a:tcPr marL="149999" marR="74999"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000" b="1" dirty="0">
                          <a:solidFill>
                            <a:srgbClr val="D9D9D9"/>
                          </a:solidFill>
                          <a:latin typeface="Arial" panose="020B0604020202020204" pitchFamily="34" charset="0"/>
                          <a:cs typeface="Arial" panose="020B0604020202020204" pitchFamily="34" charset="0"/>
                        </a:rPr>
                        <a:t>(Windows)</a:t>
                      </a:r>
                      <a:br>
                        <a:rPr lang="en-US" sz="3000" b="1" dirty="0">
                          <a:solidFill>
                            <a:srgbClr val="D9D9D9"/>
                          </a:solidFill>
                          <a:latin typeface="Arial" panose="020B0604020202020204" pitchFamily="34" charset="0"/>
                          <a:cs typeface="Arial" panose="020B0604020202020204" pitchFamily="34" charset="0"/>
                        </a:rPr>
                      </a:br>
                      <a:r>
                        <a:rPr lang="en-US" sz="3000" b="1" dirty="0">
                          <a:solidFill>
                            <a:srgbClr val="D9D9D9"/>
                          </a:solidFill>
                          <a:latin typeface="Arial" panose="020B0604020202020204" pitchFamily="34" charset="0"/>
                          <a:cs typeface="Arial" panose="020B0604020202020204" pitchFamily="34" charset="0"/>
                        </a:rPr>
                        <a:t>Or click on the SLIDESHOW tab (Mac and Windows)</a:t>
                      </a:r>
                      <a:endParaRPr lang="en-US" sz="2600" dirty="0">
                        <a:solidFill>
                          <a:srgbClr val="D9D9D9"/>
                        </a:solidFill>
                        <a:latin typeface="Arial" panose="020B0604020202020204" pitchFamily="34" charset="0"/>
                        <a:cs typeface="Arial" panose="020B0604020202020204" pitchFamily="34" charset="0"/>
                      </a:endParaRPr>
                    </a:p>
                  </a:txBody>
                  <a:tcPr marL="149999" marR="74999"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06246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To print your poster, visit </a:t>
                      </a:r>
                      <a:r>
                        <a:rPr lang="en-US" sz="2600" noProof="0" dirty="0" err="1">
                          <a:solidFill>
                            <a:srgbClr val="FFC000"/>
                          </a:solidFill>
                          <a:latin typeface="Arial"/>
                          <a:cs typeface="Arial"/>
                        </a:rPr>
                        <a:t>PosterPresentations.com</a:t>
                      </a:r>
                      <a:r>
                        <a:rPr lang="en-US" sz="2600" noProof="0" dirty="0">
                          <a:solidFill>
                            <a:srgbClr val="FFC000"/>
                          </a:solidFill>
                          <a:latin typeface="Arial"/>
                          <a:cs typeface="Arial"/>
                        </a:rPr>
                        <a:t> </a:t>
                      </a:r>
                      <a:r>
                        <a:rPr lang="en-US" sz="2600" noProof="0" dirty="0">
                          <a:solidFill>
                            <a:srgbClr val="D9D9D9"/>
                          </a:solidFill>
                          <a:latin typeface="Arial"/>
                          <a:cs typeface="Arial"/>
                        </a:rPr>
                        <a:t>and click the "</a:t>
                      </a:r>
                      <a:r>
                        <a:rPr lang="en-US" sz="2600" noProof="0" dirty="0">
                          <a:solidFill>
                            <a:srgbClr val="FFC000"/>
                          </a:solidFill>
                          <a:latin typeface="Arial"/>
                          <a:cs typeface="Arial"/>
                        </a:rPr>
                        <a:t>PRINT</a:t>
                      </a:r>
                      <a:r>
                        <a:rPr lang="en-US" sz="2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600" noProof="0" dirty="0">
                          <a:solidFill>
                            <a:srgbClr val="D9D9D9"/>
                          </a:solidFill>
                          <a:latin typeface="Arial"/>
                          <a:cs typeface="Arial"/>
                        </a:rPr>
                      </a:br>
                      <a:br>
                        <a:rPr lang="en-US" sz="2600" noProof="0" dirty="0">
                          <a:solidFill>
                            <a:srgbClr val="D9D9D9"/>
                          </a:solidFill>
                          <a:latin typeface="Arial"/>
                          <a:cs typeface="Arial"/>
                        </a:rPr>
                      </a:br>
                      <a:r>
                        <a:rPr lang="en-US" sz="2600" noProof="0" dirty="0">
                          <a:solidFill>
                            <a:srgbClr val="D9D9D9"/>
                          </a:solidFill>
                          <a:latin typeface="Arial"/>
                          <a:cs typeface="Arial"/>
                        </a:rPr>
                        <a:t>Go to </a:t>
                      </a:r>
                      <a:r>
                        <a:rPr lang="en-US" sz="2600" noProof="0" dirty="0" err="1">
                          <a:solidFill>
                            <a:srgbClr val="FFC000"/>
                          </a:solidFill>
                          <a:latin typeface="Arial"/>
                          <a:cs typeface="Arial"/>
                        </a:rPr>
                        <a:t>PosterPresentations.com</a:t>
                      </a:r>
                      <a:r>
                        <a:rPr lang="en-US" sz="2600" noProof="0" dirty="0">
                          <a:solidFill>
                            <a:srgbClr val="D9D9D9"/>
                          </a:solidFill>
                          <a:latin typeface="Arial"/>
                          <a:cs typeface="Arial"/>
                        </a:rPr>
                        <a:t> for more information.</a:t>
                      </a:r>
                    </a:p>
                  </a:txBody>
                  <a:tcPr marL="149999" marR="74999"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06246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FFC000"/>
                          </a:solidFill>
                          <a:latin typeface="Arial"/>
                          <a:cs typeface="Arial"/>
                        </a:rPr>
                        <a:t>https://</a:t>
                      </a:r>
                      <a:r>
                        <a:rPr lang="en-US" sz="2600" noProof="0" dirty="0" err="1">
                          <a:solidFill>
                            <a:srgbClr val="FFC000"/>
                          </a:solidFill>
                          <a:latin typeface="Arial"/>
                          <a:cs typeface="Arial"/>
                        </a:rPr>
                        <a:t>www.posterpresentations.com</a:t>
                      </a:r>
                      <a:r>
                        <a:rPr lang="en-US" sz="2600" noProof="0" dirty="0">
                          <a:solidFill>
                            <a:srgbClr val="FFC000"/>
                          </a:solidFill>
                          <a:latin typeface="Arial"/>
                          <a:cs typeface="Arial"/>
                        </a:rPr>
                        <a:t>/poster-presentation-services-for-conferences-and-</a:t>
                      </a:r>
                      <a:r>
                        <a:rPr lang="en-US" sz="2600" noProof="0" dirty="0" err="1">
                          <a:solidFill>
                            <a:srgbClr val="FFC000"/>
                          </a:solidFill>
                          <a:latin typeface="Arial"/>
                          <a:cs typeface="Arial"/>
                        </a:rPr>
                        <a:t>events.html</a:t>
                      </a:r>
                      <a:endParaRPr lang="en-US" sz="2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FFC000"/>
                        </a:solidFill>
                        <a:latin typeface="Arial"/>
                        <a:cs typeface="Arial"/>
                      </a:endParaRPr>
                    </a:p>
                  </a:txBody>
                  <a:tcPr marL="149999" marR="74999"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91723">
                <a:tc gridSpan="3">
                  <a:txBody>
                    <a:bodyPr/>
                    <a:lstStyle/>
                    <a:p>
                      <a:endParaRPr lang="en-US" sz="2600" dirty="0">
                        <a:solidFill>
                          <a:srgbClr val="1F3A4E"/>
                        </a:solidFill>
                      </a:endParaRPr>
                    </a:p>
                  </a:txBody>
                  <a:tcPr marL="149999" marR="74999"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41487">
                <a:tc gridSpan="2">
                  <a:txBody>
                    <a:bodyPr/>
                    <a:lstStyle/>
                    <a:p>
                      <a:pPr>
                        <a:lnSpc>
                          <a:spcPts val="2600"/>
                        </a:lnSpc>
                      </a:pPr>
                      <a:r>
                        <a:rPr lang="en-US" sz="2100" dirty="0">
                          <a:solidFill>
                            <a:schemeClr val="bg1">
                              <a:lumMod val="85000"/>
                            </a:schemeClr>
                          </a:solidFill>
                          <a:latin typeface="Arial"/>
                          <a:cs typeface="Arial"/>
                        </a:rPr>
                        <a:t>© 2025</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49999" marR="74999"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9400" dirty="0"/>
                    </a:p>
                  </a:txBody>
                  <a:tcPr marL="149999" marR="74999" marT="149999" marB="5000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3600053" rtl="0" eaLnBrk="1" latinLnBrk="0" hangingPunct="1">
        <a:spcBef>
          <a:spcPct val="0"/>
        </a:spcBef>
        <a:buNone/>
        <a:defRPr sz="7218" kern="1200">
          <a:solidFill>
            <a:schemeClr val="bg1"/>
          </a:solidFill>
          <a:latin typeface="Trebuchet MS" pitchFamily="34" charset="0"/>
          <a:ea typeface="+mj-ea"/>
          <a:cs typeface="+mj-cs"/>
        </a:defRPr>
      </a:lvl1pPr>
    </p:titleStyle>
    <p:bodyStyle>
      <a:lvl1pPr marL="1350021" indent="-1350021" algn="l" defTabSz="3600053" rtl="0" eaLnBrk="1" latinLnBrk="0" hangingPunct="1">
        <a:spcBef>
          <a:spcPct val="20000"/>
        </a:spcBef>
        <a:buFont typeface="Arial" pitchFamily="34" charset="0"/>
        <a:buChar char="•"/>
        <a:defRPr sz="12632" kern="1200">
          <a:solidFill>
            <a:schemeClr val="tx1"/>
          </a:solidFill>
          <a:latin typeface="+mn-lt"/>
          <a:ea typeface="+mn-ea"/>
          <a:cs typeface="+mn-cs"/>
        </a:defRPr>
      </a:lvl1pPr>
      <a:lvl2pPr marL="2925044" indent="-1125016" algn="l" defTabSz="3600053" rtl="0" eaLnBrk="1" latinLnBrk="0" hangingPunct="1">
        <a:spcBef>
          <a:spcPct val="20000"/>
        </a:spcBef>
        <a:buFont typeface="Arial" pitchFamily="34" charset="0"/>
        <a:buChar char="–"/>
        <a:defRPr sz="11073" kern="1200">
          <a:solidFill>
            <a:schemeClr val="tx1"/>
          </a:solidFill>
          <a:latin typeface="+mn-lt"/>
          <a:ea typeface="+mn-ea"/>
          <a:cs typeface="+mn-cs"/>
        </a:defRPr>
      </a:lvl2pPr>
      <a:lvl3pPr marL="4500067" indent="-900014" algn="l" defTabSz="3600053" rtl="0" eaLnBrk="1" latinLnBrk="0" hangingPunct="1">
        <a:spcBef>
          <a:spcPct val="20000"/>
        </a:spcBef>
        <a:buFont typeface="Arial" pitchFamily="34" charset="0"/>
        <a:buChar char="•"/>
        <a:defRPr sz="9515" kern="1200">
          <a:solidFill>
            <a:schemeClr val="tx1"/>
          </a:solidFill>
          <a:latin typeface="+mn-lt"/>
          <a:ea typeface="+mn-ea"/>
          <a:cs typeface="+mn-cs"/>
        </a:defRPr>
      </a:lvl3pPr>
      <a:lvl4pPr marL="6300094"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4pPr>
      <a:lvl5pPr marL="8100120"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5pPr>
      <a:lvl6pPr marL="9900148"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6pPr>
      <a:lvl7pPr marL="11700173"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7pPr>
      <a:lvl8pPr marL="13500200"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8pPr>
      <a:lvl9pPr marL="15300227"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9pPr>
    </p:bodyStyle>
    <p:otherStyle>
      <a:defPPr>
        <a:defRPr lang="en-US"/>
      </a:defPPr>
      <a:lvl1pPr marL="0" algn="l" defTabSz="3600053" rtl="0" eaLnBrk="1" latinLnBrk="0" hangingPunct="1">
        <a:defRPr sz="7055" kern="1200">
          <a:solidFill>
            <a:schemeClr val="tx1"/>
          </a:solidFill>
          <a:latin typeface="+mn-lt"/>
          <a:ea typeface="+mn-ea"/>
          <a:cs typeface="+mn-cs"/>
        </a:defRPr>
      </a:lvl1pPr>
      <a:lvl2pPr marL="1800027" algn="l" defTabSz="3600053" rtl="0" eaLnBrk="1" latinLnBrk="0" hangingPunct="1">
        <a:defRPr sz="7055" kern="1200">
          <a:solidFill>
            <a:schemeClr val="tx1"/>
          </a:solidFill>
          <a:latin typeface="+mn-lt"/>
          <a:ea typeface="+mn-ea"/>
          <a:cs typeface="+mn-cs"/>
        </a:defRPr>
      </a:lvl2pPr>
      <a:lvl3pPr marL="3600053" algn="l" defTabSz="3600053" rtl="0" eaLnBrk="1" latinLnBrk="0" hangingPunct="1">
        <a:defRPr sz="7055" kern="1200">
          <a:solidFill>
            <a:schemeClr val="tx1"/>
          </a:solidFill>
          <a:latin typeface="+mn-lt"/>
          <a:ea typeface="+mn-ea"/>
          <a:cs typeface="+mn-cs"/>
        </a:defRPr>
      </a:lvl3pPr>
      <a:lvl4pPr marL="5400080" algn="l" defTabSz="3600053" rtl="0" eaLnBrk="1" latinLnBrk="0" hangingPunct="1">
        <a:defRPr sz="7055" kern="1200">
          <a:solidFill>
            <a:schemeClr val="tx1"/>
          </a:solidFill>
          <a:latin typeface="+mn-lt"/>
          <a:ea typeface="+mn-ea"/>
          <a:cs typeface="+mn-cs"/>
        </a:defRPr>
      </a:lvl4pPr>
      <a:lvl5pPr marL="7200107" algn="l" defTabSz="3600053" rtl="0" eaLnBrk="1" latinLnBrk="0" hangingPunct="1">
        <a:defRPr sz="7055" kern="1200">
          <a:solidFill>
            <a:schemeClr val="tx1"/>
          </a:solidFill>
          <a:latin typeface="+mn-lt"/>
          <a:ea typeface="+mn-ea"/>
          <a:cs typeface="+mn-cs"/>
        </a:defRPr>
      </a:lvl5pPr>
      <a:lvl6pPr marL="9000134" algn="l" defTabSz="3600053" rtl="0" eaLnBrk="1" latinLnBrk="0" hangingPunct="1">
        <a:defRPr sz="7055" kern="1200">
          <a:solidFill>
            <a:schemeClr val="tx1"/>
          </a:solidFill>
          <a:latin typeface="+mn-lt"/>
          <a:ea typeface="+mn-ea"/>
          <a:cs typeface="+mn-cs"/>
        </a:defRPr>
      </a:lvl6pPr>
      <a:lvl7pPr marL="10800162" algn="l" defTabSz="3600053" rtl="0" eaLnBrk="1" latinLnBrk="0" hangingPunct="1">
        <a:defRPr sz="7055" kern="1200">
          <a:solidFill>
            <a:schemeClr val="tx1"/>
          </a:solidFill>
          <a:latin typeface="+mn-lt"/>
          <a:ea typeface="+mn-ea"/>
          <a:cs typeface="+mn-cs"/>
        </a:defRPr>
      </a:lvl7pPr>
      <a:lvl8pPr marL="12600187" algn="l" defTabSz="3600053" rtl="0" eaLnBrk="1" latinLnBrk="0" hangingPunct="1">
        <a:defRPr sz="7055" kern="1200">
          <a:solidFill>
            <a:schemeClr val="tx1"/>
          </a:solidFill>
          <a:latin typeface="+mn-lt"/>
          <a:ea typeface="+mn-ea"/>
          <a:cs typeface="+mn-cs"/>
        </a:defRPr>
      </a:lvl8pPr>
      <a:lvl9pPr marL="14400214" algn="l" defTabSz="3600053" rtl="0" eaLnBrk="1" latinLnBrk="0" hangingPunct="1">
        <a:defRPr sz="705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21" userDrawn="1">
          <p15:clr>
            <a:srgbClr val="F26B43"/>
          </p15:clr>
        </p15:guide>
        <p15:guide id="2" userDrawn="1">
          <p15:clr>
            <a:srgbClr val="F26B43"/>
          </p15:clr>
        </p15:guide>
        <p15:guide id="3" pos="22677" userDrawn="1">
          <p15:clr>
            <a:srgbClr val="F26B43"/>
          </p15:clr>
        </p15:guide>
        <p15:guide id="4" orient="horz" pos="2210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2" name="Snip and Round Single Corner Rectangle 15">
            <a:extLst>
              <a:ext uri="{FF2B5EF4-FFF2-40B4-BE49-F238E27FC236}">
                <a16:creationId xmlns:a16="http://schemas.microsoft.com/office/drawing/2014/main" id="{F7478D60-750E-7BB6-04C7-7615C33ABA3E}"/>
              </a:ext>
            </a:extLst>
          </p:cNvPr>
          <p:cNvSpPr/>
          <p:nvPr userDrawn="1"/>
        </p:nvSpPr>
        <p:spPr>
          <a:xfrm rot="10800000" flipV="1">
            <a:off x="0" y="35163138"/>
            <a:ext cx="31553130" cy="915254"/>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p>
        </p:txBody>
      </p:sp>
      <p:sp>
        <p:nvSpPr>
          <p:cNvPr id="13" name="Text Box 14">
            <a:extLst>
              <a:ext uri="{FF2B5EF4-FFF2-40B4-BE49-F238E27FC236}">
                <a16:creationId xmlns:a16="http://schemas.microsoft.com/office/drawing/2014/main" id="{5FD13E44-6144-BC27-70CC-CE5058ACE563}"/>
              </a:ext>
            </a:extLst>
          </p:cNvPr>
          <p:cNvSpPr txBox="1">
            <a:spLocks noChangeArrowheads="1"/>
          </p:cNvSpPr>
          <p:nvPr userDrawn="1"/>
        </p:nvSpPr>
        <p:spPr bwMode="auto">
          <a:xfrm>
            <a:off x="876486" y="35475315"/>
            <a:ext cx="1406240" cy="191114"/>
          </a:xfrm>
          <a:prstGeom prst="rect">
            <a:avLst/>
          </a:prstGeom>
          <a:noFill/>
          <a:ln w="9525">
            <a:noFill/>
            <a:miter lim="800000"/>
            <a:headEnd/>
            <a:tailEnd/>
          </a:ln>
          <a:effectLst/>
        </p:spPr>
        <p:txBody>
          <a:bodyPr lIns="51037" tIns="25513" rIns="51037" bIns="25513">
            <a:spAutoFit/>
          </a:bodyPr>
          <a:lstStyle/>
          <a:p>
            <a:pPr eaLnBrk="0" hangingPunct="0">
              <a:lnSpc>
                <a:spcPct val="65000"/>
              </a:lnSpc>
              <a:spcBef>
                <a:spcPct val="50000"/>
              </a:spcBef>
              <a:defRPr/>
            </a:pPr>
            <a:r>
              <a:rPr lang="en-US" sz="28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16" b="1" dirty="0">
                <a:solidFill>
                  <a:schemeClr val="bg1">
                    <a:lumMod val="75000"/>
                  </a:schemeClr>
                </a:solidFill>
                <a:latin typeface="Arial" charset="0"/>
              </a:rPr>
              <a:t>www.PosterPresentations.com</a:t>
            </a:r>
          </a:p>
        </p:txBody>
      </p:sp>
      <p:grpSp>
        <p:nvGrpSpPr>
          <p:cNvPr id="15" name="Group 14">
            <a:extLst>
              <a:ext uri="{FF2B5EF4-FFF2-40B4-BE49-F238E27FC236}">
                <a16:creationId xmlns:a16="http://schemas.microsoft.com/office/drawing/2014/main" id="{FDA76857-5D18-D95F-5ADC-249D019A3ED5}"/>
              </a:ext>
            </a:extLst>
          </p:cNvPr>
          <p:cNvGrpSpPr/>
          <p:nvPr userDrawn="1"/>
        </p:nvGrpSpPr>
        <p:grpSpPr>
          <a:xfrm>
            <a:off x="-3" y="2"/>
            <a:ext cx="35999741" cy="4119090"/>
            <a:chOff x="1" y="-4527"/>
            <a:chExt cx="43891200" cy="4708346"/>
          </a:xfrm>
        </p:grpSpPr>
        <p:sp>
          <p:nvSpPr>
            <p:cNvPr id="16" name="Snip and Round Single Corner Rectangle 15">
              <a:extLst>
                <a:ext uri="{FF2B5EF4-FFF2-40B4-BE49-F238E27FC236}">
                  <a16:creationId xmlns:a16="http://schemas.microsoft.com/office/drawing/2014/main" id="{8D7D36E6-D234-0ED8-CC28-AF6B8EC5392B}"/>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p>
          </p:txBody>
        </p:sp>
        <p:sp>
          <p:nvSpPr>
            <p:cNvPr id="17" name="Rectangle 5">
              <a:extLst>
                <a:ext uri="{FF2B5EF4-FFF2-40B4-BE49-F238E27FC236}">
                  <a16:creationId xmlns:a16="http://schemas.microsoft.com/office/drawing/2014/main" id="{BB09D119-317F-F752-5B86-6D095DEE6F23}"/>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ln>
                  <a:noFill/>
                </a:ln>
              </a:endParaRPr>
            </a:p>
          </p:txBody>
        </p:sp>
        <p:sp>
          <p:nvSpPr>
            <p:cNvPr id="18" name="Rectangle 5">
              <a:extLst>
                <a:ext uri="{FF2B5EF4-FFF2-40B4-BE49-F238E27FC236}">
                  <a16:creationId xmlns:a16="http://schemas.microsoft.com/office/drawing/2014/main" id="{6B392D80-749C-8771-7DC6-8CDFCD25485A}"/>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ln>
                  <a:noFill/>
                </a:ln>
              </a:endParaRPr>
            </a:p>
          </p:txBody>
        </p:sp>
      </p:grpSp>
      <p:sp>
        <p:nvSpPr>
          <p:cNvPr id="19" name="Snip and Round Single Corner Rectangle 18">
            <a:extLst>
              <a:ext uri="{FF2B5EF4-FFF2-40B4-BE49-F238E27FC236}">
                <a16:creationId xmlns:a16="http://schemas.microsoft.com/office/drawing/2014/main" id="{F6ED7D59-D2D4-B2E3-D773-D18D057875BF}"/>
              </a:ext>
            </a:extLst>
          </p:cNvPr>
          <p:cNvSpPr/>
          <p:nvPr userDrawn="1"/>
        </p:nvSpPr>
        <p:spPr>
          <a:xfrm rot="5400000">
            <a:off x="2174491" y="2253149"/>
            <a:ext cx="31612518" cy="36037973"/>
          </a:xfrm>
          <a:prstGeom prst="snipRoundRect">
            <a:avLst>
              <a:gd name="adj1" fmla="val 8206"/>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p>
        </p:txBody>
      </p:sp>
      <p:sp>
        <p:nvSpPr>
          <p:cNvPr id="20" name="Snip and Round Single Corner Rectangle 15">
            <a:extLst>
              <a:ext uri="{FF2B5EF4-FFF2-40B4-BE49-F238E27FC236}">
                <a16:creationId xmlns:a16="http://schemas.microsoft.com/office/drawing/2014/main" id="{42C3307C-D18E-E843-6FBF-EC694264CE2F}"/>
              </a:ext>
            </a:extLst>
          </p:cNvPr>
          <p:cNvSpPr/>
          <p:nvPr userDrawn="1"/>
        </p:nvSpPr>
        <p:spPr>
          <a:xfrm rot="10800000" flipV="1">
            <a:off x="136362" y="35299501"/>
            <a:ext cx="31553130" cy="915254"/>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10"/>
          </a:p>
        </p:txBody>
      </p:sp>
      <p:sp>
        <p:nvSpPr>
          <p:cNvPr id="21" name="Text Box 14">
            <a:extLst>
              <a:ext uri="{FF2B5EF4-FFF2-40B4-BE49-F238E27FC236}">
                <a16:creationId xmlns:a16="http://schemas.microsoft.com/office/drawing/2014/main" id="{35E7FEBB-F5C9-E426-8233-A89630E03EA1}"/>
              </a:ext>
            </a:extLst>
          </p:cNvPr>
          <p:cNvSpPr txBox="1">
            <a:spLocks noChangeArrowheads="1"/>
          </p:cNvSpPr>
          <p:nvPr userDrawn="1"/>
        </p:nvSpPr>
        <p:spPr bwMode="auto">
          <a:xfrm>
            <a:off x="1012848" y="35611678"/>
            <a:ext cx="1406240" cy="191114"/>
          </a:xfrm>
          <a:prstGeom prst="rect">
            <a:avLst/>
          </a:prstGeom>
          <a:noFill/>
          <a:ln w="9525">
            <a:noFill/>
            <a:miter lim="800000"/>
            <a:headEnd/>
            <a:tailEnd/>
          </a:ln>
          <a:effectLst/>
        </p:spPr>
        <p:txBody>
          <a:bodyPr lIns="51037" tIns="25513" rIns="51037" bIns="25513">
            <a:spAutoFit/>
          </a:bodyPr>
          <a:lstStyle/>
          <a:p>
            <a:pPr eaLnBrk="0" hangingPunct="0">
              <a:lnSpc>
                <a:spcPct val="65000"/>
              </a:lnSpc>
              <a:spcBef>
                <a:spcPct val="50000"/>
              </a:spcBef>
              <a:defRPr/>
            </a:pPr>
            <a:r>
              <a:rPr lang="en-US" sz="28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616" b="1" dirty="0">
                <a:solidFill>
                  <a:schemeClr val="bg1">
                    <a:lumMod val="75000"/>
                  </a:schemeClr>
                </a:solidFill>
                <a:latin typeface="Arial" charset="0"/>
              </a:rPr>
              <a:t>www.PosterPresentations.com</a:t>
            </a:r>
          </a:p>
        </p:txBody>
      </p:sp>
      <p:graphicFrame>
        <p:nvGraphicFramePr>
          <p:cNvPr id="2" name="Table 1">
            <a:extLst>
              <a:ext uri="{FF2B5EF4-FFF2-40B4-BE49-F238E27FC236}">
                <a16:creationId xmlns:a16="http://schemas.microsoft.com/office/drawing/2014/main" id="{F6ACB01C-A6A9-CE63-185D-64A24138BC4B}"/>
              </a:ext>
            </a:extLst>
          </p:cNvPr>
          <p:cNvGraphicFramePr>
            <a:graphicFrameLocks noGrp="1"/>
          </p:cNvGraphicFramePr>
          <p:nvPr userDrawn="1">
            <p:extLst>
              <p:ext uri="{D42A27DB-BD31-4B8C-83A1-F6EECF244321}">
                <p14:modId xmlns:p14="http://schemas.microsoft.com/office/powerpoint/2010/main" val="1465045304"/>
              </p:ext>
            </p:extLst>
          </p:nvPr>
        </p:nvGraphicFramePr>
        <p:xfrm>
          <a:off x="-10605978" y="55654"/>
          <a:ext cx="9719930" cy="36022735"/>
        </p:xfrm>
        <a:graphic>
          <a:graphicData uri="http://schemas.openxmlformats.org/drawingml/2006/table">
            <a:tbl>
              <a:tblPr firstRow="1" bandRow="1">
                <a:tableStyleId>{5C22544A-7EE6-4342-B048-85BDC9FD1C3A}</a:tableStyleId>
              </a:tblPr>
              <a:tblGrid>
                <a:gridCol w="4167830">
                  <a:extLst>
                    <a:ext uri="{9D8B030D-6E8A-4147-A177-3AD203B41FA5}">
                      <a16:colId xmlns:a16="http://schemas.microsoft.com/office/drawing/2014/main" val="20000"/>
                    </a:ext>
                  </a:extLst>
                </a:gridCol>
                <a:gridCol w="5552100">
                  <a:extLst>
                    <a:ext uri="{9D8B030D-6E8A-4147-A177-3AD203B41FA5}">
                      <a16:colId xmlns:a16="http://schemas.microsoft.com/office/drawing/2014/main" val="20001"/>
                    </a:ext>
                  </a:extLst>
                </a:gridCol>
              </a:tblGrid>
              <a:tr h="155347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900" b="0" spc="600" dirty="0">
                          <a:solidFill>
                            <a:srgbClr val="1F3A4E"/>
                          </a:solidFill>
                          <a:latin typeface="Arial Black" panose="020B0A04020102020204" pitchFamily="34" charset="0"/>
                        </a:rPr>
                        <a:t>QUICK START GUIDE</a:t>
                      </a:r>
                      <a:br>
                        <a:rPr lang="en-US" sz="3900" b="0" spc="600" dirty="0">
                          <a:solidFill>
                            <a:srgbClr val="1F3A4E"/>
                          </a:solidFill>
                          <a:latin typeface="Arial Black" panose="020B0A04020102020204" pitchFamily="34" charset="0"/>
                        </a:rPr>
                      </a:br>
                      <a:r>
                        <a:rPr lang="en-US" sz="3000" b="1" spc="0" dirty="0">
                          <a:solidFill>
                            <a:srgbClr val="FF0000"/>
                          </a:solidFill>
                          <a:latin typeface="Trebuchet MS" pitchFamily="34" charset="0"/>
                        </a:rPr>
                        <a:t>(THIS SIDEBAR WILL APPEAR ON THE POSTER)</a:t>
                      </a:r>
                      <a:endParaRPr lang="en-US" sz="3900" b="1" spc="600" dirty="0">
                        <a:solidFill>
                          <a:schemeClr val="bg1"/>
                        </a:solidFill>
                        <a:latin typeface="Trebuchet MS" pitchFamily="34" charset="0"/>
                      </a:endParaRPr>
                    </a:p>
                  </a:txBody>
                  <a:tcPr marL="149999" marR="74999" marT="149999" marB="5000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067409">
                <a:tc gridSpan="2">
                  <a:txBody>
                    <a:bodyPr/>
                    <a:lstStyle/>
                    <a:p>
                      <a:pPr defTabSz="3765639"/>
                      <a:r>
                        <a:rPr lang="en-US" sz="2100" b="0" i="0" dirty="0">
                          <a:solidFill>
                            <a:srgbClr val="D9D9D9"/>
                          </a:solidFill>
                          <a:latin typeface="Arial"/>
                          <a:cs typeface="Arial"/>
                        </a:rPr>
                        <a:t>This PowerPoint template is designed to create a </a:t>
                      </a:r>
                      <a:r>
                        <a:rPr lang="en-US" sz="2100" b="1" i="0" dirty="0">
                          <a:solidFill>
                            <a:srgbClr val="FFC000"/>
                          </a:solidFill>
                          <a:latin typeface="Arial"/>
                          <a:cs typeface="Arial"/>
                        </a:rPr>
                        <a:t>36"x48" </a:t>
                      </a:r>
                      <a:r>
                        <a:rPr lang="en-US" sz="2100" b="0" i="0" dirty="0">
                          <a:solidFill>
                            <a:srgbClr val="D9D9D9"/>
                          </a:solidFill>
                          <a:latin typeface="Arial"/>
                          <a:cs typeface="Arial"/>
                        </a:rPr>
                        <a:t>research poster. Simply add your title, subtitle, text, tables, charts, and photos to customize your poster.</a:t>
                      </a:r>
                    </a:p>
                    <a:p>
                      <a:pPr defTabSz="3765639"/>
                      <a:endParaRPr lang="en-US" sz="2100" b="0" i="0" dirty="0">
                        <a:solidFill>
                          <a:srgbClr val="D9D9D9"/>
                        </a:solidFill>
                        <a:latin typeface="Arial"/>
                        <a:cs typeface="Arial"/>
                      </a:endParaRPr>
                    </a:p>
                    <a:p>
                      <a:pPr defTabSz="3765639"/>
                      <a:r>
                        <a:rPr lang="en-US" sz="2100" b="0" i="0" dirty="0">
                          <a:solidFill>
                            <a:srgbClr val="D9D9D9"/>
                          </a:solidFill>
                          <a:latin typeface="Arial"/>
                          <a:cs typeface="Arial"/>
                        </a:rPr>
                        <a:t>To assist you in the design process and address any poster-related questions, we offer a series of online tutorials. Visit </a:t>
                      </a:r>
                      <a:r>
                        <a:rPr lang="en-US" sz="2100" b="1" i="0" dirty="0" err="1">
                          <a:solidFill>
                            <a:srgbClr val="FFC000"/>
                          </a:solidFill>
                          <a:latin typeface="Arial"/>
                          <a:cs typeface="Arial"/>
                        </a:rPr>
                        <a:t>PosterPresentations.com</a:t>
                      </a:r>
                      <a:r>
                        <a:rPr lang="en-US" sz="2100" b="1" i="0" dirty="0">
                          <a:solidFill>
                            <a:srgbClr val="FFC000"/>
                          </a:solidFill>
                          <a:latin typeface="Arial"/>
                          <a:cs typeface="Arial"/>
                        </a:rPr>
                        <a:t> </a:t>
                      </a:r>
                      <a:r>
                        <a:rPr lang="en-US" sz="2100" b="0" i="0" dirty="0">
                          <a:solidFill>
                            <a:srgbClr val="D9D9D9"/>
                          </a:solidFill>
                          <a:latin typeface="Arial"/>
                          <a:cs typeface="Arial"/>
                        </a:rPr>
                        <a:t>and select the </a:t>
                      </a:r>
                      <a:r>
                        <a:rPr lang="en-US" sz="2100" b="1" i="0" dirty="0">
                          <a:solidFill>
                            <a:srgbClr val="FFC000"/>
                          </a:solidFill>
                          <a:latin typeface="Arial"/>
                          <a:cs typeface="Arial"/>
                        </a:rPr>
                        <a:t>Tutorials </a:t>
                      </a:r>
                      <a:r>
                        <a:rPr lang="en-US" sz="2100" b="0" i="0" dirty="0">
                          <a:solidFill>
                            <a:srgbClr val="D9D9D9"/>
                          </a:solidFill>
                          <a:latin typeface="Arial"/>
                          <a:cs typeface="Arial"/>
                        </a:rPr>
                        <a:t>tab for detailed guidance.</a:t>
                      </a:r>
                    </a:p>
                    <a:p>
                      <a:pPr defTabSz="3765639"/>
                      <a:endParaRPr lang="en-US" sz="2100" b="0" i="0" dirty="0">
                        <a:solidFill>
                          <a:srgbClr val="D9D9D9"/>
                        </a:solidFill>
                        <a:latin typeface="Arial"/>
                        <a:cs typeface="Arial"/>
                      </a:endParaRPr>
                    </a:p>
                    <a:p>
                      <a:pPr defTabSz="3765639"/>
                      <a:r>
                        <a:rPr lang="en-US" sz="2100" b="0" i="0" dirty="0">
                          <a:solidFill>
                            <a:srgbClr val="D9D9D9"/>
                          </a:solidFill>
                          <a:latin typeface="Arial"/>
                          <a:cs typeface="Arial"/>
                        </a:rPr>
                        <a:t>For same-day professional printing of your poster, go to </a:t>
                      </a:r>
                      <a:r>
                        <a:rPr lang="en-US" sz="2100" b="1" i="0" dirty="0" err="1">
                          <a:solidFill>
                            <a:srgbClr val="FFC000"/>
                          </a:solidFill>
                          <a:latin typeface="Arial"/>
                          <a:cs typeface="Arial"/>
                        </a:rPr>
                        <a:t>PosterPresentations.com</a:t>
                      </a:r>
                      <a:r>
                        <a:rPr lang="en-US" sz="2100" b="1" i="0" dirty="0">
                          <a:solidFill>
                            <a:srgbClr val="FFC000"/>
                          </a:solidFill>
                          <a:latin typeface="Arial"/>
                          <a:cs typeface="Arial"/>
                        </a:rPr>
                        <a:t> </a:t>
                      </a:r>
                      <a:r>
                        <a:rPr lang="en-US" sz="2100" b="0" i="0" dirty="0">
                          <a:solidFill>
                            <a:srgbClr val="D9D9D9"/>
                          </a:solidFill>
                          <a:latin typeface="Arial"/>
                          <a:cs typeface="Arial"/>
                        </a:rPr>
                        <a:t>and click on the ”</a:t>
                      </a:r>
                      <a:r>
                        <a:rPr lang="en-US" sz="2100" b="1" i="0" dirty="0">
                          <a:solidFill>
                            <a:srgbClr val="FFC000"/>
                          </a:solidFill>
                          <a:latin typeface="Arial"/>
                          <a:cs typeface="Arial"/>
                        </a:rPr>
                        <a:t>PRINT</a:t>
                      </a:r>
                      <a:r>
                        <a:rPr lang="en-US" sz="2100" b="0" i="0" dirty="0">
                          <a:solidFill>
                            <a:srgbClr val="D9D9D9"/>
                          </a:solidFill>
                          <a:latin typeface="Arial"/>
                          <a:cs typeface="Arial"/>
                        </a:rPr>
                        <a:t>” button or click on any of our poster options.</a:t>
                      </a:r>
                      <a:endParaRPr lang="en-US" sz="2100" b="0" dirty="0">
                        <a:solidFill>
                          <a:srgbClr val="D9D9D9"/>
                        </a:solidFill>
                        <a:latin typeface="Arial"/>
                        <a:cs typeface="Arial"/>
                      </a:endParaRPr>
                    </a:p>
                  </a:txBody>
                  <a:tcPr marL="149999" marR="74999" marT="149999" marB="5000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21096">
                <a:tc>
                  <a:txBody>
                    <a:bodyPr/>
                    <a:lstStyle/>
                    <a:p>
                      <a:pPr algn="ctr"/>
                      <a:endParaRPr lang="en-US" sz="2100" dirty="0">
                        <a:solidFill>
                          <a:srgbClr val="1F3A4E"/>
                        </a:solidFill>
                      </a:endParaRPr>
                    </a:p>
                    <a:p>
                      <a:pPr algn="ctr"/>
                      <a:endParaRPr lang="en-US" sz="2100" dirty="0">
                        <a:solidFill>
                          <a:srgbClr val="1F3A4E"/>
                        </a:solidFill>
                      </a:endParaRPr>
                    </a:p>
                    <a:p>
                      <a:pPr algn="ctr"/>
                      <a:r>
                        <a:rPr lang="en-US" sz="2100" dirty="0">
                          <a:solidFill>
                            <a:schemeClr val="bg1"/>
                          </a:solidFill>
                          <a:latin typeface="Arial" panose="020B0604020202020204" pitchFamily="34" charset="0"/>
                          <a:cs typeface="Arial" panose="020B0604020202020204" pitchFamily="34" charset="0"/>
                        </a:rPr>
                        <a:t>This is a template for a </a:t>
                      </a:r>
                    </a:p>
                    <a:p>
                      <a:pPr algn="ctr"/>
                      <a:r>
                        <a:rPr lang="en-US" sz="2100" dirty="0">
                          <a:solidFill>
                            <a:schemeClr val="bg1"/>
                          </a:solidFill>
                          <a:latin typeface="Arial" panose="020B0604020202020204" pitchFamily="34" charset="0"/>
                          <a:cs typeface="Arial" panose="020B0604020202020204" pitchFamily="34" charset="0"/>
                        </a:rPr>
                        <a:t>presentation poster</a:t>
                      </a:r>
                      <a:br>
                        <a:rPr lang="en-US" sz="21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100x100cm</a:t>
                      </a:r>
                      <a:br>
                        <a:rPr lang="en-US" sz="36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(39.37”x39.37”)</a:t>
                      </a:r>
                      <a:br>
                        <a:rPr lang="en-US" sz="2100" dirty="0">
                          <a:solidFill>
                            <a:schemeClr val="bg1"/>
                          </a:solidFill>
                          <a:latin typeface="Arial" panose="020B0604020202020204" pitchFamily="34" charset="0"/>
                          <a:cs typeface="Arial" panose="020B0604020202020204" pitchFamily="34" charset="0"/>
                        </a:rPr>
                      </a:br>
                      <a:endParaRPr lang="en-US" sz="2100" dirty="0">
                        <a:solidFill>
                          <a:srgbClr val="1F3A4E"/>
                        </a:solidFill>
                      </a:endParaRPr>
                    </a:p>
                  </a:txBody>
                  <a:tcPr marL="74999" marR="74999" marT="50000" marB="500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600" b="1" baseline="0" dirty="0">
                          <a:solidFill>
                            <a:srgbClr val="FFC000"/>
                          </a:solidFill>
                          <a:latin typeface="Arial" panose="020B0604020202020204" pitchFamily="34" charset="0"/>
                          <a:cs typeface="Arial" panose="020B0604020202020204" pitchFamily="34" charset="0"/>
                        </a:rPr>
                        <a:t>Important: Check the template size</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1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1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100" b="0" baseline="0" dirty="0">
                          <a:solidFill>
                            <a:srgbClr val="D9D9D9"/>
                          </a:solidFill>
                          <a:latin typeface="Arial" panose="020B0604020202020204" pitchFamily="34" charset="0"/>
                          <a:cs typeface="Arial" panose="020B0604020202020204" pitchFamily="34" charset="0"/>
                        </a:rPr>
                      </a:br>
                      <a:r>
                        <a:rPr lang="en-US" sz="2100" b="0" baseline="0" dirty="0">
                          <a:solidFill>
                            <a:srgbClr val="FFC000"/>
                          </a:solidFill>
                          <a:latin typeface="Arial" panose="020B0604020202020204" pitchFamily="34" charset="0"/>
                          <a:cs typeface="Arial" panose="020B0604020202020204" pitchFamily="34" charset="0"/>
                        </a:rPr>
                        <a:t>Any square size up to </a:t>
                      </a:r>
                      <a:r>
                        <a:rPr lang="en-US" sz="2000" b="0" dirty="0">
                          <a:solidFill>
                            <a:srgbClr val="FFC000"/>
                          </a:solidFill>
                          <a:latin typeface="Arial" panose="020B0604020202020204" pitchFamily="34" charset="0"/>
                          <a:cs typeface="Arial" panose="020B0604020202020204" pitchFamily="34" charset="0"/>
                        </a:rPr>
                        <a:t>121x212cm</a:t>
                      </a:r>
                      <a:endParaRPr lang="en-US" sz="2100" b="0" baseline="0" dirty="0">
                        <a:solidFill>
                          <a:srgbClr val="FFC000"/>
                        </a:solidFill>
                        <a:latin typeface="Arial" panose="020B0604020202020204" pitchFamily="34" charset="0"/>
                        <a:cs typeface="Arial" panose="020B0604020202020204" pitchFamily="34" charset="0"/>
                      </a:endParaRPr>
                    </a:p>
                  </a:txBody>
                  <a:tcPr marL="149999" marR="74999" marT="149999" marB="50000">
                    <a:solidFill>
                      <a:srgbClr val="010101"/>
                    </a:solidFill>
                  </a:tcPr>
                </a:tc>
                <a:extLst>
                  <a:ext uri="{0D108BD9-81ED-4DB2-BD59-A6C34878D82A}">
                    <a16:rowId xmlns:a16="http://schemas.microsoft.com/office/drawing/2014/main" val="10008"/>
                  </a:ext>
                </a:extLst>
              </a:tr>
              <a:tr h="4877100">
                <a:tc>
                  <a:txBody>
                    <a:bodyPr/>
                    <a:lstStyle/>
                    <a:p>
                      <a:endParaRPr lang="en-US" sz="2100" dirty="0">
                        <a:solidFill>
                          <a:srgbClr val="1F3A4E"/>
                        </a:solidFill>
                      </a:endParaRPr>
                    </a:p>
                  </a:txBody>
                  <a:tcPr marL="74999" marR="74999" marT="50000" marB="50000">
                    <a:blipFill rotWithShape="1">
                      <a:blip r:embed="rId3"/>
                      <a:stretch>
                        <a:fillRect/>
                      </a:stretch>
                    </a:blipFill>
                  </a:tcPr>
                </a:tc>
                <a:tc>
                  <a:txBody>
                    <a:bodyPr/>
                    <a:lstStyle/>
                    <a:p>
                      <a:pPr algn="l"/>
                      <a:r>
                        <a:rPr lang="en-US" sz="2600" b="1" baseline="0" dirty="0">
                          <a:solidFill>
                            <a:srgbClr val="FFC000"/>
                          </a:solidFill>
                          <a:latin typeface="Arial" panose="020B0604020202020204" pitchFamily="34" charset="0"/>
                          <a:cs typeface="Arial" panose="020B0604020202020204" pitchFamily="34" charset="0"/>
                        </a:rPr>
                        <a:t>How to </a:t>
                      </a:r>
                      <a:r>
                        <a:rPr lang="en-US" sz="4300" b="1" baseline="0" dirty="0">
                          <a:solidFill>
                            <a:srgbClr val="FFC000"/>
                          </a:solidFill>
                          <a:latin typeface="Arial" panose="020B0604020202020204" pitchFamily="34" charset="0"/>
                          <a:cs typeface="Arial" panose="020B0604020202020204" pitchFamily="34" charset="0"/>
                        </a:rPr>
                        <a:t>Zoom in </a:t>
                      </a:r>
                      <a:r>
                        <a:rPr lang="en-US" sz="26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600" b="1" baseline="0" dirty="0">
                        <a:solidFill>
                          <a:srgbClr val="FFC000"/>
                        </a:solidFill>
                        <a:latin typeface="Arial" panose="020B0604020202020204" pitchFamily="34" charset="0"/>
                        <a:cs typeface="Arial" panose="020B0604020202020204" pitchFamily="34" charset="0"/>
                      </a:endParaRPr>
                    </a:p>
                    <a:p>
                      <a:pPr algn="l"/>
                      <a:r>
                        <a:rPr lang="en-US" sz="21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100" b="0" baseline="0" dirty="0">
                        <a:solidFill>
                          <a:srgbClr val="D9D9D9"/>
                        </a:solidFill>
                        <a:latin typeface="Arial" panose="020B0604020202020204" pitchFamily="34" charset="0"/>
                        <a:cs typeface="Arial" panose="020B0604020202020204" pitchFamily="34" charset="0"/>
                      </a:endParaRPr>
                    </a:p>
                    <a:p>
                      <a:pPr algn="l"/>
                      <a:r>
                        <a:rPr lang="en-US" sz="21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1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49999" marR="74999" marT="149999" marB="50000">
                    <a:solidFill>
                      <a:srgbClr val="010101"/>
                    </a:solidFill>
                  </a:tcPr>
                </a:tc>
                <a:extLst>
                  <a:ext uri="{0D108BD9-81ED-4DB2-BD59-A6C34878D82A}">
                    <a16:rowId xmlns:a16="http://schemas.microsoft.com/office/drawing/2014/main" val="10001"/>
                  </a:ext>
                </a:extLst>
              </a:tr>
              <a:tr h="22116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1" baseline="0" dirty="0">
                          <a:solidFill>
                            <a:srgbClr val="FFC000"/>
                          </a:solidFill>
                          <a:latin typeface="Arial" panose="020B0604020202020204" pitchFamily="34" charset="0"/>
                          <a:cs typeface="Arial" panose="020B0604020202020204" pitchFamily="34" charset="0"/>
                        </a:rPr>
                        <a:t>Ruler and Guides</a:t>
                      </a:r>
                      <a:br>
                        <a:rPr lang="en-US" sz="2100" b="0" baseline="0" dirty="0">
                          <a:solidFill>
                            <a:srgbClr val="FFC000"/>
                          </a:solidFill>
                          <a:latin typeface="Arial" panose="020B0604020202020204" pitchFamily="34" charset="0"/>
                          <a:cs typeface="Arial" panose="020B0604020202020204" pitchFamily="34" charset="0"/>
                        </a:rPr>
                      </a:br>
                      <a:r>
                        <a:rPr lang="en-US" sz="21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1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74999" marR="74999" marT="50000" marB="500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717664">
                <a:tc>
                  <a:txBody>
                    <a:bodyPr/>
                    <a:lstStyle/>
                    <a:p>
                      <a:endParaRPr lang="en-US" sz="2100" dirty="0">
                        <a:solidFill>
                          <a:srgbClr val="1F3A4E"/>
                        </a:solidFill>
                      </a:endParaRPr>
                    </a:p>
                  </a:txBody>
                  <a:tcPr marL="74999" marR="74999" marT="50000" marB="50000">
                    <a:blipFill rotWithShape="1">
                      <a:blip r:embed="rId4"/>
                      <a:stretch>
                        <a:fillRect/>
                      </a:stretch>
                    </a:blipFill>
                  </a:tcPr>
                </a:tc>
                <a:tc>
                  <a:txBody>
                    <a:bodyPr/>
                    <a:lstStyle/>
                    <a:p>
                      <a:pPr marL="0" lvl="1" indent="0" algn="l" defTabSz="114300"/>
                      <a:r>
                        <a:rPr lang="en-US" sz="2600" b="1" baseline="0" dirty="0">
                          <a:solidFill>
                            <a:srgbClr val="FFC000"/>
                          </a:solidFill>
                          <a:latin typeface="Arial" panose="020B0604020202020204" pitchFamily="34" charset="0"/>
                          <a:cs typeface="Arial" panose="020B0604020202020204" pitchFamily="34" charset="0"/>
                        </a:rPr>
                        <a:t>Headers and text containers</a:t>
                      </a:r>
                      <a:br>
                        <a:rPr lang="en-US" sz="2100" b="0" baseline="0" dirty="0">
                          <a:solidFill>
                            <a:schemeClr val="bg1"/>
                          </a:solidFill>
                          <a:latin typeface="Arial" panose="020B0604020202020204" pitchFamily="34" charset="0"/>
                          <a:cs typeface="Arial" panose="020B0604020202020204" pitchFamily="34" charset="0"/>
                        </a:rPr>
                      </a:br>
                      <a:r>
                        <a:rPr lang="en-US" sz="21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1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1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100" b="0" baseline="0" dirty="0">
                        <a:solidFill>
                          <a:srgbClr val="D9D9D9"/>
                        </a:solidFill>
                        <a:latin typeface="Arial" panose="020B0604020202020204" pitchFamily="34" charset="0"/>
                        <a:cs typeface="Arial" panose="020B0604020202020204" pitchFamily="34" charset="0"/>
                      </a:endParaRPr>
                    </a:p>
                  </a:txBody>
                  <a:tcPr marL="149999" marR="74999" marT="149999" marB="50000">
                    <a:solidFill>
                      <a:srgbClr val="010101"/>
                    </a:solidFill>
                  </a:tcPr>
                </a:tc>
                <a:extLst>
                  <a:ext uri="{0D108BD9-81ED-4DB2-BD59-A6C34878D82A}">
                    <a16:rowId xmlns:a16="http://schemas.microsoft.com/office/drawing/2014/main" val="10003"/>
                  </a:ext>
                </a:extLst>
              </a:tr>
              <a:tr h="3977719">
                <a:tc gridSpan="2">
                  <a:txBody>
                    <a:bodyPr/>
                    <a:lstStyle/>
                    <a:p>
                      <a:r>
                        <a:rPr lang="en-US" sz="2600" b="1" dirty="0">
                          <a:solidFill>
                            <a:srgbClr val="FFC000"/>
                          </a:solidFill>
                          <a:latin typeface="Arial" panose="020B0604020202020204" pitchFamily="34" charset="0"/>
                          <a:cs typeface="Arial" panose="020B0604020202020204" pitchFamily="34" charset="0"/>
                        </a:rPr>
                        <a:t>Adding content to the poster</a:t>
                      </a:r>
                    </a:p>
                    <a:p>
                      <a:r>
                        <a:rPr lang="en-US" sz="21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100" baseline="0" dirty="0">
                        <a:solidFill>
                          <a:srgbClr val="D9D9D9"/>
                        </a:solidFill>
                        <a:latin typeface="Arial" panose="020B0604020202020204" pitchFamily="34" charset="0"/>
                        <a:cs typeface="Arial" panose="020B0604020202020204" pitchFamily="34" charset="0"/>
                      </a:endParaRPr>
                    </a:p>
                    <a:p>
                      <a:r>
                        <a:rPr lang="en-US" sz="21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100" baseline="0" dirty="0">
                        <a:solidFill>
                          <a:srgbClr val="D9D9D9"/>
                        </a:solidFill>
                        <a:latin typeface="Arial" panose="020B0604020202020204" pitchFamily="34" charset="0"/>
                        <a:cs typeface="Arial" panose="020B0604020202020204" pitchFamily="34" charset="0"/>
                      </a:endParaRPr>
                    </a:p>
                    <a:p>
                      <a:r>
                        <a:rPr lang="en-US" sz="21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74999" marR="74999" marT="50000" marB="500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015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49999" marR="74999" marT="149999" marB="5000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17280">
                <a:tc gridSpan="2">
                  <a:txBody>
                    <a:bodyPr/>
                    <a:lstStyle/>
                    <a:p>
                      <a:endParaRPr lang="en-US" sz="2100" dirty="0">
                        <a:solidFill>
                          <a:schemeClr val="bg1"/>
                        </a:solidFill>
                        <a:latin typeface="Arial" panose="020B0604020202020204" pitchFamily="34" charset="0"/>
                        <a:cs typeface="Arial" panose="020B0604020202020204" pitchFamily="34" charset="0"/>
                      </a:endParaRPr>
                    </a:p>
                  </a:txBody>
                  <a:tcPr marL="149999" marR="74999" marT="149999" marB="5000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59594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1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49999" marR="74999" marT="149999" marB="5000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178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100" noProof="0" dirty="0">
                        <a:solidFill>
                          <a:schemeClr val="bg1"/>
                        </a:solidFill>
                        <a:latin typeface="Arial"/>
                        <a:cs typeface="Arial"/>
                      </a:endParaRPr>
                    </a:p>
                  </a:txBody>
                  <a:tcPr marL="149999" marR="74999" marT="149999" marB="5000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59CA1F1C-D3A1-26FE-2575-834AFC6D2B6F}"/>
              </a:ext>
            </a:extLst>
          </p:cNvPr>
          <p:cNvGraphicFramePr>
            <a:graphicFrameLocks noGrp="1"/>
          </p:cNvGraphicFramePr>
          <p:nvPr userDrawn="1">
            <p:extLst>
              <p:ext uri="{D42A27DB-BD31-4B8C-83A1-F6EECF244321}">
                <p14:modId xmlns:p14="http://schemas.microsoft.com/office/powerpoint/2010/main" val="34935931"/>
              </p:ext>
            </p:extLst>
          </p:nvPr>
        </p:nvGraphicFramePr>
        <p:xfrm>
          <a:off x="36864315" y="0"/>
          <a:ext cx="9719931" cy="36260381"/>
        </p:xfrm>
        <a:graphic>
          <a:graphicData uri="http://schemas.openxmlformats.org/drawingml/2006/table">
            <a:tbl>
              <a:tblPr firstRow="1" bandRow="1">
                <a:tableStyleId>{5C22544A-7EE6-4342-B048-85BDC9FD1C3A}</a:tableStyleId>
              </a:tblPr>
              <a:tblGrid>
                <a:gridCol w="4347143">
                  <a:extLst>
                    <a:ext uri="{9D8B030D-6E8A-4147-A177-3AD203B41FA5}">
                      <a16:colId xmlns:a16="http://schemas.microsoft.com/office/drawing/2014/main" val="20000"/>
                    </a:ext>
                  </a:extLst>
                </a:gridCol>
                <a:gridCol w="663939">
                  <a:extLst>
                    <a:ext uri="{9D8B030D-6E8A-4147-A177-3AD203B41FA5}">
                      <a16:colId xmlns:a16="http://schemas.microsoft.com/office/drawing/2014/main" val="3519466302"/>
                    </a:ext>
                  </a:extLst>
                </a:gridCol>
                <a:gridCol w="4708849">
                  <a:extLst>
                    <a:ext uri="{9D8B030D-6E8A-4147-A177-3AD203B41FA5}">
                      <a16:colId xmlns:a16="http://schemas.microsoft.com/office/drawing/2014/main" val="4164475170"/>
                    </a:ext>
                  </a:extLst>
                </a:gridCol>
              </a:tblGrid>
              <a:tr h="14443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300" b="0" spc="600" dirty="0">
                          <a:solidFill>
                            <a:srgbClr val="1F3A4E"/>
                          </a:solidFill>
                          <a:latin typeface="Arial Black" panose="020B0A04020102020204" pitchFamily="34" charset="0"/>
                        </a:rPr>
                        <a:t>QUICK START GUIDE</a:t>
                      </a:r>
                      <a:br>
                        <a:rPr lang="en-US" sz="4300" b="0" spc="600" dirty="0">
                          <a:solidFill>
                            <a:srgbClr val="1F3A4E"/>
                          </a:solidFill>
                          <a:latin typeface="Arial Black" panose="020B0A04020102020204" pitchFamily="34" charset="0"/>
                        </a:rPr>
                      </a:br>
                      <a:r>
                        <a:rPr lang="en-US" sz="3500" b="1" spc="0" dirty="0">
                          <a:solidFill>
                            <a:srgbClr val="FF0000"/>
                          </a:solidFill>
                          <a:latin typeface="Trebuchet MS" pitchFamily="34" charset="0"/>
                        </a:rPr>
                        <a:t>(THIS SIDEBAR WILL APPEAR ON THE POSTER)</a:t>
                      </a:r>
                      <a:endParaRPr lang="en-US" sz="4300" b="1" spc="600" dirty="0">
                        <a:solidFill>
                          <a:schemeClr val="bg1"/>
                        </a:solidFill>
                        <a:latin typeface="Trebuchet MS" pitchFamily="34" charset="0"/>
                      </a:endParaRPr>
                    </a:p>
                  </a:txBody>
                  <a:tcPr marL="149999" marR="74999" marT="149999" marB="5000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68180">
                <a:tc>
                  <a:txBody>
                    <a:bodyPr/>
                    <a:lstStyle/>
                    <a:p>
                      <a:endParaRPr lang="en-US" sz="2100" u="none" dirty="0">
                        <a:solidFill>
                          <a:srgbClr val="FFC000"/>
                        </a:solidFill>
                      </a:endParaRPr>
                    </a:p>
                  </a:txBody>
                  <a:tcPr marL="149999" marR="74999" marT="149999" marB="5000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100" u="none" dirty="0">
                        <a:solidFill>
                          <a:srgbClr val="FFC000"/>
                        </a:solidFill>
                      </a:endParaRPr>
                    </a:p>
                  </a:txBody>
                  <a:tcPr marL="149999" marR="74999" marT="149999" marB="5000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5999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49999" marR="74999" marT="149999" marB="5000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49999" marR="74999" marT="149999" marB="5000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70228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panose="020B0604020202020204" pitchFamily="34" charset="0"/>
                        <a:cs typeface="Arial" panose="020B0604020202020204" pitchFamily="34" charset="0"/>
                      </a:endParaRPr>
                    </a:p>
                  </a:txBody>
                  <a:tcPr marL="149999" marR="74999" marT="149999" marB="5000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99997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600" noProof="0" dirty="0">
                          <a:solidFill>
                            <a:srgbClr val="D9D9D9"/>
                          </a:solidFill>
                          <a:latin typeface="Arial" panose="020B0604020202020204" pitchFamily="34" charset="0"/>
                          <a:cs typeface="Arial" panose="020B0604020202020204" pitchFamily="34" charset="0"/>
                        </a:rPr>
                      </a:br>
                      <a:r>
                        <a:rPr lang="en-US" sz="2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49999" marR="74999" marT="149999" marB="5000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5987456">
                <a:tc>
                  <a:txBody>
                    <a:bodyPr/>
                    <a:lstStyle/>
                    <a:p>
                      <a:r>
                        <a:rPr lang="en-US" sz="3000" b="1" dirty="0">
                          <a:solidFill>
                            <a:srgbClr val="FFC000"/>
                          </a:solidFill>
                          <a:latin typeface="Arial" panose="020B0604020202020204" pitchFamily="34" charset="0"/>
                          <a:cs typeface="Arial" panose="020B0604020202020204" pitchFamily="34" charset="0"/>
                        </a:rPr>
                        <a:t>How to</a:t>
                      </a:r>
                      <a:r>
                        <a:rPr lang="en-US" sz="3000" b="1" baseline="0" dirty="0">
                          <a:solidFill>
                            <a:srgbClr val="FFC000"/>
                          </a:solidFill>
                          <a:latin typeface="Arial" panose="020B0604020202020204" pitchFamily="34" charset="0"/>
                          <a:cs typeface="Arial" panose="020B0604020202020204" pitchFamily="34" charset="0"/>
                        </a:rPr>
                        <a:t> preview your poster prior to printing</a:t>
                      </a:r>
                      <a:endParaRPr lang="en-US" sz="3000" b="1" dirty="0">
                        <a:solidFill>
                          <a:srgbClr val="FFC000"/>
                        </a:solidFill>
                        <a:latin typeface="Arial" panose="020B0604020202020204" pitchFamily="34" charset="0"/>
                        <a:cs typeface="Arial" panose="020B0604020202020204" pitchFamily="34" charset="0"/>
                      </a:endParaRPr>
                    </a:p>
                    <a:p>
                      <a:r>
                        <a:rPr lang="en-US" sz="2600" dirty="0">
                          <a:solidFill>
                            <a:srgbClr val="D9D9D9"/>
                          </a:solidFill>
                          <a:latin typeface="Arial" panose="020B0604020202020204" pitchFamily="34" charset="0"/>
                          <a:cs typeface="Arial" panose="020B0604020202020204" pitchFamily="34" charset="0"/>
                        </a:rPr>
                        <a:t>You can preview your poster at any time by pressing the </a:t>
                      </a:r>
                      <a:r>
                        <a:rPr lang="en-US" sz="2600" b="1" dirty="0">
                          <a:solidFill>
                            <a:srgbClr val="FFC000"/>
                          </a:solidFill>
                          <a:latin typeface="Arial" panose="020B0604020202020204" pitchFamily="34" charset="0"/>
                          <a:cs typeface="Arial" panose="020B0604020202020204" pitchFamily="34" charset="0"/>
                        </a:rPr>
                        <a:t>F5 key </a:t>
                      </a:r>
                      <a:r>
                        <a:rPr lang="en-US" sz="2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600" b="1" dirty="0">
                          <a:solidFill>
                            <a:srgbClr val="FFC000"/>
                          </a:solidFill>
                          <a:latin typeface="Arial" panose="020B0604020202020204" pitchFamily="34" charset="0"/>
                          <a:cs typeface="Arial" panose="020B0604020202020204" pitchFamily="34" charset="0"/>
                        </a:rPr>
                        <a:t>ESC</a:t>
                      </a:r>
                      <a:r>
                        <a:rPr lang="en-US" sz="2600" dirty="0">
                          <a:solidFill>
                            <a:srgbClr val="D9D9D9"/>
                          </a:solidFill>
                          <a:latin typeface="Arial" panose="020B0604020202020204" pitchFamily="34" charset="0"/>
                          <a:cs typeface="Arial" panose="020B0604020202020204" pitchFamily="34" charset="0"/>
                        </a:rPr>
                        <a:t> key.</a:t>
                      </a:r>
                    </a:p>
                  </a:txBody>
                  <a:tcPr marL="149999" marR="74999" marT="149999" marB="50000">
                    <a:solidFill>
                      <a:srgbClr val="010101"/>
                    </a:solidFill>
                  </a:tcPr>
                </a:tc>
                <a:tc gridSpan="2">
                  <a:txBody>
                    <a:bodyPr/>
                    <a:lstStyle/>
                    <a:p>
                      <a:pPr algn="ctr"/>
                      <a:r>
                        <a:rPr lang="en-US" sz="12600" b="1" dirty="0">
                          <a:solidFill>
                            <a:srgbClr val="D9D9D9"/>
                          </a:solidFill>
                          <a:latin typeface="Arial" panose="020B0604020202020204" pitchFamily="34" charset="0"/>
                          <a:cs typeface="Arial" panose="020B0604020202020204" pitchFamily="34" charset="0"/>
                        </a:rPr>
                        <a:t>F5</a:t>
                      </a:r>
                      <a:br>
                        <a:rPr lang="en-US" sz="12600" b="1" dirty="0">
                          <a:solidFill>
                            <a:srgbClr val="D9D9D9"/>
                          </a:solidFill>
                          <a:latin typeface="Arial" panose="020B0604020202020204" pitchFamily="34" charset="0"/>
                          <a:cs typeface="Arial" panose="020B0604020202020204" pitchFamily="34" charset="0"/>
                        </a:rPr>
                      </a:br>
                      <a:r>
                        <a:rPr lang="en-US" sz="3000" b="1" dirty="0">
                          <a:solidFill>
                            <a:srgbClr val="D9D9D9"/>
                          </a:solidFill>
                          <a:latin typeface="Arial" panose="020B0604020202020204" pitchFamily="34" charset="0"/>
                          <a:cs typeface="Arial" panose="020B0604020202020204" pitchFamily="34" charset="0"/>
                        </a:rPr>
                        <a:t>(Windows)</a:t>
                      </a:r>
                      <a:br>
                        <a:rPr lang="en-US" sz="3000" b="1" dirty="0">
                          <a:solidFill>
                            <a:srgbClr val="D9D9D9"/>
                          </a:solidFill>
                          <a:latin typeface="Arial" panose="020B0604020202020204" pitchFamily="34" charset="0"/>
                          <a:cs typeface="Arial" panose="020B0604020202020204" pitchFamily="34" charset="0"/>
                        </a:rPr>
                      </a:br>
                      <a:r>
                        <a:rPr lang="en-US" sz="3000" b="1" dirty="0">
                          <a:solidFill>
                            <a:srgbClr val="D9D9D9"/>
                          </a:solidFill>
                          <a:latin typeface="Arial" panose="020B0604020202020204" pitchFamily="34" charset="0"/>
                          <a:cs typeface="Arial" panose="020B0604020202020204" pitchFamily="34" charset="0"/>
                        </a:rPr>
                        <a:t>Or click on the SLIDESHOW tab (Mac and Windows)</a:t>
                      </a:r>
                      <a:endParaRPr lang="en-US" sz="2600" dirty="0">
                        <a:solidFill>
                          <a:srgbClr val="D9D9D9"/>
                        </a:solidFill>
                        <a:latin typeface="Arial" panose="020B0604020202020204" pitchFamily="34" charset="0"/>
                        <a:cs typeface="Arial" panose="020B0604020202020204" pitchFamily="34" charset="0"/>
                      </a:endParaRPr>
                    </a:p>
                  </a:txBody>
                  <a:tcPr marL="149999" marR="74999" marT="149999" marB="5000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06246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To print your poster, visit </a:t>
                      </a:r>
                      <a:r>
                        <a:rPr lang="en-US" sz="2600" noProof="0" dirty="0" err="1">
                          <a:solidFill>
                            <a:srgbClr val="FFC000"/>
                          </a:solidFill>
                          <a:latin typeface="Arial"/>
                          <a:cs typeface="Arial"/>
                        </a:rPr>
                        <a:t>PosterPresentations.com</a:t>
                      </a:r>
                      <a:r>
                        <a:rPr lang="en-US" sz="2600" noProof="0" dirty="0">
                          <a:solidFill>
                            <a:srgbClr val="FFC000"/>
                          </a:solidFill>
                          <a:latin typeface="Arial"/>
                          <a:cs typeface="Arial"/>
                        </a:rPr>
                        <a:t> </a:t>
                      </a:r>
                      <a:r>
                        <a:rPr lang="en-US" sz="2600" noProof="0" dirty="0">
                          <a:solidFill>
                            <a:srgbClr val="D9D9D9"/>
                          </a:solidFill>
                          <a:latin typeface="Arial"/>
                          <a:cs typeface="Arial"/>
                        </a:rPr>
                        <a:t>and click the "</a:t>
                      </a:r>
                      <a:r>
                        <a:rPr lang="en-US" sz="2600" noProof="0" dirty="0">
                          <a:solidFill>
                            <a:srgbClr val="FFC000"/>
                          </a:solidFill>
                          <a:latin typeface="Arial"/>
                          <a:cs typeface="Arial"/>
                        </a:rPr>
                        <a:t>PRINT</a:t>
                      </a:r>
                      <a:r>
                        <a:rPr lang="en-US" sz="2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600" noProof="0" dirty="0">
                          <a:solidFill>
                            <a:srgbClr val="D9D9D9"/>
                          </a:solidFill>
                          <a:latin typeface="Arial"/>
                          <a:cs typeface="Arial"/>
                        </a:rPr>
                      </a:br>
                      <a:br>
                        <a:rPr lang="en-US" sz="2600" noProof="0" dirty="0">
                          <a:solidFill>
                            <a:srgbClr val="D9D9D9"/>
                          </a:solidFill>
                          <a:latin typeface="Arial"/>
                          <a:cs typeface="Arial"/>
                        </a:rPr>
                      </a:br>
                      <a:r>
                        <a:rPr lang="en-US" sz="2600" noProof="0" dirty="0">
                          <a:solidFill>
                            <a:srgbClr val="D9D9D9"/>
                          </a:solidFill>
                          <a:latin typeface="Arial"/>
                          <a:cs typeface="Arial"/>
                        </a:rPr>
                        <a:t>Go to </a:t>
                      </a:r>
                      <a:r>
                        <a:rPr lang="en-US" sz="2600" noProof="0" dirty="0" err="1">
                          <a:solidFill>
                            <a:srgbClr val="FFC000"/>
                          </a:solidFill>
                          <a:latin typeface="Arial"/>
                          <a:cs typeface="Arial"/>
                        </a:rPr>
                        <a:t>PosterPresentations.com</a:t>
                      </a:r>
                      <a:r>
                        <a:rPr lang="en-US" sz="2600" noProof="0" dirty="0">
                          <a:solidFill>
                            <a:srgbClr val="D9D9D9"/>
                          </a:solidFill>
                          <a:latin typeface="Arial"/>
                          <a:cs typeface="Arial"/>
                        </a:rPr>
                        <a:t> for more information.</a:t>
                      </a:r>
                    </a:p>
                  </a:txBody>
                  <a:tcPr marL="149999" marR="74999"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06246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0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600" noProof="0" dirty="0">
                          <a:solidFill>
                            <a:srgbClr val="FFC000"/>
                          </a:solidFill>
                          <a:latin typeface="Arial"/>
                          <a:cs typeface="Arial"/>
                        </a:rPr>
                        <a:t>https://</a:t>
                      </a:r>
                      <a:r>
                        <a:rPr lang="en-US" sz="2600" noProof="0" dirty="0" err="1">
                          <a:solidFill>
                            <a:srgbClr val="FFC000"/>
                          </a:solidFill>
                          <a:latin typeface="Arial"/>
                          <a:cs typeface="Arial"/>
                        </a:rPr>
                        <a:t>www.posterpresentations.com</a:t>
                      </a:r>
                      <a:r>
                        <a:rPr lang="en-US" sz="2600" noProof="0" dirty="0">
                          <a:solidFill>
                            <a:srgbClr val="FFC000"/>
                          </a:solidFill>
                          <a:latin typeface="Arial"/>
                          <a:cs typeface="Arial"/>
                        </a:rPr>
                        <a:t>/poster-presentation-services-for-conferences-and-</a:t>
                      </a:r>
                      <a:r>
                        <a:rPr lang="en-US" sz="2600" noProof="0" dirty="0" err="1">
                          <a:solidFill>
                            <a:srgbClr val="FFC000"/>
                          </a:solidFill>
                          <a:latin typeface="Arial"/>
                          <a:cs typeface="Arial"/>
                        </a:rPr>
                        <a:t>events.html</a:t>
                      </a:r>
                      <a:endParaRPr lang="en-US" sz="2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600" noProof="0" dirty="0">
                        <a:solidFill>
                          <a:srgbClr val="FFC000"/>
                        </a:solidFill>
                        <a:latin typeface="Arial"/>
                        <a:cs typeface="Arial"/>
                      </a:endParaRPr>
                    </a:p>
                  </a:txBody>
                  <a:tcPr marL="149999" marR="74999" marT="149999" marB="5000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91723">
                <a:tc gridSpan="3">
                  <a:txBody>
                    <a:bodyPr/>
                    <a:lstStyle/>
                    <a:p>
                      <a:endParaRPr lang="en-US" sz="2600" dirty="0">
                        <a:solidFill>
                          <a:srgbClr val="1F3A4E"/>
                        </a:solidFill>
                      </a:endParaRPr>
                    </a:p>
                  </a:txBody>
                  <a:tcPr marL="149999" marR="74999" marT="149999" marB="5000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641487">
                <a:tc gridSpan="2">
                  <a:txBody>
                    <a:bodyPr/>
                    <a:lstStyle/>
                    <a:p>
                      <a:pPr>
                        <a:lnSpc>
                          <a:spcPts val="2600"/>
                        </a:lnSpc>
                      </a:pPr>
                      <a:r>
                        <a:rPr lang="en-US" sz="2100" dirty="0">
                          <a:solidFill>
                            <a:schemeClr val="bg1">
                              <a:lumMod val="85000"/>
                            </a:schemeClr>
                          </a:solidFill>
                          <a:latin typeface="Arial"/>
                          <a:cs typeface="Arial"/>
                        </a:rPr>
                        <a:t>© 2025</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49999" marR="74999" marT="149999" marB="5000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000" dirty="0">
                          <a:solidFill>
                            <a:schemeClr val="bg1"/>
                          </a:solidFill>
                          <a:latin typeface="Arial"/>
                          <a:cs typeface="Arial"/>
                        </a:rPr>
                        <a:t>For additional help, visit our online tutorials at </a:t>
                      </a:r>
                      <a:r>
                        <a:rPr lang="en-US" sz="1600" dirty="0">
                          <a:solidFill>
                            <a:schemeClr val="bg1"/>
                          </a:solidFill>
                          <a:latin typeface="Arial"/>
                          <a:cs typeface="Arial"/>
                        </a:rPr>
                        <a:t>https://</a:t>
                      </a:r>
                      <a:r>
                        <a:rPr lang="en-US" sz="1600" dirty="0" err="1">
                          <a:solidFill>
                            <a:schemeClr val="bg1"/>
                          </a:solidFill>
                          <a:latin typeface="Arial"/>
                          <a:cs typeface="Arial"/>
                        </a:rPr>
                        <a:t>www.posterpresentations.com</a:t>
                      </a:r>
                      <a:r>
                        <a:rPr lang="en-US" sz="1600" dirty="0">
                          <a:solidFill>
                            <a:schemeClr val="bg1"/>
                          </a:solidFill>
                          <a:latin typeface="Arial"/>
                          <a:cs typeface="Arial"/>
                        </a:rPr>
                        <a:t>/</a:t>
                      </a:r>
                      <a:r>
                        <a:rPr lang="en-US" sz="1600" dirty="0" err="1">
                          <a:solidFill>
                            <a:schemeClr val="bg1"/>
                          </a:solidFill>
                          <a:latin typeface="Arial"/>
                          <a:cs typeface="Arial"/>
                        </a:rPr>
                        <a:t>helpdesk.html</a:t>
                      </a:r>
                      <a:endParaRPr lang="en-US" sz="9400" dirty="0"/>
                    </a:p>
                  </a:txBody>
                  <a:tcPr marL="149999" marR="74999" marT="149999" marB="5000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3600053" rtl="0" eaLnBrk="1" latinLnBrk="0" hangingPunct="1">
        <a:spcBef>
          <a:spcPct val="0"/>
        </a:spcBef>
        <a:buNone/>
        <a:defRPr sz="7218" kern="1200">
          <a:solidFill>
            <a:schemeClr val="bg1"/>
          </a:solidFill>
          <a:latin typeface="Trebuchet MS" pitchFamily="34" charset="0"/>
          <a:ea typeface="+mj-ea"/>
          <a:cs typeface="+mj-cs"/>
        </a:defRPr>
      </a:lvl1pPr>
    </p:titleStyle>
    <p:bodyStyle>
      <a:lvl1pPr marL="1350021" indent="-1350021" algn="l" defTabSz="3600053" rtl="0" eaLnBrk="1" latinLnBrk="0" hangingPunct="1">
        <a:spcBef>
          <a:spcPct val="20000"/>
        </a:spcBef>
        <a:buFont typeface="Arial" pitchFamily="34" charset="0"/>
        <a:buChar char="•"/>
        <a:defRPr sz="12632" kern="1200">
          <a:solidFill>
            <a:schemeClr val="tx1"/>
          </a:solidFill>
          <a:latin typeface="+mn-lt"/>
          <a:ea typeface="+mn-ea"/>
          <a:cs typeface="+mn-cs"/>
        </a:defRPr>
      </a:lvl1pPr>
      <a:lvl2pPr marL="2925044" indent="-1125016" algn="l" defTabSz="3600053" rtl="0" eaLnBrk="1" latinLnBrk="0" hangingPunct="1">
        <a:spcBef>
          <a:spcPct val="20000"/>
        </a:spcBef>
        <a:buFont typeface="Arial" pitchFamily="34" charset="0"/>
        <a:buChar char="–"/>
        <a:defRPr sz="11073" kern="1200">
          <a:solidFill>
            <a:schemeClr val="tx1"/>
          </a:solidFill>
          <a:latin typeface="+mn-lt"/>
          <a:ea typeface="+mn-ea"/>
          <a:cs typeface="+mn-cs"/>
        </a:defRPr>
      </a:lvl2pPr>
      <a:lvl3pPr marL="4500067" indent="-900014" algn="l" defTabSz="3600053" rtl="0" eaLnBrk="1" latinLnBrk="0" hangingPunct="1">
        <a:spcBef>
          <a:spcPct val="20000"/>
        </a:spcBef>
        <a:buFont typeface="Arial" pitchFamily="34" charset="0"/>
        <a:buChar char="•"/>
        <a:defRPr sz="9515" kern="1200">
          <a:solidFill>
            <a:schemeClr val="tx1"/>
          </a:solidFill>
          <a:latin typeface="+mn-lt"/>
          <a:ea typeface="+mn-ea"/>
          <a:cs typeface="+mn-cs"/>
        </a:defRPr>
      </a:lvl3pPr>
      <a:lvl4pPr marL="6300094"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4pPr>
      <a:lvl5pPr marL="8100120"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5pPr>
      <a:lvl6pPr marL="9900148"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6pPr>
      <a:lvl7pPr marL="11700173"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7pPr>
      <a:lvl8pPr marL="13500200"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8pPr>
      <a:lvl9pPr marL="15300227" indent="-900014" algn="l" defTabSz="3600053" rtl="0" eaLnBrk="1" latinLnBrk="0" hangingPunct="1">
        <a:spcBef>
          <a:spcPct val="20000"/>
        </a:spcBef>
        <a:buFont typeface="Arial" pitchFamily="34" charset="0"/>
        <a:buChar char="•"/>
        <a:defRPr sz="7874" kern="1200">
          <a:solidFill>
            <a:schemeClr val="tx1"/>
          </a:solidFill>
          <a:latin typeface="+mn-lt"/>
          <a:ea typeface="+mn-ea"/>
          <a:cs typeface="+mn-cs"/>
        </a:defRPr>
      </a:lvl9pPr>
    </p:bodyStyle>
    <p:otherStyle>
      <a:defPPr>
        <a:defRPr lang="en-US"/>
      </a:defPPr>
      <a:lvl1pPr marL="0" algn="l" defTabSz="3600053" rtl="0" eaLnBrk="1" latinLnBrk="0" hangingPunct="1">
        <a:defRPr sz="7055" kern="1200">
          <a:solidFill>
            <a:schemeClr val="tx1"/>
          </a:solidFill>
          <a:latin typeface="+mn-lt"/>
          <a:ea typeface="+mn-ea"/>
          <a:cs typeface="+mn-cs"/>
        </a:defRPr>
      </a:lvl1pPr>
      <a:lvl2pPr marL="1800027" algn="l" defTabSz="3600053" rtl="0" eaLnBrk="1" latinLnBrk="0" hangingPunct="1">
        <a:defRPr sz="7055" kern="1200">
          <a:solidFill>
            <a:schemeClr val="tx1"/>
          </a:solidFill>
          <a:latin typeface="+mn-lt"/>
          <a:ea typeface="+mn-ea"/>
          <a:cs typeface="+mn-cs"/>
        </a:defRPr>
      </a:lvl2pPr>
      <a:lvl3pPr marL="3600053" algn="l" defTabSz="3600053" rtl="0" eaLnBrk="1" latinLnBrk="0" hangingPunct="1">
        <a:defRPr sz="7055" kern="1200">
          <a:solidFill>
            <a:schemeClr val="tx1"/>
          </a:solidFill>
          <a:latin typeface="+mn-lt"/>
          <a:ea typeface="+mn-ea"/>
          <a:cs typeface="+mn-cs"/>
        </a:defRPr>
      </a:lvl3pPr>
      <a:lvl4pPr marL="5400080" algn="l" defTabSz="3600053" rtl="0" eaLnBrk="1" latinLnBrk="0" hangingPunct="1">
        <a:defRPr sz="7055" kern="1200">
          <a:solidFill>
            <a:schemeClr val="tx1"/>
          </a:solidFill>
          <a:latin typeface="+mn-lt"/>
          <a:ea typeface="+mn-ea"/>
          <a:cs typeface="+mn-cs"/>
        </a:defRPr>
      </a:lvl4pPr>
      <a:lvl5pPr marL="7200107" algn="l" defTabSz="3600053" rtl="0" eaLnBrk="1" latinLnBrk="0" hangingPunct="1">
        <a:defRPr sz="7055" kern="1200">
          <a:solidFill>
            <a:schemeClr val="tx1"/>
          </a:solidFill>
          <a:latin typeface="+mn-lt"/>
          <a:ea typeface="+mn-ea"/>
          <a:cs typeface="+mn-cs"/>
        </a:defRPr>
      </a:lvl5pPr>
      <a:lvl6pPr marL="9000134" algn="l" defTabSz="3600053" rtl="0" eaLnBrk="1" latinLnBrk="0" hangingPunct="1">
        <a:defRPr sz="7055" kern="1200">
          <a:solidFill>
            <a:schemeClr val="tx1"/>
          </a:solidFill>
          <a:latin typeface="+mn-lt"/>
          <a:ea typeface="+mn-ea"/>
          <a:cs typeface="+mn-cs"/>
        </a:defRPr>
      </a:lvl6pPr>
      <a:lvl7pPr marL="10800162" algn="l" defTabSz="3600053" rtl="0" eaLnBrk="1" latinLnBrk="0" hangingPunct="1">
        <a:defRPr sz="7055" kern="1200">
          <a:solidFill>
            <a:schemeClr val="tx1"/>
          </a:solidFill>
          <a:latin typeface="+mn-lt"/>
          <a:ea typeface="+mn-ea"/>
          <a:cs typeface="+mn-cs"/>
        </a:defRPr>
      </a:lvl7pPr>
      <a:lvl8pPr marL="12600187" algn="l" defTabSz="3600053" rtl="0" eaLnBrk="1" latinLnBrk="0" hangingPunct="1">
        <a:defRPr sz="7055" kern="1200">
          <a:solidFill>
            <a:schemeClr val="tx1"/>
          </a:solidFill>
          <a:latin typeface="+mn-lt"/>
          <a:ea typeface="+mn-ea"/>
          <a:cs typeface="+mn-cs"/>
        </a:defRPr>
      </a:lvl8pPr>
      <a:lvl9pPr marL="14400214" algn="l" defTabSz="3600053" rtl="0" eaLnBrk="1" latinLnBrk="0" hangingPunct="1">
        <a:defRPr sz="705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13" userDrawn="1">
          <p15:clr>
            <a:srgbClr val="F26B43"/>
          </p15:clr>
        </p15:guide>
        <p15:guide id="2" userDrawn="1">
          <p15:clr>
            <a:srgbClr val="F26B43"/>
          </p15:clr>
        </p15:guide>
        <p15:guide id="3" pos="22677" userDrawn="1">
          <p15:clr>
            <a:srgbClr val="F26B43"/>
          </p15:clr>
        </p15:guide>
        <p15:guide id="4" orient="horz" pos="2210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84DDB-4A7C-4888-D067-5F86917FEB8E}"/>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81F8F999-60E7-BEC0-43AE-4E0FB8DDC20D}"/>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8B5C1DBF-C169-572B-CCA0-6F02B356A6C7}"/>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8149B17C-B652-F337-601F-D57212647CAD}"/>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61838CCA-3CFC-B457-85B1-D9330861C2B1}"/>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D1B2DFD5-BBBF-EE94-865B-C6151C2E90D2}"/>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5CE9739C-6451-9F96-1EAF-56F4D8ED5F3D}"/>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FFD60AA0-ECEA-5E45-D0E3-1EFA06E35940}"/>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29E40BF7-68BC-94AC-FCD0-0A0E54C0F9D9}"/>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5E3DAFF0-C104-0287-305E-9A2AE07DFB69}"/>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CA148E30-9D33-3EAD-BF47-04FA1E2E229C}"/>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7B5AE112-8103-30E9-2A9F-3319C2B69122}"/>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5466D596-68D7-32C1-59A7-C82064586BDC}"/>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77B49FF7-A3C1-7D39-AC0E-638429144BD1}"/>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80F7DD22-F49E-2BD0-5ADB-CBCD248456E0}"/>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19DBF967-78A5-3D74-6654-5DF3817C37E4}"/>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513D7AE8-780F-3AED-0A77-777D495DF7E2}"/>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904760108"/>
      </p:ext>
    </p:extLst>
  </p:cSld>
  <p:clrMapOvr>
    <a:masterClrMapping/>
  </p:clrMapOvr>
</p:sld>
</file>

<file path=ppt/theme/theme1.xml><?xml version="1.0" encoding="utf-8"?>
<a:theme xmlns:a="http://schemas.openxmlformats.org/drawingml/2006/main" name="2-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Minimal">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2-column layout</vt:lpstr>
      <vt:lpstr>1-2-1-column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44x44 PowerPoint Presentation</dc:title>
  <dc:subject>Research poster presentation template</dc:subject>
  <dc:creator>PosterPresentations.com</dc:creator>
  <cp:keywords>44x44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99</cp:revision>
  <dcterms:created xsi:type="dcterms:W3CDTF">2012-02-03T19:11:35Z</dcterms:created>
  <dcterms:modified xsi:type="dcterms:W3CDTF">2025-01-31T00:27:28Z</dcterms:modified>
  <cp:category>Research poster templates</cp:category>
</cp:coreProperties>
</file>