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61" r:id="rId2"/>
    <p:sldMasterId id="2147483659" r:id="rId3"/>
  </p:sldMasterIdLst>
  <p:notesMasterIdLst>
    <p:notesMasterId r:id="rId5"/>
  </p:notesMasterIdLst>
  <p:handoutMasterIdLst>
    <p:handoutMasterId r:id="rId6"/>
  </p:handoutMasterIdLst>
  <p:sldIdLst>
    <p:sldId id="266" r:id="rId4"/>
  </p:sldIdLst>
  <p:sldSz cx="35999738" cy="50384075"/>
  <p:notesSz cx="6858000" cy="9144000"/>
  <p:defaultTextStyle>
    <a:defPPr>
      <a:defRPr lang="en-US"/>
    </a:defPPr>
    <a:lvl1pPr marL="0" algn="l" defTabSz="5922430" rtl="0" eaLnBrk="1" latinLnBrk="0" hangingPunct="1">
      <a:defRPr sz="11605" kern="1200">
        <a:solidFill>
          <a:schemeClr val="tx1"/>
        </a:solidFill>
        <a:latin typeface="+mn-lt"/>
        <a:ea typeface="+mn-ea"/>
        <a:cs typeface="+mn-cs"/>
      </a:defRPr>
    </a:lvl1pPr>
    <a:lvl2pPr marL="2961217" algn="l" defTabSz="5922430" rtl="0" eaLnBrk="1" latinLnBrk="0" hangingPunct="1">
      <a:defRPr sz="11605" kern="1200">
        <a:solidFill>
          <a:schemeClr val="tx1"/>
        </a:solidFill>
        <a:latin typeface="+mn-lt"/>
        <a:ea typeface="+mn-ea"/>
        <a:cs typeface="+mn-cs"/>
      </a:defRPr>
    </a:lvl2pPr>
    <a:lvl3pPr marL="5922430" algn="l" defTabSz="5922430" rtl="0" eaLnBrk="1" latinLnBrk="0" hangingPunct="1">
      <a:defRPr sz="11605" kern="1200">
        <a:solidFill>
          <a:schemeClr val="tx1"/>
        </a:solidFill>
        <a:latin typeface="+mn-lt"/>
        <a:ea typeface="+mn-ea"/>
        <a:cs typeface="+mn-cs"/>
      </a:defRPr>
    </a:lvl3pPr>
    <a:lvl4pPr marL="8883647" algn="l" defTabSz="5922430" rtl="0" eaLnBrk="1" latinLnBrk="0" hangingPunct="1">
      <a:defRPr sz="11605" kern="1200">
        <a:solidFill>
          <a:schemeClr val="tx1"/>
        </a:solidFill>
        <a:latin typeface="+mn-lt"/>
        <a:ea typeface="+mn-ea"/>
        <a:cs typeface="+mn-cs"/>
      </a:defRPr>
    </a:lvl4pPr>
    <a:lvl5pPr marL="11844862" algn="l" defTabSz="5922430" rtl="0" eaLnBrk="1" latinLnBrk="0" hangingPunct="1">
      <a:defRPr sz="11605" kern="1200">
        <a:solidFill>
          <a:schemeClr val="tx1"/>
        </a:solidFill>
        <a:latin typeface="+mn-lt"/>
        <a:ea typeface="+mn-ea"/>
        <a:cs typeface="+mn-cs"/>
      </a:defRPr>
    </a:lvl5pPr>
    <a:lvl6pPr marL="14806078" algn="l" defTabSz="5922430" rtl="0" eaLnBrk="1" latinLnBrk="0" hangingPunct="1">
      <a:defRPr sz="11605" kern="1200">
        <a:solidFill>
          <a:schemeClr val="tx1"/>
        </a:solidFill>
        <a:latin typeface="+mn-lt"/>
        <a:ea typeface="+mn-ea"/>
        <a:cs typeface="+mn-cs"/>
      </a:defRPr>
    </a:lvl6pPr>
    <a:lvl7pPr marL="17767295" algn="l" defTabSz="5922430" rtl="0" eaLnBrk="1" latinLnBrk="0" hangingPunct="1">
      <a:defRPr sz="11605" kern="1200">
        <a:solidFill>
          <a:schemeClr val="tx1"/>
        </a:solidFill>
        <a:latin typeface="+mn-lt"/>
        <a:ea typeface="+mn-ea"/>
        <a:cs typeface="+mn-cs"/>
      </a:defRPr>
    </a:lvl7pPr>
    <a:lvl8pPr marL="20728508" algn="l" defTabSz="5922430" rtl="0" eaLnBrk="1" latinLnBrk="0" hangingPunct="1">
      <a:defRPr sz="11605" kern="1200">
        <a:solidFill>
          <a:schemeClr val="tx1"/>
        </a:solidFill>
        <a:latin typeface="+mn-lt"/>
        <a:ea typeface="+mn-ea"/>
        <a:cs typeface="+mn-cs"/>
      </a:defRPr>
    </a:lvl8pPr>
    <a:lvl9pPr marL="23689725" algn="l" defTabSz="5922430" rtl="0" eaLnBrk="1" latinLnBrk="0" hangingPunct="1">
      <a:defRPr sz="116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70" userDrawn="1">
          <p15:clr>
            <a:srgbClr val="A4A3A4"/>
          </p15:clr>
        </p15:guide>
        <p15:guide id="2" orient="horz" pos="441" userDrawn="1">
          <p15:clr>
            <a:srgbClr val="A4A3A4"/>
          </p15:clr>
        </p15:guide>
        <p15:guide id="3" orient="horz" pos="30856" userDrawn="1">
          <p15:clr>
            <a:srgbClr val="A4A3A4"/>
          </p15:clr>
        </p15:guide>
        <p15:guide id="4" orient="horz" pos="77" userDrawn="1">
          <p15:clr>
            <a:srgbClr val="A4A3A4"/>
          </p15:clr>
        </p15:guide>
        <p15:guide id="5" pos="216" userDrawn="1">
          <p15:clr>
            <a:srgbClr val="A4A3A4"/>
          </p15:clr>
        </p15:guide>
        <p15:guide id="6" pos="2246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FCFCF"/>
    <a:srgbClr val="F03987"/>
    <a:srgbClr val="225EAC"/>
    <a:srgbClr val="FBF9F9"/>
    <a:srgbClr val="EF312F"/>
    <a:srgbClr val="FC6433"/>
    <a:srgbClr val="EB602E"/>
    <a:srgbClr val="EB5D38"/>
    <a:srgbClr val="ED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74" autoAdjust="0"/>
    <p:restoredTop sz="96318" autoAdjust="0"/>
  </p:normalViewPr>
  <p:slideViewPr>
    <p:cSldViewPr snapToGrid="0" snapToObjects="1" showGuides="1">
      <p:cViewPr varScale="1">
        <p:scale>
          <a:sx n="20" d="100"/>
          <a:sy n="20" d="100"/>
        </p:scale>
        <p:origin x="4960" y="696"/>
      </p:cViewPr>
      <p:guideLst>
        <p:guide orient="horz" pos="3570"/>
        <p:guide orient="horz" pos="441"/>
        <p:guide orient="horz" pos="30856"/>
        <p:guide orient="horz" pos="77"/>
        <p:guide pos="216"/>
        <p:guide pos="22461"/>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12" Type="http://schemas.microsoft.com/office/2018/10/relationships/authors" Targe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2/10/25</a:t>
            </a:fld>
            <a:endParaRPr lang="en-US" dirty="0"/>
          </a:p>
        </p:txBody>
      </p:sp>
      <p:sp>
        <p:nvSpPr>
          <p:cNvPr id="4" name="Slide Image Placeholder 3"/>
          <p:cNvSpPr>
            <a:spLocks noGrp="1" noRot="1" noChangeAspect="1"/>
          </p:cNvSpPr>
          <p:nvPr>
            <p:ph type="sldImg" idx="2"/>
          </p:nvPr>
        </p:nvSpPr>
        <p:spPr>
          <a:xfrm>
            <a:off x="2205038" y="685800"/>
            <a:ext cx="24479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5922430" rtl="0" eaLnBrk="1" latinLnBrk="0" hangingPunct="1">
      <a:defRPr sz="7826" kern="1200">
        <a:solidFill>
          <a:schemeClr val="tx1"/>
        </a:solidFill>
        <a:latin typeface="+mn-lt"/>
        <a:ea typeface="+mn-ea"/>
        <a:cs typeface="+mn-cs"/>
      </a:defRPr>
    </a:lvl1pPr>
    <a:lvl2pPr marL="2961217" algn="l" defTabSz="5922430" rtl="0" eaLnBrk="1" latinLnBrk="0" hangingPunct="1">
      <a:defRPr sz="7826" kern="1200">
        <a:solidFill>
          <a:schemeClr val="tx1"/>
        </a:solidFill>
        <a:latin typeface="+mn-lt"/>
        <a:ea typeface="+mn-ea"/>
        <a:cs typeface="+mn-cs"/>
      </a:defRPr>
    </a:lvl2pPr>
    <a:lvl3pPr marL="5922430" algn="l" defTabSz="5922430" rtl="0" eaLnBrk="1" latinLnBrk="0" hangingPunct="1">
      <a:defRPr sz="7826" kern="1200">
        <a:solidFill>
          <a:schemeClr val="tx1"/>
        </a:solidFill>
        <a:latin typeface="+mn-lt"/>
        <a:ea typeface="+mn-ea"/>
        <a:cs typeface="+mn-cs"/>
      </a:defRPr>
    </a:lvl3pPr>
    <a:lvl4pPr marL="8883647" algn="l" defTabSz="5922430" rtl="0" eaLnBrk="1" latinLnBrk="0" hangingPunct="1">
      <a:defRPr sz="7826" kern="1200">
        <a:solidFill>
          <a:schemeClr val="tx1"/>
        </a:solidFill>
        <a:latin typeface="+mn-lt"/>
        <a:ea typeface="+mn-ea"/>
        <a:cs typeface="+mn-cs"/>
      </a:defRPr>
    </a:lvl4pPr>
    <a:lvl5pPr marL="11844862" algn="l" defTabSz="5922430" rtl="0" eaLnBrk="1" latinLnBrk="0" hangingPunct="1">
      <a:defRPr sz="7826" kern="1200">
        <a:solidFill>
          <a:schemeClr val="tx1"/>
        </a:solidFill>
        <a:latin typeface="+mn-lt"/>
        <a:ea typeface="+mn-ea"/>
        <a:cs typeface="+mn-cs"/>
      </a:defRPr>
    </a:lvl5pPr>
    <a:lvl6pPr marL="14806078" algn="l" defTabSz="5922430" rtl="0" eaLnBrk="1" latinLnBrk="0" hangingPunct="1">
      <a:defRPr sz="7826" kern="1200">
        <a:solidFill>
          <a:schemeClr val="tx1"/>
        </a:solidFill>
        <a:latin typeface="+mn-lt"/>
        <a:ea typeface="+mn-ea"/>
        <a:cs typeface="+mn-cs"/>
      </a:defRPr>
    </a:lvl6pPr>
    <a:lvl7pPr marL="17767295" algn="l" defTabSz="5922430" rtl="0" eaLnBrk="1" latinLnBrk="0" hangingPunct="1">
      <a:defRPr sz="7826" kern="1200">
        <a:solidFill>
          <a:schemeClr val="tx1"/>
        </a:solidFill>
        <a:latin typeface="+mn-lt"/>
        <a:ea typeface="+mn-ea"/>
        <a:cs typeface="+mn-cs"/>
      </a:defRPr>
    </a:lvl7pPr>
    <a:lvl8pPr marL="20728508" algn="l" defTabSz="5922430" rtl="0" eaLnBrk="1" latinLnBrk="0" hangingPunct="1">
      <a:defRPr sz="7826" kern="1200">
        <a:solidFill>
          <a:schemeClr val="tx1"/>
        </a:solidFill>
        <a:latin typeface="+mn-lt"/>
        <a:ea typeface="+mn-ea"/>
        <a:cs typeface="+mn-cs"/>
      </a:defRPr>
    </a:lvl8pPr>
    <a:lvl9pPr marL="23689725" algn="l" defTabSz="5922430" rtl="0" eaLnBrk="1" latinLnBrk="0" hangingPunct="1">
      <a:defRPr sz="782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6568" y="8177350"/>
            <a:ext cx="11408344" cy="826823"/>
          </a:xfrm>
          <a:prstGeom prst="rect">
            <a:avLst/>
          </a:prstGeom>
        </p:spPr>
        <p:txBody>
          <a:bodyPr wrap="square" lIns="228589" tIns="228589" rIns="228589" bIns="228589">
            <a:spAutoFit/>
          </a:bodyPr>
          <a:lstStyle>
            <a:lvl1pPr marL="0" indent="0">
              <a:buNone/>
              <a:defRPr sz="2309">
                <a:solidFill>
                  <a:schemeClr val="accent5">
                    <a:lumMod val="50000"/>
                  </a:schemeClr>
                </a:solidFill>
                <a:latin typeface="Century Gothic" panose="020B0502020202020204" pitchFamily="34" charset="0"/>
                <a:cs typeface="Times New Roman" pitchFamily="18" charset="0"/>
              </a:defRPr>
            </a:lvl1pPr>
            <a:lvl2pPr marL="1191458" indent="-458253">
              <a:defRPr sz="2006">
                <a:latin typeface="Trebuchet MS" pitchFamily="34" charset="0"/>
              </a:defRPr>
            </a:lvl2pPr>
            <a:lvl3pPr marL="1649713" indent="-458253">
              <a:defRPr sz="2006">
                <a:latin typeface="Trebuchet MS" pitchFamily="34" charset="0"/>
              </a:defRPr>
            </a:lvl3pPr>
            <a:lvl4pPr marL="2153791" indent="-504080">
              <a:defRPr sz="2006">
                <a:latin typeface="Trebuchet MS" pitchFamily="34" charset="0"/>
              </a:defRPr>
            </a:lvl4pPr>
            <a:lvl5pPr marL="2520394" indent="-366603">
              <a:defRPr sz="2006">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9635" y="7270370"/>
            <a:ext cx="11404188" cy="658506"/>
          </a:xfrm>
          <a:prstGeom prst="rect">
            <a:avLst/>
          </a:prstGeom>
          <a:noFill/>
        </p:spPr>
        <p:txBody>
          <a:bodyPr wrap="square" lIns="91436" tIns="91436" rIns="91436" bIns="91436" anchor="t" anchorCtr="0">
            <a:spAutoFit/>
          </a:bodyPr>
          <a:lstStyle>
            <a:lvl1pPr marL="0" indent="0" algn="l">
              <a:buNone/>
              <a:defRPr sz="3079"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74997" y="21753318"/>
            <a:ext cx="11431264" cy="658506"/>
          </a:xfrm>
          <a:prstGeom prst="rect">
            <a:avLst/>
          </a:prstGeom>
          <a:noFill/>
        </p:spPr>
        <p:txBody>
          <a:bodyPr wrap="square" lIns="91436" tIns="91436" rIns="91436" bIns="91436" anchor="t" anchorCtr="0">
            <a:spAutoFit/>
          </a:bodyPr>
          <a:lstStyle>
            <a:lvl1pPr marL="0" indent="0" algn="l">
              <a:buNone/>
              <a:defRPr sz="3079"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2450946" y="8174992"/>
            <a:ext cx="11166367" cy="826823"/>
          </a:xfrm>
          <a:prstGeom prst="rect">
            <a:avLst/>
          </a:prstGeom>
        </p:spPr>
        <p:txBody>
          <a:bodyPr wrap="square" lIns="228589" tIns="228589" rIns="228589" bIns="228589">
            <a:spAutoFit/>
          </a:bodyPr>
          <a:lstStyle>
            <a:lvl1pPr marL="0" indent="0">
              <a:buNone/>
              <a:defRPr sz="2309">
                <a:solidFill>
                  <a:schemeClr val="accent5">
                    <a:lumMod val="50000"/>
                  </a:schemeClr>
                </a:solidFill>
                <a:latin typeface="Century Gothic" panose="020B0502020202020204" pitchFamily="34" charset="0"/>
                <a:cs typeface="Times New Roman" pitchFamily="18" charset="0"/>
              </a:defRPr>
            </a:lvl1pPr>
            <a:lvl2pPr marL="1191458" indent="-458253">
              <a:defRPr sz="2006">
                <a:latin typeface="Trebuchet MS" pitchFamily="34" charset="0"/>
              </a:defRPr>
            </a:lvl2pPr>
            <a:lvl3pPr marL="1649713" indent="-458253">
              <a:defRPr sz="2006">
                <a:latin typeface="Trebuchet MS" pitchFamily="34" charset="0"/>
              </a:defRPr>
            </a:lvl3pPr>
            <a:lvl4pPr marL="2153791" indent="-504080">
              <a:defRPr sz="2006">
                <a:latin typeface="Trebuchet MS" pitchFamily="34" charset="0"/>
              </a:defRPr>
            </a:lvl4pPr>
            <a:lvl5pPr marL="2520394" indent="-366603">
              <a:defRPr sz="2006">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2444107" y="7278962"/>
            <a:ext cx="11218667" cy="658506"/>
          </a:xfrm>
          <a:prstGeom prst="rect">
            <a:avLst/>
          </a:prstGeom>
          <a:noFill/>
        </p:spPr>
        <p:txBody>
          <a:bodyPr wrap="square" lIns="91436" tIns="91436" rIns="91436" bIns="91436" anchor="t" anchorCtr="0">
            <a:spAutoFit/>
          </a:bodyPr>
          <a:lstStyle>
            <a:lvl1pPr marL="0" indent="0" algn="l">
              <a:buNone/>
              <a:defRPr sz="3079"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2400977" y="27545030"/>
            <a:ext cx="11216336" cy="816996"/>
          </a:xfrm>
          <a:prstGeom prst="rect">
            <a:avLst/>
          </a:prstGeom>
        </p:spPr>
        <p:txBody>
          <a:bodyPr wrap="square" lIns="228589" tIns="228589" rIns="228589" bIns="228589">
            <a:spAutoFit/>
          </a:bodyPr>
          <a:lstStyle>
            <a:lvl1pPr marL="0" indent="0">
              <a:buNone/>
              <a:defRPr sz="2309">
                <a:solidFill>
                  <a:schemeClr val="accent5">
                    <a:lumMod val="50000"/>
                  </a:schemeClr>
                </a:solidFill>
                <a:latin typeface="Century Gothic" panose="020B0502020202020204" pitchFamily="34" charset="0"/>
                <a:cs typeface="Times New Roman" pitchFamily="18" charset="0"/>
              </a:defRPr>
            </a:lvl1pPr>
            <a:lvl2pPr marL="1191458" indent="-458253">
              <a:defRPr sz="2006">
                <a:latin typeface="Trebuchet MS" pitchFamily="34" charset="0"/>
              </a:defRPr>
            </a:lvl2pPr>
            <a:lvl3pPr marL="1649713" indent="-458253">
              <a:defRPr sz="2006">
                <a:latin typeface="Trebuchet MS" pitchFamily="34" charset="0"/>
              </a:defRPr>
            </a:lvl3pPr>
            <a:lvl4pPr marL="2153791" indent="-504080">
              <a:defRPr sz="2006">
                <a:latin typeface="Trebuchet MS" pitchFamily="34" charset="0"/>
              </a:defRPr>
            </a:lvl4pPr>
            <a:lvl5pPr marL="2520394" indent="-366603">
              <a:defRPr sz="2006">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2399322" y="26641319"/>
            <a:ext cx="11225507" cy="658506"/>
          </a:xfrm>
          <a:prstGeom prst="rect">
            <a:avLst/>
          </a:prstGeom>
          <a:noFill/>
        </p:spPr>
        <p:txBody>
          <a:bodyPr wrap="square" lIns="91436" tIns="91436" rIns="91436" bIns="91436" anchor="t" anchorCtr="0">
            <a:spAutoFit/>
          </a:bodyPr>
          <a:lstStyle>
            <a:lvl1pPr marL="0" indent="0" algn="l">
              <a:buNone/>
              <a:defRPr sz="3079"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4229639" y="7278964"/>
            <a:ext cx="11453572" cy="658506"/>
          </a:xfrm>
          <a:prstGeom prst="rect">
            <a:avLst/>
          </a:prstGeom>
          <a:noFill/>
        </p:spPr>
        <p:txBody>
          <a:bodyPr wrap="square" lIns="91436" tIns="91436" rIns="91436" bIns="91436" anchor="t" anchorCtr="0">
            <a:spAutoFit/>
          </a:bodyPr>
          <a:lstStyle>
            <a:lvl1pPr marL="0" indent="0" algn="l">
              <a:buNone/>
              <a:defRPr sz="3079"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4220327" y="8116615"/>
            <a:ext cx="11462884" cy="826823"/>
          </a:xfrm>
          <a:prstGeom prst="rect">
            <a:avLst/>
          </a:prstGeom>
        </p:spPr>
        <p:txBody>
          <a:bodyPr wrap="square" lIns="228589" tIns="228589" rIns="228589" bIns="228589">
            <a:spAutoFit/>
          </a:bodyPr>
          <a:lstStyle>
            <a:lvl1pPr marL="0" indent="0">
              <a:buNone/>
              <a:defRPr sz="2309">
                <a:solidFill>
                  <a:schemeClr val="accent5">
                    <a:lumMod val="50000"/>
                  </a:schemeClr>
                </a:solidFill>
                <a:latin typeface="Century Gothic" panose="020B0502020202020204" pitchFamily="34" charset="0"/>
                <a:cs typeface="Times New Roman" pitchFamily="18" charset="0"/>
              </a:defRPr>
            </a:lvl1pPr>
            <a:lvl2pPr marL="1191458" indent="-458253">
              <a:defRPr sz="2006">
                <a:latin typeface="Trebuchet MS" pitchFamily="34" charset="0"/>
              </a:defRPr>
            </a:lvl2pPr>
            <a:lvl3pPr marL="1649713" indent="-458253">
              <a:defRPr sz="2006">
                <a:latin typeface="Trebuchet MS" pitchFamily="34" charset="0"/>
              </a:defRPr>
            </a:lvl3pPr>
            <a:lvl4pPr marL="2153791" indent="-504080">
              <a:defRPr sz="2006">
                <a:latin typeface="Trebuchet MS" pitchFamily="34" charset="0"/>
              </a:defRPr>
            </a:lvl4pPr>
            <a:lvl5pPr marL="2520394" indent="-366603">
              <a:defRPr sz="2006">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198534" y="30142872"/>
            <a:ext cx="11444257" cy="658506"/>
          </a:xfrm>
          <a:prstGeom prst="rect">
            <a:avLst/>
          </a:prstGeom>
          <a:noFill/>
        </p:spPr>
        <p:txBody>
          <a:bodyPr wrap="square" lIns="91436" tIns="91436" rIns="91436" bIns="91436" anchor="t" anchorCtr="0">
            <a:spAutoFit/>
          </a:bodyPr>
          <a:lstStyle>
            <a:lvl1pPr marL="0" indent="0" algn="l">
              <a:buNone/>
              <a:defRPr sz="3079"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4198293" y="31085123"/>
            <a:ext cx="11434945" cy="826824"/>
          </a:xfrm>
          <a:prstGeom prst="rect">
            <a:avLst/>
          </a:prstGeom>
        </p:spPr>
        <p:txBody>
          <a:bodyPr wrap="square" lIns="228589" tIns="228589" rIns="228589" bIns="228589">
            <a:spAutoFit/>
          </a:bodyPr>
          <a:lstStyle>
            <a:lvl1pPr marL="0" indent="0">
              <a:buNone/>
              <a:defRPr sz="2309">
                <a:solidFill>
                  <a:schemeClr val="accent5">
                    <a:lumMod val="50000"/>
                  </a:schemeClr>
                </a:solidFill>
                <a:latin typeface="Century Gothic" panose="020B0502020202020204" pitchFamily="34" charset="0"/>
                <a:cs typeface="Times New Roman" pitchFamily="18" charset="0"/>
              </a:defRPr>
            </a:lvl1pPr>
            <a:lvl2pPr marL="1191458" indent="-458253">
              <a:defRPr sz="2006">
                <a:latin typeface="Trebuchet MS" pitchFamily="34" charset="0"/>
              </a:defRPr>
            </a:lvl2pPr>
            <a:lvl3pPr marL="1649713" indent="-458253">
              <a:defRPr sz="2006">
                <a:latin typeface="Trebuchet MS" pitchFamily="34" charset="0"/>
              </a:defRPr>
            </a:lvl3pPr>
            <a:lvl4pPr marL="2153791" indent="-504080">
              <a:defRPr sz="2006">
                <a:latin typeface="Trebuchet MS" pitchFamily="34" charset="0"/>
              </a:defRPr>
            </a:lvl4pPr>
            <a:lvl5pPr marL="2520394" indent="-366603">
              <a:defRPr sz="2006">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199782" y="42953094"/>
            <a:ext cx="11438640" cy="658506"/>
          </a:xfrm>
          <a:prstGeom prst="rect">
            <a:avLst/>
          </a:prstGeom>
          <a:noFill/>
        </p:spPr>
        <p:txBody>
          <a:bodyPr wrap="square" lIns="91436" tIns="91436" rIns="91436" bIns="91436" anchor="t" anchorCtr="0">
            <a:spAutoFit/>
          </a:bodyPr>
          <a:lstStyle>
            <a:lvl1pPr marL="0" indent="0" algn="l">
              <a:buNone/>
              <a:defRPr sz="3079"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4198293" y="43943943"/>
            <a:ext cx="11444259" cy="826824"/>
          </a:xfrm>
          <a:prstGeom prst="rect">
            <a:avLst/>
          </a:prstGeom>
        </p:spPr>
        <p:txBody>
          <a:bodyPr wrap="square" lIns="228589" tIns="228589" rIns="228589" bIns="228589">
            <a:spAutoFit/>
          </a:bodyPr>
          <a:lstStyle>
            <a:lvl1pPr marL="0" indent="0">
              <a:buNone/>
              <a:defRPr sz="2309">
                <a:solidFill>
                  <a:schemeClr val="accent5">
                    <a:lumMod val="50000"/>
                  </a:schemeClr>
                </a:solidFill>
                <a:latin typeface="Century Gothic" panose="020B0502020202020204" pitchFamily="34" charset="0"/>
                <a:cs typeface="Times New Roman" pitchFamily="18" charset="0"/>
              </a:defRPr>
            </a:lvl1pPr>
            <a:lvl2pPr marL="1191458" indent="-458253">
              <a:defRPr sz="2006">
                <a:latin typeface="Trebuchet MS" pitchFamily="34" charset="0"/>
              </a:defRPr>
            </a:lvl2pPr>
            <a:lvl3pPr marL="1649713" indent="-458253">
              <a:defRPr sz="2006">
                <a:latin typeface="Trebuchet MS" pitchFamily="34" charset="0"/>
              </a:defRPr>
            </a:lvl3pPr>
            <a:lvl4pPr marL="2153791" indent="-504080">
              <a:defRPr sz="2006">
                <a:latin typeface="Trebuchet MS" pitchFamily="34" charset="0"/>
              </a:defRPr>
            </a:lvl4pPr>
            <a:lvl5pPr marL="2520394" indent="-366603">
              <a:defRPr sz="2006">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72282" y="22632889"/>
            <a:ext cx="11434943" cy="826824"/>
          </a:xfrm>
          <a:prstGeom prst="rect">
            <a:avLst/>
          </a:prstGeom>
        </p:spPr>
        <p:txBody>
          <a:bodyPr wrap="square" lIns="228589" tIns="228589" rIns="228589" bIns="228589">
            <a:spAutoFit/>
          </a:bodyPr>
          <a:lstStyle>
            <a:lvl1pPr marL="0" indent="0">
              <a:buNone/>
              <a:defRPr sz="2309">
                <a:solidFill>
                  <a:schemeClr val="accent5">
                    <a:lumMod val="50000"/>
                  </a:schemeClr>
                </a:solidFill>
                <a:latin typeface="Century Gothic" panose="020B0502020202020204" pitchFamily="34" charset="0"/>
                <a:cs typeface="Times New Roman" pitchFamily="18" charset="0"/>
              </a:defRPr>
            </a:lvl1pPr>
            <a:lvl2pPr marL="1191458" indent="-458253">
              <a:defRPr sz="2006">
                <a:latin typeface="Trebuchet MS" pitchFamily="34" charset="0"/>
              </a:defRPr>
            </a:lvl2pPr>
            <a:lvl3pPr marL="1649713" indent="-458253">
              <a:defRPr sz="2006">
                <a:latin typeface="Trebuchet MS" pitchFamily="34" charset="0"/>
              </a:defRPr>
            </a:lvl3pPr>
            <a:lvl4pPr marL="2153791" indent="-504080">
              <a:defRPr sz="2006">
                <a:latin typeface="Trebuchet MS" pitchFamily="34" charset="0"/>
              </a:defRPr>
            </a:lvl4pPr>
            <a:lvl5pPr marL="2520394" indent="-366603">
              <a:defRPr sz="2006">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714259" y="4523132"/>
            <a:ext cx="26678363" cy="724044"/>
          </a:xfrm>
          <a:prstGeom prst="rect">
            <a:avLst/>
          </a:prstGeom>
        </p:spPr>
        <p:txBody>
          <a:bodyPr wrap="square">
            <a:spAutoFit/>
          </a:bodyPr>
          <a:lstStyle>
            <a:lvl1pPr marL="0" indent="0" algn="ctr">
              <a:buFontTx/>
              <a:buNone/>
              <a:defRPr sz="4105">
                <a:solidFill>
                  <a:schemeClr val="bg1"/>
                </a:solidFill>
                <a:latin typeface="Century Gothic" panose="020B0502020202020204" pitchFamily="34" charset="0"/>
              </a:defRPr>
            </a:lvl1pPr>
            <a:lvl2pPr>
              <a:buFontTx/>
              <a:buNone/>
              <a:defRPr sz="5773"/>
            </a:lvl2pPr>
            <a:lvl3pPr>
              <a:buFontTx/>
              <a:buNone/>
              <a:defRPr sz="5773"/>
            </a:lvl3pPr>
            <a:lvl4pPr>
              <a:buFontTx/>
              <a:buNone/>
              <a:defRPr sz="5773"/>
            </a:lvl4pPr>
            <a:lvl5pPr>
              <a:buFontTx/>
              <a:buNone/>
              <a:defRPr sz="5773"/>
            </a:lvl5pPr>
          </a:lstStyle>
          <a:p>
            <a:pPr lvl="0"/>
            <a:r>
              <a:rPr lang="en-US" dirty="0"/>
              <a:t>Click here to add affiliations</a:t>
            </a:r>
          </a:p>
        </p:txBody>
      </p:sp>
      <p:sp>
        <p:nvSpPr>
          <p:cNvPr id="78" name="Text Placeholder 76"/>
          <p:cNvSpPr>
            <a:spLocks noGrp="1"/>
          </p:cNvSpPr>
          <p:nvPr>
            <p:ph type="body" sz="quarter" idx="151" hasCustomPrompt="1"/>
          </p:nvPr>
        </p:nvSpPr>
        <p:spPr>
          <a:xfrm>
            <a:off x="4721098" y="2807471"/>
            <a:ext cx="26678363" cy="803169"/>
          </a:xfrm>
          <a:prstGeom prst="rect">
            <a:avLst/>
          </a:prstGeom>
        </p:spPr>
        <p:txBody>
          <a:bodyPr wrap="square" anchor="t" anchorCtr="0">
            <a:spAutoFit/>
          </a:bodyPr>
          <a:lstStyle>
            <a:lvl1pPr marL="0" indent="0" algn="ctr">
              <a:buFontTx/>
              <a:buNone/>
              <a:defRPr sz="4619">
                <a:solidFill>
                  <a:schemeClr val="bg1"/>
                </a:solidFill>
                <a:latin typeface="Century Gothic" panose="020B0502020202020204" pitchFamily="34" charset="0"/>
              </a:defRPr>
            </a:lvl1pPr>
            <a:lvl2pPr>
              <a:buFontTx/>
              <a:buNone/>
              <a:defRPr sz="5773"/>
            </a:lvl2pPr>
            <a:lvl3pPr>
              <a:buFontTx/>
              <a:buNone/>
              <a:defRPr sz="5773"/>
            </a:lvl3pPr>
            <a:lvl4pPr>
              <a:buFontTx/>
              <a:buNone/>
              <a:defRPr sz="5773"/>
            </a:lvl4pPr>
            <a:lvl5pPr>
              <a:buFontTx/>
              <a:buNone/>
              <a:defRPr sz="5773"/>
            </a:lvl5pPr>
          </a:lstStyle>
          <a:p>
            <a:pPr lvl="0"/>
            <a:r>
              <a:rPr lang="en-US" dirty="0"/>
              <a:t>Click here to add authors</a:t>
            </a:r>
          </a:p>
        </p:txBody>
      </p:sp>
      <p:sp>
        <p:nvSpPr>
          <p:cNvPr id="79" name="Text Placeholder 76"/>
          <p:cNvSpPr>
            <a:spLocks noGrp="1"/>
          </p:cNvSpPr>
          <p:nvPr>
            <p:ph type="body" sz="quarter" idx="153" hasCustomPrompt="1"/>
          </p:nvPr>
        </p:nvSpPr>
        <p:spPr>
          <a:xfrm>
            <a:off x="4714259" y="616600"/>
            <a:ext cx="26678363" cy="1158459"/>
          </a:xfrm>
          <a:prstGeom prst="rect">
            <a:avLst/>
          </a:prstGeom>
        </p:spPr>
        <p:txBody>
          <a:bodyPr wrap="square" anchor="t" anchorCtr="0">
            <a:spAutoFit/>
          </a:bodyPr>
          <a:lstStyle>
            <a:lvl1pPr marL="0" indent="0" algn="ctr">
              <a:buFontTx/>
              <a:buNone/>
              <a:defRPr sz="6928" b="1">
                <a:solidFill>
                  <a:schemeClr val="bg1"/>
                </a:solidFill>
                <a:latin typeface="Century Gothic" panose="020B0502020202020204" pitchFamily="34" charset="0"/>
              </a:defRPr>
            </a:lvl1pPr>
            <a:lvl2pPr>
              <a:buFontTx/>
              <a:buNone/>
              <a:defRPr sz="5773"/>
            </a:lvl2pPr>
            <a:lvl3pPr>
              <a:buFontTx/>
              <a:buNone/>
              <a:defRPr sz="5773"/>
            </a:lvl3pPr>
            <a:lvl4pPr>
              <a:buFontTx/>
              <a:buNone/>
              <a:defRPr sz="5773"/>
            </a:lvl4pPr>
            <a:lvl5pPr>
              <a:buFontTx/>
              <a:buNone/>
              <a:defRPr sz="5773"/>
            </a:lvl5pPr>
          </a:lstStyle>
          <a:p>
            <a:pPr lvl="0"/>
            <a:r>
              <a:rPr lang="en-US" dirty="0"/>
              <a:t>Click here to add title</a:t>
            </a: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3636" userDrawn="1">
          <p15:clr>
            <a:srgbClr val="FBAE40"/>
          </p15:clr>
        </p15:guide>
        <p15:guide id="2" pos="236" userDrawn="1">
          <p15:clr>
            <a:srgbClr val="FBAE40"/>
          </p15:clr>
        </p15:guide>
        <p15:guide id="6" pos="22441" userDrawn="1">
          <p15:clr>
            <a:srgbClr val="FBAE40"/>
          </p15:clr>
        </p15:guide>
        <p15:guide id="7" pos="15237" userDrawn="1">
          <p15:clr>
            <a:srgbClr val="FBAE40"/>
          </p15:clr>
        </p15:guide>
        <p15:guide id="8" pos="14882" userDrawn="1">
          <p15:clr>
            <a:srgbClr val="FBAE40"/>
          </p15:clr>
        </p15:guide>
        <p15:guide id="11" pos="7460" userDrawn="1">
          <p15:clr>
            <a:srgbClr val="FBAE40"/>
          </p15:clr>
        </p15:guide>
        <p15:guide id="12" pos="7815" userDrawn="1">
          <p15:clr>
            <a:srgbClr val="FBAE40"/>
          </p15:clr>
        </p15:guide>
        <p15:guide id="13" orient="horz" pos="3044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6568" y="8063050"/>
            <a:ext cx="16926405" cy="826824"/>
          </a:xfrm>
          <a:prstGeom prst="rect">
            <a:avLst/>
          </a:prstGeom>
        </p:spPr>
        <p:txBody>
          <a:bodyPr wrap="square" lIns="228589" tIns="228589" rIns="228589" bIns="228589">
            <a:spAutoFit/>
          </a:bodyPr>
          <a:lstStyle>
            <a:lvl1pPr marL="0" indent="0">
              <a:buNone/>
              <a:defRPr sz="2309">
                <a:solidFill>
                  <a:schemeClr val="accent5">
                    <a:lumMod val="50000"/>
                  </a:schemeClr>
                </a:solidFill>
                <a:latin typeface="Century Gothic" panose="020B0502020202020204" pitchFamily="34" charset="0"/>
                <a:cs typeface="Times New Roman" pitchFamily="18" charset="0"/>
              </a:defRPr>
            </a:lvl1pPr>
            <a:lvl2pPr marL="1191458" indent="-458253">
              <a:defRPr sz="2006">
                <a:latin typeface="Trebuchet MS" pitchFamily="34" charset="0"/>
              </a:defRPr>
            </a:lvl2pPr>
            <a:lvl3pPr marL="1649713" indent="-458253">
              <a:defRPr sz="2006">
                <a:latin typeface="Trebuchet MS" pitchFamily="34" charset="0"/>
              </a:defRPr>
            </a:lvl3pPr>
            <a:lvl4pPr marL="2153791" indent="-504080">
              <a:defRPr sz="2006">
                <a:latin typeface="Trebuchet MS" pitchFamily="34" charset="0"/>
              </a:defRPr>
            </a:lvl4pPr>
            <a:lvl5pPr marL="2520394" indent="-366603">
              <a:defRPr sz="2006">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9635" y="7156071"/>
            <a:ext cx="16920239" cy="658506"/>
          </a:xfrm>
          <a:prstGeom prst="rect">
            <a:avLst/>
          </a:prstGeom>
          <a:noFill/>
        </p:spPr>
        <p:txBody>
          <a:bodyPr wrap="square" lIns="91436" tIns="91436" rIns="91436" bIns="91436" anchor="t" anchorCtr="0">
            <a:spAutoFit/>
          </a:bodyPr>
          <a:lstStyle>
            <a:lvl1pPr marL="0" indent="0" algn="l">
              <a:buNone/>
              <a:defRPr sz="3079"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26567" y="15255409"/>
            <a:ext cx="16914793" cy="658506"/>
          </a:xfrm>
          <a:prstGeom prst="rect">
            <a:avLst/>
          </a:prstGeom>
          <a:noFill/>
        </p:spPr>
        <p:txBody>
          <a:bodyPr wrap="square" lIns="91436" tIns="91436" rIns="91436" bIns="91436" anchor="t" anchorCtr="0">
            <a:spAutoFit/>
          </a:bodyPr>
          <a:lstStyle>
            <a:lvl1pPr marL="0" indent="0" algn="l">
              <a:buNone/>
              <a:defRPr sz="3079"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381838" y="26850209"/>
            <a:ext cx="16863226" cy="826823"/>
          </a:xfrm>
          <a:prstGeom prst="rect">
            <a:avLst/>
          </a:prstGeom>
        </p:spPr>
        <p:txBody>
          <a:bodyPr wrap="square" lIns="228589" tIns="228589" rIns="228589" bIns="228589">
            <a:spAutoFit/>
          </a:bodyPr>
          <a:lstStyle>
            <a:lvl1pPr marL="0" indent="0">
              <a:buNone/>
              <a:defRPr sz="2309">
                <a:solidFill>
                  <a:schemeClr val="accent5">
                    <a:lumMod val="50000"/>
                  </a:schemeClr>
                </a:solidFill>
                <a:latin typeface="Century Gothic" panose="020B0502020202020204" pitchFamily="34" charset="0"/>
                <a:cs typeface="Times New Roman" pitchFamily="18" charset="0"/>
              </a:defRPr>
            </a:lvl1pPr>
            <a:lvl2pPr marL="1191458" indent="-458253">
              <a:defRPr sz="2006">
                <a:latin typeface="Trebuchet MS" pitchFamily="34" charset="0"/>
              </a:defRPr>
            </a:lvl2pPr>
            <a:lvl3pPr marL="1649713" indent="-458253">
              <a:defRPr sz="2006">
                <a:latin typeface="Trebuchet MS" pitchFamily="34" charset="0"/>
              </a:defRPr>
            </a:lvl3pPr>
            <a:lvl4pPr marL="2153791" indent="-504080">
              <a:defRPr sz="2006">
                <a:latin typeface="Trebuchet MS" pitchFamily="34" charset="0"/>
              </a:defRPr>
            </a:lvl4pPr>
            <a:lvl5pPr marL="2520394" indent="-366603">
              <a:defRPr sz="2006">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374999" y="25954179"/>
            <a:ext cx="16863223" cy="658506"/>
          </a:xfrm>
          <a:prstGeom prst="rect">
            <a:avLst/>
          </a:prstGeom>
          <a:noFill/>
        </p:spPr>
        <p:txBody>
          <a:bodyPr wrap="square" lIns="91436" tIns="91436" rIns="91436" bIns="91436" anchor="t" anchorCtr="0">
            <a:spAutoFit/>
          </a:bodyPr>
          <a:lstStyle>
            <a:lvl1pPr marL="0" indent="0" algn="l">
              <a:buNone/>
              <a:defRPr sz="3079"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8651519" y="8063051"/>
            <a:ext cx="16906414" cy="826825"/>
          </a:xfrm>
          <a:prstGeom prst="rect">
            <a:avLst/>
          </a:prstGeom>
        </p:spPr>
        <p:txBody>
          <a:bodyPr wrap="square" lIns="228589" tIns="228589" rIns="228589" bIns="228589">
            <a:spAutoFit/>
          </a:bodyPr>
          <a:lstStyle>
            <a:lvl1pPr marL="0" indent="0">
              <a:buNone/>
              <a:defRPr sz="2309">
                <a:solidFill>
                  <a:schemeClr val="accent5">
                    <a:lumMod val="50000"/>
                  </a:schemeClr>
                </a:solidFill>
                <a:latin typeface="Century Gothic" panose="020B0502020202020204" pitchFamily="34" charset="0"/>
                <a:cs typeface="Times New Roman" pitchFamily="18" charset="0"/>
              </a:defRPr>
            </a:lvl1pPr>
            <a:lvl2pPr marL="1191458" indent="-458253">
              <a:defRPr sz="2006">
                <a:latin typeface="Trebuchet MS" pitchFamily="34" charset="0"/>
              </a:defRPr>
            </a:lvl2pPr>
            <a:lvl3pPr marL="1649713" indent="-458253">
              <a:defRPr sz="2006">
                <a:latin typeface="Trebuchet MS" pitchFamily="34" charset="0"/>
              </a:defRPr>
            </a:lvl3pPr>
            <a:lvl4pPr marL="2153791" indent="-504080">
              <a:defRPr sz="2006">
                <a:latin typeface="Trebuchet MS" pitchFamily="34" charset="0"/>
              </a:defRPr>
            </a:lvl4pPr>
            <a:lvl5pPr marL="2520394" indent="-366603">
              <a:defRPr sz="2006">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8649865" y="7159339"/>
            <a:ext cx="16920239" cy="658506"/>
          </a:xfrm>
          <a:prstGeom prst="rect">
            <a:avLst/>
          </a:prstGeom>
          <a:noFill/>
        </p:spPr>
        <p:txBody>
          <a:bodyPr wrap="square" lIns="91436" tIns="91436" rIns="91436" bIns="91436" anchor="t" anchorCtr="0">
            <a:spAutoFit/>
          </a:bodyPr>
          <a:lstStyle>
            <a:lvl1pPr marL="0" indent="0" algn="l">
              <a:buNone/>
              <a:defRPr sz="3079"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18651441" y="25632876"/>
            <a:ext cx="16906493" cy="658506"/>
          </a:xfrm>
          <a:prstGeom prst="rect">
            <a:avLst/>
          </a:prstGeom>
          <a:noFill/>
        </p:spPr>
        <p:txBody>
          <a:bodyPr wrap="square" lIns="91436" tIns="91436" rIns="91436" bIns="91436" anchor="t" anchorCtr="0">
            <a:spAutoFit/>
          </a:bodyPr>
          <a:lstStyle>
            <a:lvl1pPr marL="0" indent="0" algn="l">
              <a:buNone/>
              <a:defRPr sz="3079"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637695" y="26470528"/>
            <a:ext cx="16920238" cy="826825"/>
          </a:xfrm>
          <a:prstGeom prst="rect">
            <a:avLst/>
          </a:prstGeom>
        </p:spPr>
        <p:txBody>
          <a:bodyPr wrap="square" lIns="228589" tIns="228589" rIns="228589" bIns="228589">
            <a:spAutoFit/>
          </a:bodyPr>
          <a:lstStyle>
            <a:lvl1pPr marL="0" indent="0">
              <a:buNone/>
              <a:defRPr sz="2309">
                <a:solidFill>
                  <a:schemeClr val="accent5">
                    <a:lumMod val="50000"/>
                  </a:schemeClr>
                </a:solidFill>
                <a:latin typeface="Century Gothic" panose="020B0502020202020204" pitchFamily="34" charset="0"/>
                <a:cs typeface="Times New Roman" pitchFamily="18" charset="0"/>
              </a:defRPr>
            </a:lvl1pPr>
            <a:lvl2pPr marL="1191458" indent="-458253">
              <a:defRPr sz="2006">
                <a:latin typeface="Trebuchet MS" pitchFamily="34" charset="0"/>
              </a:defRPr>
            </a:lvl2pPr>
            <a:lvl3pPr marL="1649713" indent="-458253">
              <a:defRPr sz="2006">
                <a:latin typeface="Trebuchet MS" pitchFamily="34" charset="0"/>
              </a:defRPr>
            </a:lvl3pPr>
            <a:lvl4pPr marL="2153791" indent="-504080">
              <a:defRPr sz="2006">
                <a:latin typeface="Trebuchet MS" pitchFamily="34" charset="0"/>
              </a:defRPr>
            </a:lvl4pPr>
            <a:lvl5pPr marL="2520394" indent="-366603">
              <a:defRPr sz="2006">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645586" y="34939943"/>
            <a:ext cx="16997205" cy="658506"/>
          </a:xfrm>
          <a:prstGeom prst="rect">
            <a:avLst/>
          </a:prstGeom>
          <a:noFill/>
        </p:spPr>
        <p:txBody>
          <a:bodyPr wrap="square" lIns="91436" tIns="91436" rIns="91436" bIns="91436" anchor="t" anchorCtr="0">
            <a:spAutoFit/>
          </a:bodyPr>
          <a:lstStyle>
            <a:lvl1pPr marL="0" indent="0" algn="l">
              <a:buNone/>
              <a:defRPr sz="3079"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8649865" y="35871151"/>
            <a:ext cx="16983371" cy="816996"/>
          </a:xfrm>
          <a:prstGeom prst="rect">
            <a:avLst/>
          </a:prstGeom>
        </p:spPr>
        <p:txBody>
          <a:bodyPr wrap="square" lIns="228589" tIns="228589" rIns="228589" bIns="228589">
            <a:spAutoFit/>
          </a:bodyPr>
          <a:lstStyle>
            <a:lvl1pPr marL="0" indent="0">
              <a:buNone/>
              <a:defRPr sz="2309">
                <a:solidFill>
                  <a:schemeClr val="accent5">
                    <a:lumMod val="50000"/>
                  </a:schemeClr>
                </a:solidFill>
                <a:latin typeface="Century Gothic" panose="020B0502020202020204" pitchFamily="34" charset="0"/>
                <a:cs typeface="Times New Roman" pitchFamily="18" charset="0"/>
              </a:defRPr>
            </a:lvl1pPr>
            <a:lvl2pPr marL="1191458" indent="-458253">
              <a:defRPr sz="2006">
                <a:latin typeface="Trebuchet MS" pitchFamily="34" charset="0"/>
              </a:defRPr>
            </a:lvl2pPr>
            <a:lvl3pPr marL="1649713" indent="-458253">
              <a:defRPr sz="2006">
                <a:latin typeface="Trebuchet MS" pitchFamily="34" charset="0"/>
              </a:defRPr>
            </a:lvl3pPr>
            <a:lvl4pPr marL="2153791" indent="-504080">
              <a:defRPr sz="2006">
                <a:latin typeface="Trebuchet MS" pitchFamily="34" charset="0"/>
              </a:defRPr>
            </a:lvl4pPr>
            <a:lvl5pPr marL="2520394" indent="-366603">
              <a:defRPr sz="2006">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654049" y="44344353"/>
            <a:ext cx="16920238" cy="658506"/>
          </a:xfrm>
          <a:prstGeom prst="rect">
            <a:avLst/>
          </a:prstGeom>
          <a:noFill/>
        </p:spPr>
        <p:txBody>
          <a:bodyPr wrap="square" lIns="91436" tIns="91436" rIns="91436" bIns="91436" anchor="t" anchorCtr="0">
            <a:spAutoFit/>
          </a:bodyPr>
          <a:lstStyle>
            <a:lvl1pPr marL="0" indent="0" algn="l">
              <a:buNone/>
              <a:defRPr sz="3079"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649866" y="45335204"/>
            <a:ext cx="16928550" cy="816996"/>
          </a:xfrm>
          <a:prstGeom prst="rect">
            <a:avLst/>
          </a:prstGeom>
        </p:spPr>
        <p:txBody>
          <a:bodyPr wrap="square" lIns="228589" tIns="228589" rIns="228589" bIns="228589">
            <a:spAutoFit/>
          </a:bodyPr>
          <a:lstStyle>
            <a:lvl1pPr marL="0" indent="0">
              <a:buNone/>
              <a:defRPr sz="2309">
                <a:solidFill>
                  <a:schemeClr val="accent5">
                    <a:lumMod val="50000"/>
                  </a:schemeClr>
                </a:solidFill>
                <a:latin typeface="Century Gothic" panose="020B0502020202020204" pitchFamily="34" charset="0"/>
                <a:cs typeface="Times New Roman" pitchFamily="18" charset="0"/>
              </a:defRPr>
            </a:lvl1pPr>
            <a:lvl2pPr marL="1191458" indent="-458253">
              <a:defRPr sz="2006">
                <a:latin typeface="Trebuchet MS" pitchFamily="34" charset="0"/>
              </a:defRPr>
            </a:lvl2pPr>
            <a:lvl3pPr marL="1649713" indent="-458253">
              <a:defRPr sz="2006">
                <a:latin typeface="Trebuchet MS" pitchFamily="34" charset="0"/>
              </a:defRPr>
            </a:lvl3pPr>
            <a:lvl4pPr marL="2153791" indent="-504080">
              <a:defRPr sz="2006">
                <a:latin typeface="Trebuchet MS" pitchFamily="34" charset="0"/>
              </a:defRPr>
            </a:lvl4pPr>
            <a:lvl5pPr marL="2520394" indent="-366603">
              <a:defRPr sz="2006">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23851" y="16134980"/>
            <a:ext cx="16920238" cy="826823"/>
          </a:xfrm>
          <a:prstGeom prst="rect">
            <a:avLst/>
          </a:prstGeom>
        </p:spPr>
        <p:txBody>
          <a:bodyPr wrap="square" lIns="228589" tIns="228589" rIns="228589" bIns="228589">
            <a:spAutoFit/>
          </a:bodyPr>
          <a:lstStyle>
            <a:lvl1pPr marL="0" indent="0">
              <a:buNone/>
              <a:defRPr sz="2309">
                <a:solidFill>
                  <a:schemeClr val="accent5">
                    <a:lumMod val="50000"/>
                  </a:schemeClr>
                </a:solidFill>
                <a:latin typeface="Century Gothic" panose="020B0502020202020204" pitchFamily="34" charset="0"/>
                <a:cs typeface="Times New Roman" pitchFamily="18" charset="0"/>
              </a:defRPr>
            </a:lvl1pPr>
            <a:lvl2pPr marL="1191458" indent="-458253">
              <a:defRPr sz="2006">
                <a:latin typeface="Trebuchet MS" pitchFamily="34" charset="0"/>
              </a:defRPr>
            </a:lvl2pPr>
            <a:lvl3pPr marL="1649713" indent="-458253">
              <a:defRPr sz="2006">
                <a:latin typeface="Trebuchet MS" pitchFamily="34" charset="0"/>
              </a:defRPr>
            </a:lvl3pPr>
            <a:lvl4pPr marL="2153791" indent="-504080">
              <a:defRPr sz="2006">
                <a:latin typeface="Trebuchet MS" pitchFamily="34" charset="0"/>
              </a:defRPr>
            </a:lvl4pPr>
            <a:lvl5pPr marL="2520394" indent="-366603">
              <a:defRPr sz="2006">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714259" y="4286136"/>
            <a:ext cx="26678363" cy="724044"/>
          </a:xfrm>
          <a:prstGeom prst="rect">
            <a:avLst/>
          </a:prstGeom>
        </p:spPr>
        <p:txBody>
          <a:bodyPr wrap="square">
            <a:spAutoFit/>
          </a:bodyPr>
          <a:lstStyle>
            <a:lvl1pPr marL="0" indent="0" algn="ctr">
              <a:buFontTx/>
              <a:buNone/>
              <a:defRPr sz="4105">
                <a:solidFill>
                  <a:schemeClr val="bg1"/>
                </a:solidFill>
                <a:latin typeface="Century Gothic" panose="020B0502020202020204" pitchFamily="34" charset="0"/>
              </a:defRPr>
            </a:lvl1pPr>
            <a:lvl2pPr>
              <a:buFontTx/>
              <a:buNone/>
              <a:defRPr sz="5773"/>
            </a:lvl2pPr>
            <a:lvl3pPr>
              <a:buFontTx/>
              <a:buNone/>
              <a:defRPr sz="5773"/>
            </a:lvl3pPr>
            <a:lvl4pPr>
              <a:buFontTx/>
              <a:buNone/>
              <a:defRPr sz="5773"/>
            </a:lvl4pPr>
            <a:lvl5pPr>
              <a:buFontTx/>
              <a:buNone/>
              <a:defRPr sz="5773"/>
            </a:lvl5pPr>
          </a:lstStyle>
          <a:p>
            <a:pPr lvl="0"/>
            <a:r>
              <a:rPr lang="en-US" dirty="0"/>
              <a:t>Click here to add affiliations</a:t>
            </a:r>
          </a:p>
        </p:txBody>
      </p:sp>
      <p:sp>
        <p:nvSpPr>
          <p:cNvPr id="78" name="Text Placeholder 76"/>
          <p:cNvSpPr>
            <a:spLocks noGrp="1"/>
          </p:cNvSpPr>
          <p:nvPr>
            <p:ph type="body" sz="quarter" idx="151" hasCustomPrompt="1"/>
          </p:nvPr>
        </p:nvSpPr>
        <p:spPr>
          <a:xfrm>
            <a:off x="4714259" y="2585666"/>
            <a:ext cx="26678363" cy="803169"/>
          </a:xfrm>
          <a:prstGeom prst="rect">
            <a:avLst/>
          </a:prstGeom>
        </p:spPr>
        <p:txBody>
          <a:bodyPr wrap="square" anchor="t" anchorCtr="0">
            <a:spAutoFit/>
          </a:bodyPr>
          <a:lstStyle>
            <a:lvl1pPr marL="0" indent="0" algn="ctr">
              <a:buFontTx/>
              <a:buNone/>
              <a:defRPr sz="4619">
                <a:solidFill>
                  <a:schemeClr val="bg1"/>
                </a:solidFill>
                <a:latin typeface="Century Gothic" panose="020B0502020202020204" pitchFamily="34" charset="0"/>
              </a:defRPr>
            </a:lvl1pPr>
            <a:lvl2pPr>
              <a:buFontTx/>
              <a:buNone/>
              <a:defRPr sz="5773"/>
            </a:lvl2pPr>
            <a:lvl3pPr>
              <a:buFontTx/>
              <a:buNone/>
              <a:defRPr sz="5773"/>
            </a:lvl3pPr>
            <a:lvl4pPr>
              <a:buFontTx/>
              <a:buNone/>
              <a:defRPr sz="5773"/>
            </a:lvl4pPr>
            <a:lvl5pPr>
              <a:buFontTx/>
              <a:buNone/>
              <a:defRPr sz="5773"/>
            </a:lvl5pPr>
          </a:lstStyle>
          <a:p>
            <a:pPr lvl="0"/>
            <a:r>
              <a:rPr lang="en-US" dirty="0"/>
              <a:t>Click here to add authors</a:t>
            </a:r>
          </a:p>
        </p:txBody>
      </p:sp>
      <p:sp>
        <p:nvSpPr>
          <p:cNvPr id="79" name="Text Placeholder 76"/>
          <p:cNvSpPr>
            <a:spLocks noGrp="1"/>
          </p:cNvSpPr>
          <p:nvPr>
            <p:ph type="body" sz="quarter" idx="153" hasCustomPrompt="1"/>
          </p:nvPr>
        </p:nvSpPr>
        <p:spPr>
          <a:xfrm>
            <a:off x="4714259" y="616600"/>
            <a:ext cx="26678363" cy="1158459"/>
          </a:xfrm>
          <a:prstGeom prst="rect">
            <a:avLst/>
          </a:prstGeom>
        </p:spPr>
        <p:txBody>
          <a:bodyPr wrap="square" anchor="t" anchorCtr="0">
            <a:spAutoFit/>
          </a:bodyPr>
          <a:lstStyle>
            <a:lvl1pPr marL="0" indent="0" algn="ctr">
              <a:buFontTx/>
              <a:buNone/>
              <a:defRPr sz="6928" b="1">
                <a:solidFill>
                  <a:schemeClr val="bg1"/>
                </a:solidFill>
                <a:latin typeface="Century Gothic" panose="020B0502020202020204" pitchFamily="34" charset="0"/>
              </a:defRPr>
            </a:lvl1pPr>
            <a:lvl2pPr>
              <a:buFontTx/>
              <a:buNone/>
              <a:defRPr sz="5773"/>
            </a:lvl2pPr>
            <a:lvl3pPr>
              <a:buFontTx/>
              <a:buNone/>
              <a:defRPr sz="5773"/>
            </a:lvl3pPr>
            <a:lvl4pPr>
              <a:buFontTx/>
              <a:buNone/>
              <a:defRPr sz="5773"/>
            </a:lvl4pPr>
            <a:lvl5pPr>
              <a:buFontTx/>
              <a:buNone/>
              <a:defRPr sz="5773"/>
            </a:lvl5pPr>
          </a:lstStyle>
          <a:p>
            <a:pPr lvl="0"/>
            <a:r>
              <a:rPr lang="en-US" dirty="0"/>
              <a:t>Click here to add title</a:t>
            </a:r>
          </a:p>
        </p:txBody>
      </p:sp>
    </p:spTree>
    <p:extLst>
      <p:ext uri="{BB962C8B-B14F-4D97-AF65-F5344CB8AC3E}">
        <p14:creationId xmlns:p14="http://schemas.microsoft.com/office/powerpoint/2010/main" val="3098035464"/>
      </p:ext>
    </p:extLst>
  </p:cSld>
  <p:clrMapOvr>
    <a:masterClrMapping/>
  </p:clrMapOvr>
  <p:extLst>
    <p:ext uri="{DCECCB84-F9BA-43D5-87BE-67443E8EF086}">
      <p15:sldGuideLst xmlns:p15="http://schemas.microsoft.com/office/powerpoint/2012/main">
        <p15:guide id="1" orient="horz" pos="3636" userDrawn="1">
          <p15:clr>
            <a:srgbClr val="FBAE40"/>
          </p15:clr>
        </p15:guide>
        <p15:guide id="2" pos="236" userDrawn="1">
          <p15:clr>
            <a:srgbClr val="FBAE40"/>
          </p15:clr>
        </p15:guide>
        <p15:guide id="6" pos="22441" userDrawn="1">
          <p15:clr>
            <a:srgbClr val="FBAE40"/>
          </p15:clr>
        </p15:guide>
        <p15:guide id="11" pos="10929" userDrawn="1">
          <p15:clr>
            <a:srgbClr val="FBAE40"/>
          </p15:clr>
        </p15:guide>
        <p15:guide id="12" pos="11748" userDrawn="1">
          <p15:clr>
            <a:srgbClr val="FBAE40"/>
          </p15:clr>
        </p15:guide>
        <p15:guide id="13" orient="horz" pos="3044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2F139C56-F60E-9FA1-31D1-40ACFA19900D}"/>
              </a:ext>
            </a:extLst>
          </p:cNvPr>
          <p:cNvSpPr txBox="1">
            <a:spLocks/>
          </p:cNvSpPr>
          <p:nvPr userDrawn="1"/>
        </p:nvSpPr>
        <p:spPr>
          <a:xfrm>
            <a:off x="426568" y="7948750"/>
            <a:ext cx="11408344" cy="947612"/>
          </a:xfrm>
          <a:prstGeom prst="rect">
            <a:avLst/>
          </a:prstGeom>
        </p:spPr>
        <p:txBody>
          <a:bodyPr wrap="square" lIns="293265" tIns="293265" rIns="293265" bIns="293265">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519387" rtl="0" eaLnBrk="1" fontAlgn="auto" latinLnBrk="0" hangingPunct="1">
              <a:lnSpc>
                <a:spcPct val="100000"/>
              </a:lnSpc>
              <a:spcBef>
                <a:spcPct val="20000"/>
              </a:spcBef>
              <a:spcAft>
                <a:spcPts val="0"/>
              </a:spcAft>
              <a:buClrTx/>
              <a:buSzTx/>
              <a:buFont typeface="Arial" pitchFamily="34" charset="0"/>
              <a:buNone/>
              <a:tabLst/>
              <a:defRPr/>
            </a:pPr>
            <a:r>
              <a:rPr kumimoji="0" lang="en-US" sz="2309"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2309"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3" name="Text Placeholder 5">
            <a:extLst>
              <a:ext uri="{FF2B5EF4-FFF2-40B4-BE49-F238E27FC236}">
                <a16:creationId xmlns:a16="http://schemas.microsoft.com/office/drawing/2014/main" id="{46FE6D87-7D5E-67BE-1E5E-74F94C1112D1}"/>
              </a:ext>
            </a:extLst>
          </p:cNvPr>
          <p:cNvSpPr txBox="1">
            <a:spLocks/>
          </p:cNvSpPr>
          <p:nvPr userDrawn="1"/>
        </p:nvSpPr>
        <p:spPr>
          <a:xfrm>
            <a:off x="429635" y="7041770"/>
            <a:ext cx="11404188" cy="710751"/>
          </a:xfrm>
          <a:prstGeom prst="rect">
            <a:avLst/>
          </a:prstGeom>
          <a:noFill/>
        </p:spPr>
        <p:txBody>
          <a:bodyPr wrap="square" lIns="117306" tIns="117306" rIns="117306" bIns="11730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519387" rtl="0" eaLnBrk="1" fontAlgn="auto" latinLnBrk="0" hangingPunct="1">
              <a:lnSpc>
                <a:spcPct val="100000"/>
              </a:lnSpc>
              <a:spcBef>
                <a:spcPct val="20000"/>
              </a:spcBef>
              <a:spcAft>
                <a:spcPts val="0"/>
              </a:spcAft>
              <a:buClrTx/>
              <a:buSzTx/>
              <a:buFont typeface="Arial" pitchFamily="34" charset="0"/>
              <a:buNone/>
              <a:tabLst/>
              <a:defRPr/>
            </a:pPr>
            <a:r>
              <a:rPr kumimoji="0" lang="en-US" sz="3079"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INTRODUCTION or ABSTRACT</a:t>
            </a:r>
            <a:endParaRPr kumimoji="0" lang="en-US" sz="3079"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4" name="Text Placeholder 5">
            <a:extLst>
              <a:ext uri="{FF2B5EF4-FFF2-40B4-BE49-F238E27FC236}">
                <a16:creationId xmlns:a16="http://schemas.microsoft.com/office/drawing/2014/main" id="{A8184805-DDC9-3D29-C880-13551941BBC7}"/>
              </a:ext>
            </a:extLst>
          </p:cNvPr>
          <p:cNvSpPr txBox="1">
            <a:spLocks/>
          </p:cNvSpPr>
          <p:nvPr userDrawn="1"/>
        </p:nvSpPr>
        <p:spPr>
          <a:xfrm>
            <a:off x="374997" y="21753318"/>
            <a:ext cx="11431264" cy="710751"/>
          </a:xfrm>
          <a:prstGeom prst="rect">
            <a:avLst/>
          </a:prstGeom>
          <a:noFill/>
        </p:spPr>
        <p:txBody>
          <a:bodyPr wrap="square" lIns="117306" tIns="117306" rIns="117306" bIns="11730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519387" rtl="0" eaLnBrk="1" fontAlgn="auto" latinLnBrk="0" hangingPunct="1">
              <a:lnSpc>
                <a:spcPct val="100000"/>
              </a:lnSpc>
              <a:spcBef>
                <a:spcPct val="20000"/>
              </a:spcBef>
              <a:spcAft>
                <a:spcPts val="0"/>
              </a:spcAft>
              <a:buClrTx/>
              <a:buSzTx/>
              <a:buFont typeface="Arial" pitchFamily="34" charset="0"/>
              <a:buNone/>
              <a:tabLst/>
              <a:defRPr/>
            </a:pPr>
            <a:r>
              <a:rPr kumimoji="0" lang="en-US" sz="3079"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OBJECTIVES</a:t>
            </a:r>
            <a:endParaRPr kumimoji="0" lang="en-US" sz="3079"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5" name="Text Placeholder 3">
            <a:extLst>
              <a:ext uri="{FF2B5EF4-FFF2-40B4-BE49-F238E27FC236}">
                <a16:creationId xmlns:a16="http://schemas.microsoft.com/office/drawing/2014/main" id="{082DAD4A-BE15-AA3D-FD58-2159B7EFE7B7}"/>
              </a:ext>
            </a:extLst>
          </p:cNvPr>
          <p:cNvSpPr txBox="1">
            <a:spLocks/>
          </p:cNvSpPr>
          <p:nvPr userDrawn="1"/>
        </p:nvSpPr>
        <p:spPr>
          <a:xfrm>
            <a:off x="12450946" y="7946392"/>
            <a:ext cx="11218669" cy="947612"/>
          </a:xfrm>
          <a:prstGeom prst="rect">
            <a:avLst/>
          </a:prstGeom>
        </p:spPr>
        <p:txBody>
          <a:bodyPr wrap="square" lIns="293265" tIns="293265" rIns="293265" bIns="293265">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519387" rtl="0" eaLnBrk="1" fontAlgn="auto" latinLnBrk="0" hangingPunct="1">
              <a:lnSpc>
                <a:spcPct val="100000"/>
              </a:lnSpc>
              <a:spcBef>
                <a:spcPct val="20000"/>
              </a:spcBef>
              <a:spcAft>
                <a:spcPts val="0"/>
              </a:spcAft>
              <a:buClrTx/>
              <a:buSzTx/>
              <a:buFont typeface="Arial" pitchFamily="34" charset="0"/>
              <a:buNone/>
              <a:tabLst/>
              <a:defRPr/>
            </a:pPr>
            <a:r>
              <a:rPr kumimoji="0" lang="en-US" sz="2309"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2309"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6" name="Text Placeholder 5">
            <a:extLst>
              <a:ext uri="{FF2B5EF4-FFF2-40B4-BE49-F238E27FC236}">
                <a16:creationId xmlns:a16="http://schemas.microsoft.com/office/drawing/2014/main" id="{65DE2C03-D09D-9612-60E6-4B1DC6E79C7C}"/>
              </a:ext>
            </a:extLst>
          </p:cNvPr>
          <p:cNvSpPr txBox="1">
            <a:spLocks/>
          </p:cNvSpPr>
          <p:nvPr userDrawn="1"/>
        </p:nvSpPr>
        <p:spPr>
          <a:xfrm>
            <a:off x="12444107" y="7050362"/>
            <a:ext cx="11218667" cy="710751"/>
          </a:xfrm>
          <a:prstGeom prst="rect">
            <a:avLst/>
          </a:prstGeom>
          <a:noFill/>
        </p:spPr>
        <p:txBody>
          <a:bodyPr wrap="square" lIns="117306" tIns="117306" rIns="117306" bIns="11730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519387" rtl="0" eaLnBrk="1" fontAlgn="auto" latinLnBrk="0" hangingPunct="1">
              <a:lnSpc>
                <a:spcPct val="100000"/>
              </a:lnSpc>
              <a:spcBef>
                <a:spcPct val="20000"/>
              </a:spcBef>
              <a:spcAft>
                <a:spcPts val="0"/>
              </a:spcAft>
              <a:buClrTx/>
              <a:buSzTx/>
              <a:buFont typeface="Arial" pitchFamily="34" charset="0"/>
              <a:buNone/>
              <a:tabLst/>
              <a:defRPr/>
            </a:pPr>
            <a:r>
              <a:rPr kumimoji="0" lang="en-US" sz="3079"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MATERIALS &amp; METHODS</a:t>
            </a:r>
            <a:endParaRPr kumimoji="0" lang="en-US" sz="3079"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7" name="Text Placeholder 3">
            <a:extLst>
              <a:ext uri="{FF2B5EF4-FFF2-40B4-BE49-F238E27FC236}">
                <a16:creationId xmlns:a16="http://schemas.microsoft.com/office/drawing/2014/main" id="{7F68D514-F336-281A-B524-ABA12E4005B9}"/>
              </a:ext>
            </a:extLst>
          </p:cNvPr>
          <p:cNvSpPr txBox="1">
            <a:spLocks/>
          </p:cNvSpPr>
          <p:nvPr userDrawn="1"/>
        </p:nvSpPr>
        <p:spPr>
          <a:xfrm>
            <a:off x="12400977" y="27545030"/>
            <a:ext cx="11216336" cy="947612"/>
          </a:xfrm>
          <a:prstGeom prst="rect">
            <a:avLst/>
          </a:prstGeom>
        </p:spPr>
        <p:txBody>
          <a:bodyPr wrap="square" lIns="293265" tIns="293265" rIns="293265" bIns="293265">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519387" rtl="0" eaLnBrk="1" fontAlgn="auto" latinLnBrk="0" hangingPunct="1">
              <a:lnSpc>
                <a:spcPct val="100000"/>
              </a:lnSpc>
              <a:spcBef>
                <a:spcPct val="20000"/>
              </a:spcBef>
              <a:spcAft>
                <a:spcPts val="0"/>
              </a:spcAft>
              <a:buClrTx/>
              <a:buSzTx/>
              <a:buFont typeface="Arial" pitchFamily="34" charset="0"/>
              <a:buNone/>
              <a:tabLst/>
              <a:defRPr/>
            </a:pPr>
            <a:r>
              <a:rPr kumimoji="0" lang="en-US" sz="2309"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2309"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8" name="Text Placeholder 5">
            <a:extLst>
              <a:ext uri="{FF2B5EF4-FFF2-40B4-BE49-F238E27FC236}">
                <a16:creationId xmlns:a16="http://schemas.microsoft.com/office/drawing/2014/main" id="{442527FF-79A1-C7F0-CDD5-074B4E5E16CB}"/>
              </a:ext>
            </a:extLst>
          </p:cNvPr>
          <p:cNvSpPr txBox="1">
            <a:spLocks/>
          </p:cNvSpPr>
          <p:nvPr userDrawn="1"/>
        </p:nvSpPr>
        <p:spPr>
          <a:xfrm>
            <a:off x="12399322" y="26641319"/>
            <a:ext cx="11225507" cy="710751"/>
          </a:xfrm>
          <a:prstGeom prst="rect">
            <a:avLst/>
          </a:prstGeom>
          <a:noFill/>
        </p:spPr>
        <p:txBody>
          <a:bodyPr wrap="square" lIns="117306" tIns="117306" rIns="117306" bIns="11730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519387" rtl="0" eaLnBrk="1" fontAlgn="auto" latinLnBrk="0" hangingPunct="1">
              <a:lnSpc>
                <a:spcPct val="100000"/>
              </a:lnSpc>
              <a:spcBef>
                <a:spcPct val="20000"/>
              </a:spcBef>
              <a:spcAft>
                <a:spcPts val="0"/>
              </a:spcAft>
              <a:buClrTx/>
              <a:buSzTx/>
              <a:buFont typeface="Arial" pitchFamily="34" charset="0"/>
              <a:buNone/>
              <a:tabLst/>
              <a:defRPr/>
            </a:pPr>
            <a:r>
              <a:rPr kumimoji="0" lang="en-US" sz="3079"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RESULTS</a:t>
            </a:r>
            <a:endParaRPr kumimoji="0" lang="en-US" sz="3079"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9" name="Text Placeholder 5">
            <a:extLst>
              <a:ext uri="{FF2B5EF4-FFF2-40B4-BE49-F238E27FC236}">
                <a16:creationId xmlns:a16="http://schemas.microsoft.com/office/drawing/2014/main" id="{B1106DFC-7588-0D02-EA88-AEB18C54E62E}"/>
              </a:ext>
            </a:extLst>
          </p:cNvPr>
          <p:cNvSpPr txBox="1">
            <a:spLocks/>
          </p:cNvSpPr>
          <p:nvPr userDrawn="1"/>
        </p:nvSpPr>
        <p:spPr>
          <a:xfrm>
            <a:off x="24229639" y="7050364"/>
            <a:ext cx="11453572" cy="710751"/>
          </a:xfrm>
          <a:prstGeom prst="rect">
            <a:avLst/>
          </a:prstGeom>
          <a:noFill/>
        </p:spPr>
        <p:txBody>
          <a:bodyPr wrap="square" lIns="117306" tIns="117306" rIns="117306" bIns="11730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519387" rtl="0" eaLnBrk="1" fontAlgn="auto" latinLnBrk="0" hangingPunct="1">
              <a:lnSpc>
                <a:spcPct val="100000"/>
              </a:lnSpc>
              <a:spcBef>
                <a:spcPct val="20000"/>
              </a:spcBef>
              <a:spcAft>
                <a:spcPts val="0"/>
              </a:spcAft>
              <a:buClrTx/>
              <a:buSzTx/>
              <a:buFont typeface="Arial" pitchFamily="34" charset="0"/>
              <a:buNone/>
              <a:tabLst/>
              <a:defRPr/>
            </a:pPr>
            <a:r>
              <a:rPr kumimoji="0" lang="en-US" sz="3079"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CONCLUSIONS</a:t>
            </a:r>
            <a:endParaRPr kumimoji="0" lang="en-US" sz="3079"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0" name="Text Placeholder 3">
            <a:extLst>
              <a:ext uri="{FF2B5EF4-FFF2-40B4-BE49-F238E27FC236}">
                <a16:creationId xmlns:a16="http://schemas.microsoft.com/office/drawing/2014/main" id="{118C5E71-998D-6092-6242-167010307C51}"/>
              </a:ext>
            </a:extLst>
          </p:cNvPr>
          <p:cNvSpPr txBox="1">
            <a:spLocks/>
          </p:cNvSpPr>
          <p:nvPr userDrawn="1"/>
        </p:nvSpPr>
        <p:spPr>
          <a:xfrm>
            <a:off x="24220327" y="7888015"/>
            <a:ext cx="11462884" cy="947612"/>
          </a:xfrm>
          <a:prstGeom prst="rect">
            <a:avLst/>
          </a:prstGeom>
        </p:spPr>
        <p:txBody>
          <a:bodyPr wrap="square" lIns="293265" tIns="293265" rIns="293265" bIns="293265">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519387" rtl="0" eaLnBrk="1" fontAlgn="auto" latinLnBrk="0" hangingPunct="1">
              <a:lnSpc>
                <a:spcPct val="100000"/>
              </a:lnSpc>
              <a:spcBef>
                <a:spcPct val="20000"/>
              </a:spcBef>
              <a:spcAft>
                <a:spcPts val="0"/>
              </a:spcAft>
              <a:buClrTx/>
              <a:buSzTx/>
              <a:buFont typeface="Arial" pitchFamily="34" charset="0"/>
              <a:buNone/>
              <a:tabLst/>
              <a:defRPr/>
            </a:pPr>
            <a:r>
              <a:rPr kumimoji="0" lang="en-US" sz="2309"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2309"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1" name="Text Placeholder 5">
            <a:extLst>
              <a:ext uri="{FF2B5EF4-FFF2-40B4-BE49-F238E27FC236}">
                <a16:creationId xmlns:a16="http://schemas.microsoft.com/office/drawing/2014/main" id="{4CEAA873-2F8B-12A6-E479-067CD774951C}"/>
              </a:ext>
            </a:extLst>
          </p:cNvPr>
          <p:cNvSpPr txBox="1">
            <a:spLocks/>
          </p:cNvSpPr>
          <p:nvPr userDrawn="1"/>
        </p:nvSpPr>
        <p:spPr>
          <a:xfrm>
            <a:off x="24198534" y="30142872"/>
            <a:ext cx="11444257" cy="736639"/>
          </a:xfrm>
          <a:prstGeom prst="rect">
            <a:avLst/>
          </a:prstGeom>
          <a:noFill/>
        </p:spPr>
        <p:txBody>
          <a:bodyPr wrap="square" lIns="117306" tIns="117306" rIns="117306" bIns="11730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519387" rtl="0" eaLnBrk="1" fontAlgn="auto" latinLnBrk="0" hangingPunct="1">
              <a:lnSpc>
                <a:spcPct val="100000"/>
              </a:lnSpc>
              <a:spcBef>
                <a:spcPct val="20000"/>
              </a:spcBef>
              <a:spcAft>
                <a:spcPts val="0"/>
              </a:spcAft>
              <a:buClrTx/>
              <a:buSzTx/>
              <a:buFont typeface="Arial" pitchFamily="34" charset="0"/>
              <a:buNone/>
              <a:tabLst/>
              <a:defRPr/>
            </a:pPr>
            <a:r>
              <a:rPr kumimoji="0" lang="en-US" sz="3079"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REFERENCES</a:t>
            </a:r>
            <a:endParaRPr kumimoji="0" lang="en-US" sz="3079"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2" name="Text Placeholder 3">
            <a:extLst>
              <a:ext uri="{FF2B5EF4-FFF2-40B4-BE49-F238E27FC236}">
                <a16:creationId xmlns:a16="http://schemas.microsoft.com/office/drawing/2014/main" id="{43597078-01E7-2F46-C5DF-BC0DF16091E6}"/>
              </a:ext>
            </a:extLst>
          </p:cNvPr>
          <p:cNvSpPr txBox="1">
            <a:spLocks/>
          </p:cNvSpPr>
          <p:nvPr userDrawn="1"/>
        </p:nvSpPr>
        <p:spPr>
          <a:xfrm>
            <a:off x="24198293" y="31085123"/>
            <a:ext cx="11434945" cy="947612"/>
          </a:xfrm>
          <a:prstGeom prst="rect">
            <a:avLst/>
          </a:prstGeom>
        </p:spPr>
        <p:txBody>
          <a:bodyPr wrap="square" lIns="293265" tIns="293265" rIns="293265" bIns="293265">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519387" rtl="0" eaLnBrk="1" fontAlgn="auto" latinLnBrk="0" hangingPunct="1">
              <a:lnSpc>
                <a:spcPct val="100000"/>
              </a:lnSpc>
              <a:spcBef>
                <a:spcPct val="20000"/>
              </a:spcBef>
              <a:spcAft>
                <a:spcPts val="0"/>
              </a:spcAft>
              <a:buClrTx/>
              <a:buSzTx/>
              <a:buFont typeface="Arial" pitchFamily="34" charset="0"/>
              <a:buNone/>
              <a:tabLst/>
              <a:defRPr/>
            </a:pPr>
            <a:r>
              <a:rPr kumimoji="0" lang="en-US" sz="2309"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2309"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3" name="Text Placeholder 5">
            <a:extLst>
              <a:ext uri="{FF2B5EF4-FFF2-40B4-BE49-F238E27FC236}">
                <a16:creationId xmlns:a16="http://schemas.microsoft.com/office/drawing/2014/main" id="{9C5D4048-F705-C6D4-3F3F-91BF9D650F78}"/>
              </a:ext>
            </a:extLst>
          </p:cNvPr>
          <p:cNvSpPr txBox="1">
            <a:spLocks/>
          </p:cNvSpPr>
          <p:nvPr userDrawn="1"/>
        </p:nvSpPr>
        <p:spPr>
          <a:xfrm>
            <a:off x="24199782" y="42953094"/>
            <a:ext cx="11438640" cy="736639"/>
          </a:xfrm>
          <a:prstGeom prst="rect">
            <a:avLst/>
          </a:prstGeom>
          <a:noFill/>
        </p:spPr>
        <p:txBody>
          <a:bodyPr wrap="square" lIns="117306" tIns="117306" rIns="117306" bIns="11730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519387" rtl="0" eaLnBrk="1" fontAlgn="auto" latinLnBrk="0" hangingPunct="1">
              <a:lnSpc>
                <a:spcPct val="100000"/>
              </a:lnSpc>
              <a:spcBef>
                <a:spcPct val="20000"/>
              </a:spcBef>
              <a:spcAft>
                <a:spcPts val="0"/>
              </a:spcAft>
              <a:buClrTx/>
              <a:buSzTx/>
              <a:buFont typeface="Arial" pitchFamily="34" charset="0"/>
              <a:buNone/>
              <a:tabLst/>
              <a:defRPr/>
            </a:pPr>
            <a:r>
              <a:rPr kumimoji="0" lang="en-US" sz="3079"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ACKNOWLEDGEMENTS or  CONTACT</a:t>
            </a:r>
            <a:endParaRPr kumimoji="0" lang="en-US" sz="3079"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4" name="Text Placeholder 3">
            <a:extLst>
              <a:ext uri="{FF2B5EF4-FFF2-40B4-BE49-F238E27FC236}">
                <a16:creationId xmlns:a16="http://schemas.microsoft.com/office/drawing/2014/main" id="{4DAA23B6-6F48-730D-D811-01A75E640C53}"/>
              </a:ext>
            </a:extLst>
          </p:cNvPr>
          <p:cNvSpPr txBox="1">
            <a:spLocks/>
          </p:cNvSpPr>
          <p:nvPr userDrawn="1"/>
        </p:nvSpPr>
        <p:spPr>
          <a:xfrm>
            <a:off x="24198293" y="43943943"/>
            <a:ext cx="11444259" cy="947612"/>
          </a:xfrm>
          <a:prstGeom prst="rect">
            <a:avLst/>
          </a:prstGeom>
        </p:spPr>
        <p:txBody>
          <a:bodyPr wrap="square" lIns="293265" tIns="293265" rIns="293265" bIns="293265">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519387" rtl="0" eaLnBrk="1" fontAlgn="auto" latinLnBrk="0" hangingPunct="1">
              <a:lnSpc>
                <a:spcPct val="100000"/>
              </a:lnSpc>
              <a:spcBef>
                <a:spcPct val="20000"/>
              </a:spcBef>
              <a:spcAft>
                <a:spcPts val="0"/>
              </a:spcAft>
              <a:buClrTx/>
              <a:buSzTx/>
              <a:buFont typeface="Arial" pitchFamily="34" charset="0"/>
              <a:buNone/>
              <a:tabLst/>
              <a:defRPr/>
            </a:pPr>
            <a:r>
              <a:rPr kumimoji="0" lang="en-US" sz="2309"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2309"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5" name="Text Placeholder 3">
            <a:extLst>
              <a:ext uri="{FF2B5EF4-FFF2-40B4-BE49-F238E27FC236}">
                <a16:creationId xmlns:a16="http://schemas.microsoft.com/office/drawing/2014/main" id="{097B15DD-1409-E5B4-35CB-C43420295A50}"/>
              </a:ext>
            </a:extLst>
          </p:cNvPr>
          <p:cNvSpPr txBox="1">
            <a:spLocks/>
          </p:cNvSpPr>
          <p:nvPr userDrawn="1"/>
        </p:nvSpPr>
        <p:spPr>
          <a:xfrm>
            <a:off x="372282" y="22632889"/>
            <a:ext cx="11434943" cy="947612"/>
          </a:xfrm>
          <a:prstGeom prst="rect">
            <a:avLst/>
          </a:prstGeom>
        </p:spPr>
        <p:txBody>
          <a:bodyPr wrap="square" lIns="293265" tIns="293265" rIns="293265" bIns="293265">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519387" rtl="0" eaLnBrk="1" fontAlgn="auto" latinLnBrk="0" hangingPunct="1">
              <a:lnSpc>
                <a:spcPct val="100000"/>
              </a:lnSpc>
              <a:spcBef>
                <a:spcPct val="20000"/>
              </a:spcBef>
              <a:spcAft>
                <a:spcPts val="0"/>
              </a:spcAft>
              <a:buClrTx/>
              <a:buSzTx/>
              <a:buFont typeface="Arial" pitchFamily="34" charset="0"/>
              <a:buNone/>
              <a:tabLst/>
              <a:defRPr/>
            </a:pPr>
            <a:r>
              <a:rPr kumimoji="0" lang="en-US" sz="2309"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2309"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6" name="Text Placeholder 76">
            <a:extLst>
              <a:ext uri="{FF2B5EF4-FFF2-40B4-BE49-F238E27FC236}">
                <a16:creationId xmlns:a16="http://schemas.microsoft.com/office/drawing/2014/main" id="{CC374930-C3A6-0D6B-29B5-FE1A6784F66E}"/>
              </a:ext>
            </a:extLst>
          </p:cNvPr>
          <p:cNvSpPr txBox="1">
            <a:spLocks/>
          </p:cNvSpPr>
          <p:nvPr userDrawn="1"/>
        </p:nvSpPr>
        <p:spPr>
          <a:xfrm>
            <a:off x="4714259" y="4523132"/>
            <a:ext cx="26678363" cy="724044"/>
          </a:xfrm>
          <a:prstGeom prst="rect">
            <a:avLst/>
          </a:prstGeom>
        </p:spPr>
        <p:txBody>
          <a:bodyPr wrap="square">
            <a:spAutoFit/>
          </a:bodyPr>
          <a:lstStyle>
            <a:lvl1pPr marL="0" indent="0" algn="ctr" defTabSz="2743063" rtl="0" eaLnBrk="1" latinLnBrk="0" hangingPunct="1">
              <a:spcBef>
                <a:spcPct val="20000"/>
              </a:spcBef>
              <a:buFontTx/>
              <a:buNone/>
              <a:defRPr sz="3200"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3519387" rtl="0" eaLnBrk="1" fontAlgn="auto" latinLnBrk="0" hangingPunct="1">
              <a:lnSpc>
                <a:spcPct val="100000"/>
              </a:lnSpc>
              <a:spcBef>
                <a:spcPct val="20000"/>
              </a:spcBef>
              <a:spcAft>
                <a:spcPts val="0"/>
              </a:spcAft>
              <a:buClrTx/>
              <a:buSzTx/>
              <a:buFontTx/>
              <a:buNone/>
              <a:tabLst/>
              <a:defRPr/>
            </a:pPr>
            <a:r>
              <a:rPr kumimoji="0" lang="en-US" sz="4105" b="0"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affiliations</a:t>
            </a:r>
            <a:endParaRPr kumimoji="0" lang="en-US" sz="4105"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
        <p:nvSpPr>
          <p:cNvPr id="47" name="Text Placeholder 76">
            <a:extLst>
              <a:ext uri="{FF2B5EF4-FFF2-40B4-BE49-F238E27FC236}">
                <a16:creationId xmlns:a16="http://schemas.microsoft.com/office/drawing/2014/main" id="{B1782A85-26E6-1BBB-1DAF-D66742FA892D}"/>
              </a:ext>
            </a:extLst>
          </p:cNvPr>
          <p:cNvSpPr txBox="1">
            <a:spLocks/>
          </p:cNvSpPr>
          <p:nvPr userDrawn="1"/>
        </p:nvSpPr>
        <p:spPr>
          <a:xfrm>
            <a:off x="4714259" y="2798343"/>
            <a:ext cx="26678363" cy="803169"/>
          </a:xfrm>
          <a:prstGeom prst="rect">
            <a:avLst/>
          </a:prstGeom>
        </p:spPr>
        <p:txBody>
          <a:bodyPr wrap="square" anchor="t" anchorCtr="0">
            <a:spAutoFit/>
          </a:bodyPr>
          <a:lstStyle>
            <a:lvl1pPr marL="0" indent="0" algn="ctr" defTabSz="2743063" rtl="0" eaLnBrk="1" latinLnBrk="0" hangingPunct="1">
              <a:spcBef>
                <a:spcPct val="20000"/>
              </a:spcBef>
              <a:buFontTx/>
              <a:buNone/>
              <a:defRPr sz="3600"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3519387" rtl="0" eaLnBrk="1" fontAlgn="auto" latinLnBrk="0" hangingPunct="1">
              <a:lnSpc>
                <a:spcPct val="100000"/>
              </a:lnSpc>
              <a:spcBef>
                <a:spcPct val="20000"/>
              </a:spcBef>
              <a:spcAft>
                <a:spcPts val="0"/>
              </a:spcAft>
              <a:buClrTx/>
              <a:buSzTx/>
              <a:buFontTx/>
              <a:buNone/>
              <a:tabLst/>
              <a:defRPr/>
            </a:pPr>
            <a:r>
              <a:rPr kumimoji="0" lang="en-US" sz="4619"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rPr>
              <a:t>Click here to add authors</a:t>
            </a:r>
          </a:p>
        </p:txBody>
      </p:sp>
      <p:sp>
        <p:nvSpPr>
          <p:cNvPr id="48" name="Text Placeholder 76">
            <a:extLst>
              <a:ext uri="{FF2B5EF4-FFF2-40B4-BE49-F238E27FC236}">
                <a16:creationId xmlns:a16="http://schemas.microsoft.com/office/drawing/2014/main" id="{DE4BB4A3-E936-10FC-8AF6-CE0AF4C34189}"/>
              </a:ext>
            </a:extLst>
          </p:cNvPr>
          <p:cNvSpPr txBox="1">
            <a:spLocks/>
          </p:cNvSpPr>
          <p:nvPr userDrawn="1"/>
        </p:nvSpPr>
        <p:spPr>
          <a:xfrm>
            <a:off x="4714259" y="616600"/>
            <a:ext cx="26678363" cy="1158459"/>
          </a:xfrm>
          <a:prstGeom prst="rect">
            <a:avLst/>
          </a:prstGeom>
        </p:spPr>
        <p:txBody>
          <a:bodyPr wrap="square" anchor="t" anchorCtr="0">
            <a:spAutoFit/>
          </a:bodyPr>
          <a:lstStyle>
            <a:lvl1pPr marL="0" indent="0" algn="ctr" defTabSz="2743063" rtl="0" eaLnBrk="1" latinLnBrk="0" hangingPunct="1">
              <a:spcBef>
                <a:spcPct val="20000"/>
              </a:spcBef>
              <a:buFontTx/>
              <a:buNone/>
              <a:defRPr sz="5400" b="1"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3519387" rtl="0" eaLnBrk="1" fontAlgn="auto" latinLnBrk="0" hangingPunct="1">
              <a:lnSpc>
                <a:spcPct val="100000"/>
              </a:lnSpc>
              <a:spcBef>
                <a:spcPct val="20000"/>
              </a:spcBef>
              <a:spcAft>
                <a:spcPts val="0"/>
              </a:spcAft>
              <a:buClrTx/>
              <a:buSzTx/>
              <a:buFontTx/>
              <a:buNone/>
              <a:tabLst/>
              <a:defRPr/>
            </a:pPr>
            <a:r>
              <a:rPr kumimoji="0" lang="en-US" sz="6928" b="1"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title</a:t>
            </a:r>
            <a:endParaRPr kumimoji="0" lang="en-US" sz="6928" b="1"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4000" userDrawn="1">
          <p15:clr>
            <a:srgbClr val="FBAE40"/>
          </p15:clr>
        </p15:guide>
        <p15:guide id="2" pos="236" userDrawn="1">
          <p15:clr>
            <a:srgbClr val="FBAE40"/>
          </p15:clr>
        </p15:guide>
        <p15:guide id="6" pos="22441" userDrawn="1">
          <p15:clr>
            <a:srgbClr val="FBAE40"/>
          </p15:clr>
        </p15:guide>
        <p15:guide id="13" orient="horz" pos="3054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D3B3C31F-EBD7-737C-3647-E1FF690BFB91}"/>
              </a:ext>
            </a:extLst>
          </p:cNvPr>
          <p:cNvGraphicFramePr>
            <a:graphicFrameLocks noGrp="1"/>
          </p:cNvGraphicFramePr>
          <p:nvPr userDrawn="1">
            <p:extLst>
              <p:ext uri="{D42A27DB-BD31-4B8C-83A1-F6EECF244321}">
                <p14:modId xmlns:p14="http://schemas.microsoft.com/office/powerpoint/2010/main" val="2531692103"/>
              </p:ext>
            </p:extLst>
          </p:nvPr>
        </p:nvGraphicFramePr>
        <p:xfrm>
          <a:off x="-15199889" y="77892"/>
          <a:ext cx="14315896" cy="50478681"/>
        </p:xfrm>
        <a:graphic>
          <a:graphicData uri="http://schemas.openxmlformats.org/drawingml/2006/table">
            <a:tbl>
              <a:tblPr firstRow="1" bandRow="1">
                <a:tableStyleId>{5C22544A-7EE6-4342-B048-85BDC9FD1C3A}</a:tableStyleId>
              </a:tblPr>
              <a:tblGrid>
                <a:gridCol w="6138544">
                  <a:extLst>
                    <a:ext uri="{9D8B030D-6E8A-4147-A177-3AD203B41FA5}">
                      <a16:colId xmlns:a16="http://schemas.microsoft.com/office/drawing/2014/main" val="20000"/>
                    </a:ext>
                  </a:extLst>
                </a:gridCol>
                <a:gridCol w="8177352">
                  <a:extLst>
                    <a:ext uri="{9D8B030D-6E8A-4147-A177-3AD203B41FA5}">
                      <a16:colId xmlns:a16="http://schemas.microsoft.com/office/drawing/2014/main" val="20001"/>
                    </a:ext>
                  </a:extLst>
                </a:gridCol>
              </a:tblGrid>
              <a:tr h="196230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5500" b="0" spc="600" dirty="0">
                          <a:solidFill>
                            <a:srgbClr val="1F3A4E"/>
                          </a:solidFill>
                          <a:latin typeface="Arial Black" panose="020B0A04020102020204" pitchFamily="34" charset="0"/>
                        </a:rPr>
                        <a:t>QUICK START GUIDE</a:t>
                      </a:r>
                      <a:br>
                        <a:rPr lang="en-US" sz="5500" b="0" spc="600" dirty="0">
                          <a:solidFill>
                            <a:srgbClr val="1F3A4E"/>
                          </a:solidFill>
                          <a:latin typeface="Arial Black" panose="020B0A04020102020204" pitchFamily="34" charset="0"/>
                        </a:rPr>
                      </a:br>
                      <a:r>
                        <a:rPr lang="en-US" sz="4300" b="1" spc="0" dirty="0">
                          <a:solidFill>
                            <a:srgbClr val="FF0000"/>
                          </a:solidFill>
                          <a:latin typeface="Trebuchet MS" pitchFamily="34" charset="0"/>
                        </a:rPr>
                        <a:t>(THIS SIDEBAR WILL APPEAR ON THE POSTER)</a:t>
                      </a:r>
                      <a:endParaRPr lang="en-US" sz="5500" b="1" spc="600" dirty="0">
                        <a:solidFill>
                          <a:schemeClr val="bg1"/>
                        </a:solidFill>
                        <a:latin typeface="Trebuchet MS" pitchFamily="34" charset="0"/>
                      </a:endParaRPr>
                    </a:p>
                  </a:txBody>
                  <a:tcPr marL="149999" marR="75000" marT="209934" marB="69978">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6210668">
                <a:tc gridSpan="2">
                  <a:txBody>
                    <a:bodyPr/>
                    <a:lstStyle/>
                    <a:p>
                      <a:pPr defTabSz="3765639"/>
                      <a:r>
                        <a:rPr lang="en-US" sz="3100" b="0" i="0" dirty="0">
                          <a:solidFill>
                            <a:srgbClr val="D9D9D9"/>
                          </a:solidFill>
                          <a:latin typeface="Arial"/>
                          <a:cs typeface="Arial"/>
                        </a:rPr>
                        <a:t>This PowerPoint template is designed to create a </a:t>
                      </a:r>
                      <a:r>
                        <a:rPr lang="en-US" sz="3100" b="1" i="0" dirty="0">
                          <a:solidFill>
                            <a:srgbClr val="FFC000"/>
                          </a:solidFill>
                          <a:latin typeface="Arial"/>
                          <a:cs typeface="Arial"/>
                        </a:rPr>
                        <a:t>36"x48" </a:t>
                      </a:r>
                      <a:r>
                        <a:rPr lang="en-US" sz="3100" b="0" i="0" dirty="0">
                          <a:solidFill>
                            <a:srgbClr val="D9D9D9"/>
                          </a:solidFill>
                          <a:latin typeface="Arial"/>
                          <a:cs typeface="Arial"/>
                        </a:rPr>
                        <a:t>research poster. Simply add your title, subtitle, text, tables, charts, and photos to customize your poster.</a:t>
                      </a:r>
                    </a:p>
                    <a:p>
                      <a:pPr defTabSz="3765639"/>
                      <a:endParaRPr lang="en-US" sz="3100" b="0" i="0" dirty="0">
                        <a:solidFill>
                          <a:srgbClr val="D9D9D9"/>
                        </a:solidFill>
                        <a:latin typeface="Arial"/>
                        <a:cs typeface="Arial"/>
                      </a:endParaRPr>
                    </a:p>
                    <a:p>
                      <a:pPr defTabSz="3765639"/>
                      <a:r>
                        <a:rPr lang="en-US" sz="3100" b="0" i="0" dirty="0">
                          <a:solidFill>
                            <a:srgbClr val="D9D9D9"/>
                          </a:solidFill>
                          <a:latin typeface="Arial"/>
                          <a:cs typeface="Arial"/>
                        </a:rPr>
                        <a:t>To assist you in the design process and address any poster-related questions, we offer a series of online tutorials. Visit </a:t>
                      </a:r>
                      <a:r>
                        <a:rPr lang="en-US" sz="3100" b="1" i="0" dirty="0" err="1">
                          <a:solidFill>
                            <a:srgbClr val="FFC000"/>
                          </a:solidFill>
                          <a:latin typeface="Arial"/>
                          <a:cs typeface="Arial"/>
                        </a:rPr>
                        <a:t>PosterPresentations.com</a:t>
                      </a:r>
                      <a:r>
                        <a:rPr lang="en-US" sz="3100" b="1" i="0" dirty="0">
                          <a:solidFill>
                            <a:srgbClr val="FFC000"/>
                          </a:solidFill>
                          <a:latin typeface="Arial"/>
                          <a:cs typeface="Arial"/>
                        </a:rPr>
                        <a:t> </a:t>
                      </a:r>
                      <a:r>
                        <a:rPr lang="en-US" sz="3100" b="0" i="0" dirty="0">
                          <a:solidFill>
                            <a:srgbClr val="D9D9D9"/>
                          </a:solidFill>
                          <a:latin typeface="Arial"/>
                          <a:cs typeface="Arial"/>
                        </a:rPr>
                        <a:t>and select the </a:t>
                      </a:r>
                      <a:r>
                        <a:rPr lang="en-US" sz="3100" b="1" i="0" dirty="0">
                          <a:solidFill>
                            <a:srgbClr val="FFC000"/>
                          </a:solidFill>
                          <a:latin typeface="Arial"/>
                          <a:cs typeface="Arial"/>
                        </a:rPr>
                        <a:t>Tutorials </a:t>
                      </a:r>
                      <a:r>
                        <a:rPr lang="en-US" sz="3100" b="0" i="0" dirty="0">
                          <a:solidFill>
                            <a:srgbClr val="D9D9D9"/>
                          </a:solidFill>
                          <a:latin typeface="Arial"/>
                          <a:cs typeface="Arial"/>
                        </a:rPr>
                        <a:t>tab for detailed guidance.</a:t>
                      </a:r>
                    </a:p>
                    <a:p>
                      <a:pPr defTabSz="3765639"/>
                      <a:endParaRPr lang="en-US" sz="3100" b="0" i="0" dirty="0">
                        <a:solidFill>
                          <a:srgbClr val="D9D9D9"/>
                        </a:solidFill>
                        <a:latin typeface="Arial"/>
                        <a:cs typeface="Arial"/>
                      </a:endParaRPr>
                    </a:p>
                    <a:p>
                      <a:pPr defTabSz="3765639"/>
                      <a:r>
                        <a:rPr lang="en-US" sz="3100" b="0" i="0" dirty="0">
                          <a:solidFill>
                            <a:srgbClr val="D9D9D9"/>
                          </a:solidFill>
                          <a:latin typeface="Arial"/>
                          <a:cs typeface="Arial"/>
                        </a:rPr>
                        <a:t>For same-day professional printing of your poster, go to </a:t>
                      </a:r>
                      <a:r>
                        <a:rPr lang="en-US" sz="3100" b="1" i="0" dirty="0" err="1">
                          <a:solidFill>
                            <a:srgbClr val="FFC000"/>
                          </a:solidFill>
                          <a:latin typeface="Arial"/>
                          <a:cs typeface="Arial"/>
                        </a:rPr>
                        <a:t>PosterPresentations.com</a:t>
                      </a:r>
                      <a:r>
                        <a:rPr lang="en-US" sz="3100" b="1" i="0" dirty="0">
                          <a:solidFill>
                            <a:srgbClr val="FFC000"/>
                          </a:solidFill>
                          <a:latin typeface="Arial"/>
                          <a:cs typeface="Arial"/>
                        </a:rPr>
                        <a:t> </a:t>
                      </a:r>
                      <a:r>
                        <a:rPr lang="en-US" sz="3100" b="0" i="0" dirty="0">
                          <a:solidFill>
                            <a:srgbClr val="D9D9D9"/>
                          </a:solidFill>
                          <a:latin typeface="Arial"/>
                          <a:cs typeface="Arial"/>
                        </a:rPr>
                        <a:t>and click on the ”</a:t>
                      </a:r>
                      <a:r>
                        <a:rPr lang="en-US" sz="3100" b="1" i="0" dirty="0">
                          <a:solidFill>
                            <a:srgbClr val="FFC000"/>
                          </a:solidFill>
                          <a:latin typeface="Arial"/>
                          <a:cs typeface="Arial"/>
                        </a:rPr>
                        <a:t>PRINT</a:t>
                      </a:r>
                      <a:r>
                        <a:rPr lang="en-US" sz="3100" b="0" i="0" dirty="0">
                          <a:solidFill>
                            <a:srgbClr val="D9D9D9"/>
                          </a:solidFill>
                          <a:latin typeface="Arial"/>
                          <a:cs typeface="Arial"/>
                        </a:rPr>
                        <a:t>” button or click on any of our poster options.</a:t>
                      </a:r>
                      <a:endParaRPr lang="en-US" sz="3100" b="0" dirty="0">
                        <a:solidFill>
                          <a:srgbClr val="D9D9D9"/>
                        </a:solidFill>
                        <a:latin typeface="Arial"/>
                        <a:cs typeface="Arial"/>
                      </a:endParaRPr>
                    </a:p>
                  </a:txBody>
                  <a:tcPr marL="149999" marR="75000" marT="209934" marB="69978">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750724">
                <a:tc>
                  <a:txBody>
                    <a:bodyPr/>
                    <a:lstStyle/>
                    <a:p>
                      <a:pPr algn="ctr"/>
                      <a:endParaRPr lang="en-US" sz="3100" dirty="0">
                        <a:solidFill>
                          <a:srgbClr val="1F3A4E"/>
                        </a:solidFill>
                      </a:endParaRPr>
                    </a:p>
                    <a:p>
                      <a:pPr algn="ctr"/>
                      <a:endParaRPr lang="en-US" sz="3100" dirty="0">
                        <a:solidFill>
                          <a:srgbClr val="1F3A4E"/>
                        </a:solidFill>
                      </a:endParaRPr>
                    </a:p>
                    <a:p>
                      <a:pPr algn="ctr"/>
                      <a:r>
                        <a:rPr lang="en-US" sz="3100" dirty="0">
                          <a:solidFill>
                            <a:schemeClr val="bg1"/>
                          </a:solidFill>
                          <a:latin typeface="Arial" panose="020B0604020202020204" pitchFamily="34" charset="0"/>
                          <a:cs typeface="Arial" panose="020B0604020202020204" pitchFamily="34" charset="0"/>
                        </a:rPr>
                        <a:t>This is a template for a </a:t>
                      </a:r>
                    </a:p>
                    <a:p>
                      <a:pPr algn="ctr"/>
                      <a:r>
                        <a:rPr lang="en-US" sz="3100" dirty="0">
                          <a:solidFill>
                            <a:schemeClr val="bg1"/>
                          </a:solidFill>
                          <a:latin typeface="Arial" panose="020B0604020202020204" pitchFamily="34" charset="0"/>
                          <a:cs typeface="Arial" panose="020B0604020202020204" pitchFamily="34" charset="0"/>
                        </a:rPr>
                        <a:t>presentation poster</a:t>
                      </a:r>
                      <a:br>
                        <a:rPr lang="en-US" sz="3100" dirty="0">
                          <a:solidFill>
                            <a:schemeClr val="bg1"/>
                          </a:solidFill>
                          <a:latin typeface="Arial" panose="020B0604020202020204" pitchFamily="34" charset="0"/>
                          <a:cs typeface="Arial" panose="020B0604020202020204" pitchFamily="34" charset="0"/>
                        </a:rPr>
                      </a:br>
                      <a:r>
                        <a:rPr lang="en-US" sz="5400" b="1" dirty="0">
                          <a:solidFill>
                            <a:srgbClr val="FFC000"/>
                          </a:solidFill>
                          <a:latin typeface="Arial" panose="020B0604020202020204" pitchFamily="34" charset="0"/>
                          <a:cs typeface="Arial" panose="020B0604020202020204" pitchFamily="34" charset="0"/>
                        </a:rPr>
                        <a:t>100x140cm</a:t>
                      </a:r>
                      <a:br>
                        <a:rPr lang="en-US" sz="3100" dirty="0">
                          <a:solidFill>
                            <a:schemeClr val="bg1"/>
                          </a:solidFill>
                          <a:latin typeface="Arial" panose="020B0604020202020204" pitchFamily="34" charset="0"/>
                          <a:cs typeface="Arial" panose="020B0604020202020204" pitchFamily="34" charset="0"/>
                        </a:rPr>
                      </a:br>
                      <a:endParaRPr lang="en-US" sz="3100" dirty="0">
                        <a:solidFill>
                          <a:srgbClr val="1F3A4E"/>
                        </a:solidFill>
                      </a:endParaRPr>
                    </a:p>
                  </a:txBody>
                  <a:tcPr marL="75000" marR="75000" marT="69978" marB="69978">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800" b="1" baseline="0" dirty="0">
                          <a:solidFill>
                            <a:srgbClr val="FFC000"/>
                          </a:solidFill>
                          <a:latin typeface="Arial" panose="020B0604020202020204" pitchFamily="34" charset="0"/>
                          <a:cs typeface="Arial" panose="020B0604020202020204" pitchFamily="34" charset="0"/>
                        </a:rPr>
                        <a:t>Important: Check the template size</a:t>
                      </a:r>
                      <a:br>
                        <a:rPr lang="en-US" sz="3100" b="0" baseline="0" dirty="0">
                          <a:solidFill>
                            <a:srgbClr val="FFC000"/>
                          </a:solidFill>
                          <a:latin typeface="Arial" panose="020B0604020202020204" pitchFamily="34" charset="0"/>
                          <a:cs typeface="Arial" panose="020B0604020202020204" pitchFamily="34" charset="0"/>
                        </a:rPr>
                      </a:br>
                      <a:r>
                        <a:rPr lang="en-US" sz="31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31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31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3100" b="0" baseline="0" dirty="0">
                          <a:solidFill>
                            <a:srgbClr val="D9D9D9"/>
                          </a:solidFill>
                          <a:latin typeface="Arial" panose="020B0604020202020204" pitchFamily="34" charset="0"/>
                          <a:cs typeface="Arial" panose="020B0604020202020204" pitchFamily="34" charset="0"/>
                        </a:rPr>
                      </a:br>
                      <a:r>
                        <a:rPr lang="en-US" sz="2800" b="1" dirty="0">
                          <a:solidFill>
                            <a:srgbClr val="FFC000"/>
                          </a:solidFill>
                          <a:latin typeface="Arial" panose="020B0604020202020204" pitchFamily="34" charset="0"/>
                          <a:cs typeface="Arial" panose="020B0604020202020204" pitchFamily="34" charset="0"/>
                        </a:rPr>
                        <a:t>39.37x55.12”</a:t>
                      </a:r>
                      <a:endParaRPr lang="en-US" sz="3100" b="0" baseline="0" dirty="0">
                        <a:solidFill>
                          <a:srgbClr val="FFC000"/>
                        </a:solidFill>
                        <a:latin typeface="Arial" panose="020B0604020202020204" pitchFamily="34" charset="0"/>
                        <a:cs typeface="Arial" panose="020B0604020202020204" pitchFamily="34" charset="0"/>
                      </a:endParaRPr>
                    </a:p>
                  </a:txBody>
                  <a:tcPr marL="149999" marR="75000" marT="209934" marB="69978">
                    <a:solidFill>
                      <a:srgbClr val="010101"/>
                    </a:solidFill>
                  </a:tcPr>
                </a:tc>
                <a:extLst>
                  <a:ext uri="{0D108BD9-81ED-4DB2-BD59-A6C34878D82A}">
                    <a16:rowId xmlns:a16="http://schemas.microsoft.com/office/drawing/2014/main" val="10008"/>
                  </a:ext>
                </a:extLst>
              </a:tr>
              <a:tr h="6358795">
                <a:tc>
                  <a:txBody>
                    <a:bodyPr/>
                    <a:lstStyle/>
                    <a:p>
                      <a:endParaRPr lang="en-US" sz="3100" dirty="0">
                        <a:solidFill>
                          <a:srgbClr val="1F3A4E"/>
                        </a:solidFill>
                      </a:endParaRPr>
                    </a:p>
                  </a:txBody>
                  <a:tcPr marL="75000" marR="75000" marT="69978" marB="69978">
                    <a:blipFill rotWithShape="1">
                      <a:blip r:embed="rId3"/>
                      <a:stretch>
                        <a:fillRect/>
                      </a:stretch>
                    </a:blipFill>
                  </a:tcPr>
                </a:tc>
                <a:tc>
                  <a:txBody>
                    <a:bodyPr/>
                    <a:lstStyle/>
                    <a:p>
                      <a:pPr algn="l"/>
                      <a:r>
                        <a:rPr lang="en-US" sz="3800" b="1" baseline="0" dirty="0">
                          <a:solidFill>
                            <a:srgbClr val="FFC000"/>
                          </a:solidFill>
                          <a:latin typeface="Arial" panose="020B0604020202020204" pitchFamily="34" charset="0"/>
                          <a:cs typeface="Arial" panose="020B0604020202020204" pitchFamily="34" charset="0"/>
                        </a:rPr>
                        <a:t>How to </a:t>
                      </a:r>
                      <a:r>
                        <a:rPr lang="en-US" sz="6000" b="1" baseline="0" dirty="0">
                          <a:solidFill>
                            <a:srgbClr val="FFC000"/>
                          </a:solidFill>
                          <a:latin typeface="Arial" panose="020B0604020202020204" pitchFamily="34" charset="0"/>
                          <a:cs typeface="Arial" panose="020B0604020202020204" pitchFamily="34" charset="0"/>
                        </a:rPr>
                        <a:t>Zoom in </a:t>
                      </a:r>
                      <a:r>
                        <a:rPr lang="en-US" sz="3800" b="1" baseline="0" dirty="0">
                          <a:solidFill>
                            <a:srgbClr val="FFC000"/>
                          </a:solidFill>
                          <a:latin typeface="Arial" panose="020B0604020202020204" pitchFamily="34" charset="0"/>
                          <a:cs typeface="Arial" panose="020B0604020202020204" pitchFamily="34" charset="0"/>
                        </a:rPr>
                        <a:t>and </a:t>
                      </a:r>
                      <a:r>
                        <a:rPr lang="en-US" sz="2800" b="1" baseline="0" dirty="0">
                          <a:solidFill>
                            <a:srgbClr val="FFC000"/>
                          </a:solidFill>
                          <a:latin typeface="Arial" panose="020B0604020202020204" pitchFamily="34" charset="0"/>
                          <a:cs typeface="Arial" panose="020B0604020202020204" pitchFamily="34" charset="0"/>
                        </a:rPr>
                        <a:t>out</a:t>
                      </a:r>
                      <a:endParaRPr lang="en-US" sz="3800" b="1" baseline="0" dirty="0">
                        <a:solidFill>
                          <a:srgbClr val="FFC000"/>
                        </a:solidFill>
                        <a:latin typeface="Arial" panose="020B0604020202020204" pitchFamily="34" charset="0"/>
                        <a:cs typeface="Arial" panose="020B0604020202020204" pitchFamily="34" charset="0"/>
                      </a:endParaRPr>
                    </a:p>
                    <a:p>
                      <a:pPr algn="l"/>
                      <a:r>
                        <a:rPr lang="en-US" sz="31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3100" b="0" baseline="0" dirty="0">
                        <a:solidFill>
                          <a:srgbClr val="D9D9D9"/>
                        </a:solidFill>
                        <a:latin typeface="Arial" panose="020B0604020202020204" pitchFamily="34" charset="0"/>
                        <a:cs typeface="Arial" panose="020B0604020202020204" pitchFamily="34" charset="0"/>
                      </a:endParaRPr>
                    </a:p>
                    <a:p>
                      <a:pPr algn="l"/>
                      <a:r>
                        <a:rPr lang="en-US" sz="31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31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49999" marR="75000" marT="209934" marB="69978">
                    <a:solidFill>
                      <a:srgbClr val="010101"/>
                    </a:solidFill>
                  </a:tcPr>
                </a:tc>
                <a:extLst>
                  <a:ext uri="{0D108BD9-81ED-4DB2-BD59-A6C34878D82A}">
                    <a16:rowId xmlns:a16="http://schemas.microsoft.com/office/drawing/2014/main" val="10001"/>
                  </a:ext>
                </a:extLst>
              </a:tr>
              <a:tr h="306208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800" b="1" baseline="0" dirty="0">
                          <a:solidFill>
                            <a:srgbClr val="FFC000"/>
                          </a:solidFill>
                          <a:latin typeface="Arial" panose="020B0604020202020204" pitchFamily="34" charset="0"/>
                          <a:cs typeface="Arial" panose="020B0604020202020204" pitchFamily="34" charset="0"/>
                        </a:rPr>
                        <a:t>Ruler and Guides</a:t>
                      </a:r>
                      <a:br>
                        <a:rPr lang="en-US" sz="3100" b="0" baseline="0" dirty="0">
                          <a:solidFill>
                            <a:srgbClr val="FFC000"/>
                          </a:solidFill>
                          <a:latin typeface="Arial" panose="020B0604020202020204" pitchFamily="34" charset="0"/>
                          <a:cs typeface="Arial" panose="020B0604020202020204" pitchFamily="34" charset="0"/>
                        </a:rPr>
                      </a:br>
                      <a:r>
                        <a:rPr lang="en-US" sz="31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31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75000" marR="75000" marT="69978" marB="69978">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646261">
                <a:tc>
                  <a:txBody>
                    <a:bodyPr/>
                    <a:lstStyle/>
                    <a:p>
                      <a:endParaRPr lang="en-US" sz="3100" dirty="0">
                        <a:solidFill>
                          <a:srgbClr val="1F3A4E"/>
                        </a:solidFill>
                      </a:endParaRPr>
                    </a:p>
                  </a:txBody>
                  <a:tcPr marL="75000" marR="75000" marT="69978" marB="69978">
                    <a:blipFill rotWithShape="1">
                      <a:blip r:embed="rId4"/>
                      <a:stretch>
                        <a:fillRect/>
                      </a:stretch>
                    </a:blipFill>
                  </a:tcPr>
                </a:tc>
                <a:tc>
                  <a:txBody>
                    <a:bodyPr/>
                    <a:lstStyle/>
                    <a:p>
                      <a:pPr marL="0" lvl="1" indent="0" algn="l" defTabSz="114300"/>
                      <a:r>
                        <a:rPr lang="en-US" sz="3800" b="1" baseline="0" dirty="0">
                          <a:solidFill>
                            <a:srgbClr val="FFC000"/>
                          </a:solidFill>
                          <a:latin typeface="Arial" panose="020B0604020202020204" pitchFamily="34" charset="0"/>
                          <a:cs typeface="Arial" panose="020B0604020202020204" pitchFamily="34" charset="0"/>
                        </a:rPr>
                        <a:t>Headers and text containers</a:t>
                      </a:r>
                      <a:br>
                        <a:rPr lang="en-US" sz="3100" b="0" baseline="0" dirty="0">
                          <a:solidFill>
                            <a:schemeClr val="bg1"/>
                          </a:solidFill>
                          <a:latin typeface="Arial" panose="020B0604020202020204" pitchFamily="34" charset="0"/>
                          <a:cs typeface="Arial" panose="020B0604020202020204" pitchFamily="34" charset="0"/>
                        </a:rPr>
                      </a:br>
                      <a:r>
                        <a:rPr lang="en-US" sz="31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31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31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31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31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3100" b="0" baseline="0" dirty="0">
                        <a:solidFill>
                          <a:srgbClr val="D9D9D9"/>
                        </a:solidFill>
                        <a:latin typeface="Arial" panose="020B0604020202020204" pitchFamily="34" charset="0"/>
                        <a:cs typeface="Arial" panose="020B0604020202020204" pitchFamily="34" charset="0"/>
                      </a:endParaRPr>
                    </a:p>
                  </a:txBody>
                  <a:tcPr marL="149999" marR="75000" marT="209934" marB="69978">
                    <a:solidFill>
                      <a:srgbClr val="010101"/>
                    </a:solidFill>
                  </a:tcPr>
                </a:tc>
                <a:extLst>
                  <a:ext uri="{0D108BD9-81ED-4DB2-BD59-A6C34878D82A}">
                    <a16:rowId xmlns:a16="http://schemas.microsoft.com/office/drawing/2014/main" val="10003"/>
                  </a:ext>
                </a:extLst>
              </a:tr>
              <a:tr h="5195656">
                <a:tc gridSpan="2">
                  <a:txBody>
                    <a:bodyPr/>
                    <a:lstStyle/>
                    <a:p>
                      <a:r>
                        <a:rPr lang="en-US" sz="3800" b="1" dirty="0">
                          <a:solidFill>
                            <a:srgbClr val="FFC000"/>
                          </a:solidFill>
                          <a:latin typeface="Arial" panose="020B0604020202020204" pitchFamily="34" charset="0"/>
                          <a:cs typeface="Arial" panose="020B0604020202020204" pitchFamily="34" charset="0"/>
                        </a:rPr>
                        <a:t>Adding content to the poster</a:t>
                      </a:r>
                    </a:p>
                    <a:p>
                      <a:r>
                        <a:rPr lang="en-US" sz="31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3100" baseline="0" dirty="0">
                        <a:solidFill>
                          <a:srgbClr val="D9D9D9"/>
                        </a:solidFill>
                        <a:latin typeface="Arial" panose="020B0604020202020204" pitchFamily="34" charset="0"/>
                        <a:cs typeface="Arial" panose="020B0604020202020204" pitchFamily="34" charset="0"/>
                      </a:endParaRPr>
                    </a:p>
                    <a:p>
                      <a:r>
                        <a:rPr lang="en-US" sz="31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3100" baseline="0" dirty="0">
                        <a:solidFill>
                          <a:srgbClr val="D9D9D9"/>
                        </a:solidFill>
                        <a:latin typeface="Arial" panose="020B0604020202020204" pitchFamily="34" charset="0"/>
                        <a:cs typeface="Arial" panose="020B0604020202020204" pitchFamily="34" charset="0"/>
                      </a:endParaRPr>
                    </a:p>
                    <a:p>
                      <a:r>
                        <a:rPr lang="en-US" sz="31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75000" marR="75000" marT="69978" marB="69978">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51037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31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49999" marR="75000" marT="209934" marB="69978">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385640">
                <a:tc gridSpan="2">
                  <a:txBody>
                    <a:bodyPr/>
                    <a:lstStyle/>
                    <a:p>
                      <a:endParaRPr lang="en-US" sz="3100" dirty="0">
                        <a:solidFill>
                          <a:schemeClr val="bg1"/>
                        </a:solidFill>
                        <a:latin typeface="Arial" panose="020B0604020202020204" pitchFamily="34" charset="0"/>
                        <a:cs typeface="Arial" panose="020B0604020202020204" pitchFamily="34" charset="0"/>
                      </a:endParaRPr>
                    </a:p>
                  </a:txBody>
                  <a:tcPr marL="149999" marR="75000" marT="209934" marB="69978">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67128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1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49999" marR="75000" marT="209934" marB="69978">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705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100" noProof="0" dirty="0">
                        <a:solidFill>
                          <a:schemeClr val="bg1"/>
                        </a:solidFill>
                        <a:latin typeface="Arial"/>
                        <a:cs typeface="Arial"/>
                      </a:endParaRPr>
                    </a:p>
                  </a:txBody>
                  <a:tcPr marL="149999" marR="75000" marT="209934" marB="69978">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B380202B-3C5D-2507-55D9-E375038DFF3D}"/>
              </a:ext>
            </a:extLst>
          </p:cNvPr>
          <p:cNvGraphicFramePr>
            <a:graphicFrameLocks noGrp="1"/>
          </p:cNvGraphicFramePr>
          <p:nvPr userDrawn="1">
            <p:extLst>
              <p:ext uri="{D42A27DB-BD31-4B8C-83A1-F6EECF244321}">
                <p14:modId xmlns:p14="http://schemas.microsoft.com/office/powerpoint/2010/main" val="4258371008"/>
              </p:ext>
            </p:extLst>
          </p:nvPr>
        </p:nvGraphicFramePr>
        <p:xfrm>
          <a:off x="36864317" y="4"/>
          <a:ext cx="14315894" cy="50636456"/>
        </p:xfrm>
        <a:graphic>
          <a:graphicData uri="http://schemas.openxmlformats.org/drawingml/2006/table">
            <a:tbl>
              <a:tblPr firstRow="1" bandRow="1">
                <a:tableStyleId>{5C22544A-7EE6-4342-B048-85BDC9FD1C3A}</a:tableStyleId>
              </a:tblPr>
              <a:tblGrid>
                <a:gridCol w="6402642">
                  <a:extLst>
                    <a:ext uri="{9D8B030D-6E8A-4147-A177-3AD203B41FA5}">
                      <a16:colId xmlns:a16="http://schemas.microsoft.com/office/drawing/2014/main" val="20000"/>
                    </a:ext>
                  </a:extLst>
                </a:gridCol>
                <a:gridCol w="977875">
                  <a:extLst>
                    <a:ext uri="{9D8B030D-6E8A-4147-A177-3AD203B41FA5}">
                      <a16:colId xmlns:a16="http://schemas.microsoft.com/office/drawing/2014/main" val="3519466302"/>
                    </a:ext>
                  </a:extLst>
                </a:gridCol>
                <a:gridCol w="6935377">
                  <a:extLst>
                    <a:ext uri="{9D8B030D-6E8A-4147-A177-3AD203B41FA5}">
                      <a16:colId xmlns:a16="http://schemas.microsoft.com/office/drawing/2014/main" val="4164475170"/>
                    </a:ext>
                  </a:extLst>
                </a:gridCol>
              </a:tblGrid>
              <a:tr h="204077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6000" b="0" spc="600" dirty="0">
                          <a:solidFill>
                            <a:srgbClr val="1F3A4E"/>
                          </a:solidFill>
                          <a:latin typeface="Arial Black" panose="020B0A04020102020204" pitchFamily="34" charset="0"/>
                        </a:rPr>
                        <a:t>QUICK START GUIDE</a:t>
                      </a:r>
                      <a:br>
                        <a:rPr lang="en-US" sz="6000" b="0" spc="600" dirty="0">
                          <a:solidFill>
                            <a:srgbClr val="1F3A4E"/>
                          </a:solidFill>
                          <a:latin typeface="Arial Black" panose="020B0A04020102020204" pitchFamily="34" charset="0"/>
                        </a:rPr>
                      </a:br>
                      <a:r>
                        <a:rPr lang="en-US" sz="4900" b="1" spc="0" dirty="0">
                          <a:solidFill>
                            <a:srgbClr val="FF0000"/>
                          </a:solidFill>
                          <a:latin typeface="Trebuchet MS" pitchFamily="34" charset="0"/>
                        </a:rPr>
                        <a:t>(THIS SIDEBAR WILL APPEAR ON THE POSTER)</a:t>
                      </a:r>
                      <a:endParaRPr lang="en-US" sz="6000" b="1" spc="600" dirty="0">
                        <a:solidFill>
                          <a:schemeClr val="bg1"/>
                        </a:solidFill>
                        <a:latin typeface="Trebuchet MS" pitchFamily="34" charset="0"/>
                      </a:endParaRPr>
                    </a:p>
                  </a:txBody>
                  <a:tcPr marL="149999" marR="75000" marT="209934" marB="69978">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986774">
                <a:tc>
                  <a:txBody>
                    <a:bodyPr/>
                    <a:lstStyle/>
                    <a:p>
                      <a:endParaRPr lang="en-US" sz="3100" u="none" dirty="0">
                        <a:solidFill>
                          <a:srgbClr val="FFC000"/>
                        </a:solidFill>
                      </a:endParaRPr>
                    </a:p>
                  </a:txBody>
                  <a:tcPr marL="149999" marR="75000" marT="209934" marB="69978">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3100" u="none" dirty="0">
                        <a:solidFill>
                          <a:srgbClr val="FFC000"/>
                        </a:solidFill>
                      </a:endParaRPr>
                    </a:p>
                  </a:txBody>
                  <a:tcPr marL="149999" marR="75000" marT="209934" marB="69978">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373527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49999" marR="75000" marT="209934" marB="69978">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43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49999" marR="75000" marT="209934" marB="69978">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40519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txBody>
                  <a:tcPr marL="149999" marR="75000" marT="209934" marB="69978">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431117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3800" noProof="0" dirty="0">
                          <a:solidFill>
                            <a:srgbClr val="D9D9D9"/>
                          </a:solidFill>
                          <a:latin typeface="Arial" panose="020B0604020202020204" pitchFamily="34" charset="0"/>
                          <a:cs typeface="Arial" panose="020B0604020202020204" pitchFamily="34" charset="0"/>
                        </a:rPr>
                      </a:br>
                      <a:r>
                        <a:rPr lang="en-US" sz="38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49999" marR="75000" marT="209934" marB="69978">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7361277">
                <a:tc>
                  <a:txBody>
                    <a:bodyPr/>
                    <a:lstStyle/>
                    <a:p>
                      <a:r>
                        <a:rPr lang="en-US" sz="4300" b="1" dirty="0">
                          <a:solidFill>
                            <a:srgbClr val="FFC000"/>
                          </a:solidFill>
                          <a:latin typeface="Arial" panose="020B0604020202020204" pitchFamily="34" charset="0"/>
                          <a:cs typeface="Arial" panose="020B0604020202020204" pitchFamily="34" charset="0"/>
                        </a:rPr>
                        <a:t>How to</a:t>
                      </a:r>
                      <a:r>
                        <a:rPr lang="en-US" sz="4300" b="1" baseline="0" dirty="0">
                          <a:solidFill>
                            <a:srgbClr val="FFC000"/>
                          </a:solidFill>
                          <a:latin typeface="Arial" panose="020B0604020202020204" pitchFamily="34" charset="0"/>
                          <a:cs typeface="Arial" panose="020B0604020202020204" pitchFamily="34" charset="0"/>
                        </a:rPr>
                        <a:t> preview your poster prior to printing</a:t>
                      </a:r>
                      <a:endParaRPr lang="en-US" sz="4300" b="1" dirty="0">
                        <a:solidFill>
                          <a:srgbClr val="FFC000"/>
                        </a:solidFill>
                        <a:latin typeface="Arial" panose="020B0604020202020204" pitchFamily="34" charset="0"/>
                        <a:cs typeface="Arial" panose="020B0604020202020204" pitchFamily="34" charset="0"/>
                      </a:endParaRPr>
                    </a:p>
                    <a:p>
                      <a:r>
                        <a:rPr lang="en-US" sz="3800" dirty="0">
                          <a:solidFill>
                            <a:srgbClr val="D9D9D9"/>
                          </a:solidFill>
                          <a:latin typeface="Arial" panose="020B0604020202020204" pitchFamily="34" charset="0"/>
                          <a:cs typeface="Arial" panose="020B0604020202020204" pitchFamily="34" charset="0"/>
                        </a:rPr>
                        <a:t>You can preview your poster at any time by pressing the </a:t>
                      </a:r>
                      <a:r>
                        <a:rPr lang="en-US" sz="3800" b="1" dirty="0">
                          <a:solidFill>
                            <a:srgbClr val="FFC000"/>
                          </a:solidFill>
                          <a:latin typeface="Arial" panose="020B0604020202020204" pitchFamily="34" charset="0"/>
                          <a:cs typeface="Arial" panose="020B0604020202020204" pitchFamily="34" charset="0"/>
                        </a:rPr>
                        <a:t>F5 key </a:t>
                      </a:r>
                      <a:r>
                        <a:rPr lang="en-US" sz="38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3800" b="1" dirty="0">
                          <a:solidFill>
                            <a:srgbClr val="FFC000"/>
                          </a:solidFill>
                          <a:latin typeface="Arial" panose="020B0604020202020204" pitchFamily="34" charset="0"/>
                          <a:cs typeface="Arial" panose="020B0604020202020204" pitchFamily="34" charset="0"/>
                        </a:rPr>
                        <a:t>ESC</a:t>
                      </a:r>
                      <a:r>
                        <a:rPr lang="en-US" sz="3800" dirty="0">
                          <a:solidFill>
                            <a:srgbClr val="D9D9D9"/>
                          </a:solidFill>
                          <a:latin typeface="Arial" panose="020B0604020202020204" pitchFamily="34" charset="0"/>
                          <a:cs typeface="Arial" panose="020B0604020202020204" pitchFamily="34" charset="0"/>
                        </a:rPr>
                        <a:t> key.</a:t>
                      </a:r>
                    </a:p>
                  </a:txBody>
                  <a:tcPr marL="149999" marR="75000" marT="209934" marB="69978">
                    <a:solidFill>
                      <a:srgbClr val="010101"/>
                    </a:solidFill>
                  </a:tcPr>
                </a:tc>
                <a:tc gridSpan="2">
                  <a:txBody>
                    <a:bodyPr/>
                    <a:lstStyle/>
                    <a:p>
                      <a:pPr algn="ctr"/>
                      <a:r>
                        <a:rPr lang="en-US" sz="17600" b="1" dirty="0">
                          <a:solidFill>
                            <a:srgbClr val="D9D9D9"/>
                          </a:solidFill>
                          <a:latin typeface="Arial" panose="020B0604020202020204" pitchFamily="34" charset="0"/>
                          <a:cs typeface="Arial" panose="020B0604020202020204" pitchFamily="34" charset="0"/>
                        </a:rPr>
                        <a:t>F5</a:t>
                      </a:r>
                      <a:br>
                        <a:rPr lang="en-US" sz="17600" b="1" dirty="0">
                          <a:solidFill>
                            <a:srgbClr val="D9D9D9"/>
                          </a:solidFill>
                          <a:latin typeface="Arial" panose="020B0604020202020204" pitchFamily="34" charset="0"/>
                          <a:cs typeface="Arial" panose="020B0604020202020204" pitchFamily="34" charset="0"/>
                        </a:rPr>
                      </a:br>
                      <a:r>
                        <a:rPr lang="en-US" sz="4300" b="1" dirty="0">
                          <a:solidFill>
                            <a:srgbClr val="D9D9D9"/>
                          </a:solidFill>
                          <a:latin typeface="Arial" panose="020B0604020202020204" pitchFamily="34" charset="0"/>
                          <a:cs typeface="Arial" panose="020B0604020202020204" pitchFamily="34" charset="0"/>
                        </a:rPr>
                        <a:t>(Windows)</a:t>
                      </a:r>
                      <a:br>
                        <a:rPr lang="en-US" sz="4300" b="1" dirty="0">
                          <a:solidFill>
                            <a:srgbClr val="D9D9D9"/>
                          </a:solidFill>
                          <a:latin typeface="Arial" panose="020B0604020202020204" pitchFamily="34" charset="0"/>
                          <a:cs typeface="Arial" panose="020B0604020202020204" pitchFamily="34" charset="0"/>
                        </a:rPr>
                      </a:br>
                      <a:r>
                        <a:rPr lang="en-US" sz="4300" b="1" dirty="0">
                          <a:solidFill>
                            <a:srgbClr val="D9D9D9"/>
                          </a:solidFill>
                          <a:latin typeface="Arial" panose="020B0604020202020204" pitchFamily="34" charset="0"/>
                          <a:cs typeface="Arial" panose="020B0604020202020204" pitchFamily="34" charset="0"/>
                        </a:rPr>
                        <a:t>Or click on the SLIDESHOW tab (Mac and Windows)</a:t>
                      </a:r>
                      <a:endParaRPr lang="en-US" sz="3800" dirty="0">
                        <a:solidFill>
                          <a:srgbClr val="D9D9D9"/>
                        </a:solidFill>
                        <a:latin typeface="Arial" panose="020B0604020202020204" pitchFamily="34" charset="0"/>
                        <a:cs typeface="Arial" panose="020B0604020202020204" pitchFamily="34" charset="0"/>
                      </a:endParaRPr>
                    </a:p>
                  </a:txBody>
                  <a:tcPr marL="149999" marR="75000" marT="209934" marB="69978"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27596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43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a:cs typeface="Arial"/>
                        </a:rPr>
                        <a:t>To print your poster, visit </a:t>
                      </a:r>
                      <a:r>
                        <a:rPr lang="en-US" sz="3800" noProof="0" dirty="0" err="1">
                          <a:solidFill>
                            <a:srgbClr val="FFC000"/>
                          </a:solidFill>
                          <a:latin typeface="Arial"/>
                          <a:cs typeface="Arial"/>
                        </a:rPr>
                        <a:t>PosterPresentations.com</a:t>
                      </a:r>
                      <a:r>
                        <a:rPr lang="en-US" sz="3800" noProof="0" dirty="0">
                          <a:solidFill>
                            <a:srgbClr val="FFC000"/>
                          </a:solidFill>
                          <a:latin typeface="Arial"/>
                          <a:cs typeface="Arial"/>
                        </a:rPr>
                        <a:t> </a:t>
                      </a:r>
                      <a:r>
                        <a:rPr lang="en-US" sz="3800" noProof="0" dirty="0">
                          <a:solidFill>
                            <a:srgbClr val="D9D9D9"/>
                          </a:solidFill>
                          <a:latin typeface="Arial"/>
                          <a:cs typeface="Arial"/>
                        </a:rPr>
                        <a:t>and click the "</a:t>
                      </a:r>
                      <a:r>
                        <a:rPr lang="en-US" sz="3800" noProof="0" dirty="0">
                          <a:solidFill>
                            <a:srgbClr val="FFC000"/>
                          </a:solidFill>
                          <a:latin typeface="Arial"/>
                          <a:cs typeface="Arial"/>
                        </a:rPr>
                        <a:t>PRINT</a:t>
                      </a:r>
                      <a:r>
                        <a:rPr lang="en-US" sz="38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3800" noProof="0" dirty="0">
                          <a:solidFill>
                            <a:srgbClr val="D9D9D9"/>
                          </a:solidFill>
                          <a:latin typeface="Arial"/>
                          <a:cs typeface="Arial"/>
                        </a:rPr>
                      </a:br>
                      <a:br>
                        <a:rPr lang="en-US" sz="3800" noProof="0" dirty="0">
                          <a:solidFill>
                            <a:srgbClr val="D9D9D9"/>
                          </a:solidFill>
                          <a:latin typeface="Arial"/>
                          <a:cs typeface="Arial"/>
                        </a:rPr>
                      </a:br>
                      <a:r>
                        <a:rPr lang="en-US" sz="3800" noProof="0" dirty="0">
                          <a:solidFill>
                            <a:srgbClr val="D9D9D9"/>
                          </a:solidFill>
                          <a:latin typeface="Arial"/>
                          <a:cs typeface="Arial"/>
                        </a:rPr>
                        <a:t>Go to </a:t>
                      </a:r>
                      <a:r>
                        <a:rPr lang="en-US" sz="3800" noProof="0" dirty="0" err="1">
                          <a:solidFill>
                            <a:srgbClr val="FFC000"/>
                          </a:solidFill>
                          <a:latin typeface="Arial"/>
                          <a:cs typeface="Arial"/>
                        </a:rPr>
                        <a:t>PosterPresentations.com</a:t>
                      </a:r>
                      <a:r>
                        <a:rPr lang="en-US" sz="3800" noProof="0" dirty="0">
                          <a:solidFill>
                            <a:srgbClr val="D9D9D9"/>
                          </a:solidFill>
                          <a:latin typeface="Arial"/>
                          <a:cs typeface="Arial"/>
                        </a:rPr>
                        <a:t> for more information.</a:t>
                      </a:r>
                    </a:p>
                  </a:txBody>
                  <a:tcPr marL="149999" marR="75000" marT="209934" marB="69978">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727596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43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FFC000"/>
                          </a:solidFill>
                          <a:latin typeface="Arial"/>
                          <a:cs typeface="Arial"/>
                        </a:rPr>
                        <a:t>https://</a:t>
                      </a:r>
                      <a:r>
                        <a:rPr lang="en-US" sz="3800" noProof="0" dirty="0" err="1">
                          <a:solidFill>
                            <a:srgbClr val="FFC000"/>
                          </a:solidFill>
                          <a:latin typeface="Arial"/>
                          <a:cs typeface="Arial"/>
                        </a:rPr>
                        <a:t>www.posterpresentations.com</a:t>
                      </a:r>
                      <a:r>
                        <a:rPr lang="en-US" sz="3800" noProof="0" dirty="0">
                          <a:solidFill>
                            <a:srgbClr val="FFC000"/>
                          </a:solidFill>
                          <a:latin typeface="Arial"/>
                          <a:cs typeface="Arial"/>
                        </a:rPr>
                        <a:t>/poster-presentation-services-for-conferences-and-</a:t>
                      </a:r>
                      <a:r>
                        <a:rPr lang="en-US" sz="3800" noProof="0" dirty="0" err="1">
                          <a:solidFill>
                            <a:srgbClr val="FFC000"/>
                          </a:solidFill>
                          <a:latin typeface="Arial"/>
                          <a:cs typeface="Arial"/>
                        </a:rPr>
                        <a:t>events.html</a:t>
                      </a:r>
                      <a:endParaRPr lang="en-US" sz="38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800" noProof="0" dirty="0">
                        <a:solidFill>
                          <a:srgbClr val="FFC000"/>
                        </a:solidFill>
                        <a:latin typeface="Arial"/>
                        <a:cs typeface="Arial"/>
                      </a:endParaRPr>
                    </a:p>
                  </a:txBody>
                  <a:tcPr marL="149999" marR="75000" marT="209934" marB="69978">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2390269">
                <a:tc gridSpan="3">
                  <a:txBody>
                    <a:bodyPr/>
                    <a:lstStyle/>
                    <a:p>
                      <a:endParaRPr lang="en-US" sz="3800" dirty="0">
                        <a:solidFill>
                          <a:srgbClr val="1F3A4E"/>
                        </a:solidFill>
                      </a:endParaRPr>
                    </a:p>
                  </a:txBody>
                  <a:tcPr marL="149999" marR="75000" marT="209934" marB="69978">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732208">
                <a:tc gridSpan="2">
                  <a:txBody>
                    <a:bodyPr/>
                    <a:lstStyle/>
                    <a:p>
                      <a:pPr>
                        <a:lnSpc>
                          <a:spcPts val="2600"/>
                        </a:lnSpc>
                      </a:pPr>
                      <a:r>
                        <a:rPr lang="en-US" sz="3100" dirty="0">
                          <a:solidFill>
                            <a:schemeClr val="bg1">
                              <a:lumMod val="85000"/>
                            </a:schemeClr>
                          </a:solidFill>
                          <a:latin typeface="Arial"/>
                          <a:cs typeface="Arial"/>
                        </a:rPr>
                        <a:t>© 2025</a:t>
                      </a:r>
                      <a:r>
                        <a:rPr lang="en-US" sz="3100" baseline="0" dirty="0">
                          <a:solidFill>
                            <a:schemeClr val="bg1">
                              <a:lumMod val="85000"/>
                            </a:schemeClr>
                          </a:solidFill>
                          <a:latin typeface="Arial"/>
                          <a:cs typeface="Arial"/>
                        </a:rPr>
                        <a:t> </a:t>
                      </a:r>
                      <a:r>
                        <a:rPr lang="en-US" sz="3100" dirty="0" err="1">
                          <a:solidFill>
                            <a:schemeClr val="bg1">
                              <a:lumMod val="85000"/>
                            </a:schemeClr>
                          </a:solidFill>
                          <a:latin typeface="Arial"/>
                          <a:cs typeface="Arial"/>
                        </a:rPr>
                        <a:t>PosterPresentations.com</a:t>
                      </a:r>
                      <a:br>
                        <a:rPr lang="en-US" sz="3100" dirty="0">
                          <a:solidFill>
                            <a:schemeClr val="bg1">
                              <a:lumMod val="85000"/>
                            </a:schemeClr>
                          </a:solidFill>
                          <a:latin typeface="Arial"/>
                          <a:cs typeface="Arial"/>
                        </a:rPr>
                      </a:br>
                      <a:r>
                        <a:rPr lang="en-US" sz="3100" dirty="0">
                          <a:solidFill>
                            <a:schemeClr val="bg1">
                              <a:lumMod val="85000"/>
                            </a:schemeClr>
                          </a:solidFill>
                          <a:latin typeface="Arial"/>
                          <a:cs typeface="Arial"/>
                        </a:rPr>
                        <a:t>2117 Fourth Street ,</a:t>
                      </a:r>
                      <a:r>
                        <a:rPr lang="en-US" sz="3100" baseline="0" dirty="0">
                          <a:solidFill>
                            <a:schemeClr val="bg1">
                              <a:lumMod val="85000"/>
                            </a:schemeClr>
                          </a:solidFill>
                          <a:latin typeface="Arial"/>
                          <a:cs typeface="Arial"/>
                        </a:rPr>
                        <a:t> STE C        </a:t>
                      </a:r>
                    </a:p>
                    <a:p>
                      <a:pPr>
                        <a:lnSpc>
                          <a:spcPts val="2600"/>
                        </a:lnSpc>
                      </a:pPr>
                      <a:r>
                        <a:rPr lang="en-US" sz="3100" baseline="0" dirty="0">
                          <a:solidFill>
                            <a:schemeClr val="bg1">
                              <a:lumMod val="85000"/>
                            </a:schemeClr>
                          </a:solidFill>
                          <a:latin typeface="Arial"/>
                          <a:cs typeface="Arial"/>
                        </a:rPr>
                        <a:t>Berkeley CA 94710 USA</a:t>
                      </a:r>
                      <a:endParaRPr lang="en-US" sz="3100" dirty="0">
                        <a:solidFill>
                          <a:schemeClr val="bg1">
                            <a:lumMod val="85000"/>
                          </a:schemeClr>
                        </a:solidFill>
                        <a:latin typeface="Arial"/>
                        <a:cs typeface="Arial"/>
                      </a:endParaRPr>
                    </a:p>
                  </a:txBody>
                  <a:tcPr marL="149999" marR="75000" marT="209934" marB="69978">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800" dirty="0">
                          <a:solidFill>
                            <a:schemeClr val="bg1"/>
                          </a:solidFill>
                          <a:latin typeface="Arial"/>
                          <a:cs typeface="Arial"/>
                        </a:rPr>
                        <a:t>For additional help, visit our online tutorials at </a:t>
                      </a:r>
                      <a:r>
                        <a:rPr lang="en-US" sz="2200" dirty="0">
                          <a:solidFill>
                            <a:schemeClr val="bg1"/>
                          </a:solidFill>
                          <a:latin typeface="Arial"/>
                          <a:cs typeface="Arial"/>
                        </a:rPr>
                        <a:t>https://</a:t>
                      </a:r>
                      <a:r>
                        <a:rPr lang="en-US" sz="2200" dirty="0" err="1">
                          <a:solidFill>
                            <a:schemeClr val="bg1"/>
                          </a:solidFill>
                          <a:latin typeface="Arial"/>
                          <a:cs typeface="Arial"/>
                        </a:rPr>
                        <a:t>www.posterpresentations.com</a:t>
                      </a:r>
                      <a:r>
                        <a:rPr lang="en-US" sz="2200" dirty="0">
                          <a:solidFill>
                            <a:schemeClr val="bg1"/>
                          </a:solidFill>
                          <a:latin typeface="Arial"/>
                          <a:cs typeface="Arial"/>
                        </a:rPr>
                        <a:t>/</a:t>
                      </a:r>
                      <a:r>
                        <a:rPr lang="en-US" sz="2200" dirty="0" err="1">
                          <a:solidFill>
                            <a:schemeClr val="bg1"/>
                          </a:solidFill>
                          <a:latin typeface="Arial"/>
                          <a:cs typeface="Arial"/>
                        </a:rPr>
                        <a:t>helpdesk.html</a:t>
                      </a:r>
                      <a:endParaRPr lang="en-US" sz="8300" dirty="0"/>
                    </a:p>
                  </a:txBody>
                  <a:tcPr marL="149999" marR="75000" marT="209934" marB="69978">
                    <a:solidFill>
                      <a:srgbClr val="010101"/>
                    </a:solidFill>
                  </a:tcPr>
                </a:tc>
                <a:extLst>
                  <a:ext uri="{0D108BD9-81ED-4DB2-BD59-A6C34878D82A}">
                    <a16:rowId xmlns:a16="http://schemas.microsoft.com/office/drawing/2014/main" val="10009"/>
                  </a:ext>
                </a:extLst>
              </a:tr>
            </a:tbl>
          </a:graphicData>
        </a:graphic>
      </p:graphicFrame>
      <p:sp>
        <p:nvSpPr>
          <p:cNvPr id="3" name="Snip and Round Single Corner Rectangle 2">
            <a:extLst>
              <a:ext uri="{FF2B5EF4-FFF2-40B4-BE49-F238E27FC236}">
                <a16:creationId xmlns:a16="http://schemas.microsoft.com/office/drawing/2014/main" id="{92A00CBE-59F6-355E-7341-6D59C66C8963}"/>
              </a:ext>
            </a:extLst>
          </p:cNvPr>
          <p:cNvSpPr/>
          <p:nvPr userDrawn="1"/>
        </p:nvSpPr>
        <p:spPr>
          <a:xfrm rot="5400000">
            <a:off x="-15914251" y="22580374"/>
            <a:ext cx="43717953" cy="11889452"/>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11"/>
          </a:p>
        </p:txBody>
      </p:sp>
      <p:sp>
        <p:nvSpPr>
          <p:cNvPr id="4" name="Snip and Round Single Corner Rectangle 3">
            <a:extLst>
              <a:ext uri="{FF2B5EF4-FFF2-40B4-BE49-F238E27FC236}">
                <a16:creationId xmlns:a16="http://schemas.microsoft.com/office/drawing/2014/main" id="{F1254C57-1B41-C98E-C79B-4C2D5DC977F8}"/>
              </a:ext>
            </a:extLst>
          </p:cNvPr>
          <p:cNvSpPr/>
          <p:nvPr userDrawn="1"/>
        </p:nvSpPr>
        <p:spPr>
          <a:xfrm rot="5400000">
            <a:off x="-3830238" y="22969273"/>
            <a:ext cx="43717953" cy="11177149"/>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11"/>
          </a:p>
        </p:txBody>
      </p:sp>
      <p:sp>
        <p:nvSpPr>
          <p:cNvPr id="13" name="Snip and Round Single Corner Rectangle 12">
            <a:extLst>
              <a:ext uri="{FF2B5EF4-FFF2-40B4-BE49-F238E27FC236}">
                <a16:creationId xmlns:a16="http://schemas.microsoft.com/office/drawing/2014/main" id="{B97BEAE8-ED02-37AD-6C95-C3FD7F982D93}"/>
              </a:ext>
            </a:extLst>
          </p:cNvPr>
          <p:cNvSpPr/>
          <p:nvPr userDrawn="1"/>
        </p:nvSpPr>
        <p:spPr>
          <a:xfrm rot="5400000">
            <a:off x="8266311" y="22729733"/>
            <a:ext cx="43717953" cy="11748901"/>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11"/>
          </a:p>
        </p:txBody>
      </p:sp>
      <p:sp>
        <p:nvSpPr>
          <p:cNvPr id="15" name="Snip and Round Single Corner Rectangle 15">
            <a:extLst>
              <a:ext uri="{FF2B5EF4-FFF2-40B4-BE49-F238E27FC236}">
                <a16:creationId xmlns:a16="http://schemas.microsoft.com/office/drawing/2014/main" id="{BBC5397A-B82E-F2ED-D13C-75A736E8EBA0}"/>
              </a:ext>
            </a:extLst>
          </p:cNvPr>
          <p:cNvSpPr/>
          <p:nvPr userDrawn="1"/>
        </p:nvSpPr>
        <p:spPr>
          <a:xfrm rot="10800000" flipV="1">
            <a:off x="0" y="49099326"/>
            <a:ext cx="31268424" cy="1284750"/>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11"/>
          </a:p>
        </p:txBody>
      </p:sp>
      <p:sp>
        <p:nvSpPr>
          <p:cNvPr id="16" name="Text Box 14">
            <a:extLst>
              <a:ext uri="{FF2B5EF4-FFF2-40B4-BE49-F238E27FC236}">
                <a16:creationId xmlns:a16="http://schemas.microsoft.com/office/drawing/2014/main" id="{FF507C08-0B6A-CF80-1A19-49569AAF2242}"/>
              </a:ext>
            </a:extLst>
          </p:cNvPr>
          <p:cNvSpPr txBox="1">
            <a:spLocks noChangeArrowheads="1"/>
          </p:cNvSpPr>
          <p:nvPr userDrawn="1"/>
        </p:nvSpPr>
        <p:spPr bwMode="auto">
          <a:xfrm>
            <a:off x="1077234" y="49698712"/>
            <a:ext cx="1728323" cy="234912"/>
          </a:xfrm>
          <a:prstGeom prst="rect">
            <a:avLst/>
          </a:prstGeom>
          <a:noFill/>
          <a:ln w="9525">
            <a:noFill/>
            <a:miter lim="800000"/>
            <a:headEnd/>
            <a:tailEnd/>
          </a:ln>
          <a:effectLst/>
        </p:spPr>
        <p:txBody>
          <a:bodyPr lIns="62726" tIns="31357" rIns="62726" bIns="31357">
            <a:spAutoFit/>
          </a:bodyPr>
          <a:lstStyle/>
          <a:p>
            <a:pPr eaLnBrk="0" hangingPunct="0">
              <a:lnSpc>
                <a:spcPct val="65000"/>
              </a:lnSpc>
              <a:spcBef>
                <a:spcPct val="50000"/>
              </a:spcBef>
              <a:defRPr/>
            </a:pPr>
            <a:r>
              <a:rPr lang="en-US" sz="344"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757" b="1" dirty="0">
                <a:solidFill>
                  <a:schemeClr val="bg1">
                    <a:lumMod val="75000"/>
                  </a:schemeClr>
                </a:solidFill>
                <a:latin typeface="Arial" charset="0"/>
              </a:rPr>
              <a:t>www.PosterPresentations.com</a:t>
            </a:r>
          </a:p>
        </p:txBody>
      </p:sp>
      <p:grpSp>
        <p:nvGrpSpPr>
          <p:cNvPr id="17" name="Group 16">
            <a:extLst>
              <a:ext uri="{FF2B5EF4-FFF2-40B4-BE49-F238E27FC236}">
                <a16:creationId xmlns:a16="http://schemas.microsoft.com/office/drawing/2014/main" id="{A1E7E771-473B-3F77-9278-F831CB745AFB}"/>
              </a:ext>
            </a:extLst>
          </p:cNvPr>
          <p:cNvGrpSpPr/>
          <p:nvPr userDrawn="1"/>
        </p:nvGrpSpPr>
        <p:grpSpPr>
          <a:xfrm>
            <a:off x="-14914" y="63888"/>
            <a:ext cx="36014652" cy="5934217"/>
            <a:chOff x="1" y="-4527"/>
            <a:chExt cx="43891200" cy="4708346"/>
          </a:xfrm>
        </p:grpSpPr>
        <p:sp>
          <p:nvSpPr>
            <p:cNvPr id="18" name="Snip and Round Single Corner Rectangle 17">
              <a:extLst>
                <a:ext uri="{FF2B5EF4-FFF2-40B4-BE49-F238E27FC236}">
                  <a16:creationId xmlns:a16="http://schemas.microsoft.com/office/drawing/2014/main" id="{B7A0D8E4-119A-DCF5-9C3B-08A722C664AB}"/>
                </a:ext>
              </a:extLst>
            </p:cNvPr>
            <p:cNvSpPr/>
            <p:nvPr userDrawn="1"/>
          </p:nvSpPr>
          <p:spPr>
            <a:xfrm flipV="1">
              <a:off x="1" y="-4527"/>
              <a:ext cx="43891200" cy="4708346"/>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11"/>
            </a:p>
          </p:txBody>
        </p:sp>
        <p:sp>
          <p:nvSpPr>
            <p:cNvPr id="19" name="Rectangle 5">
              <a:extLst>
                <a:ext uri="{FF2B5EF4-FFF2-40B4-BE49-F238E27FC236}">
                  <a16:creationId xmlns:a16="http://schemas.microsoft.com/office/drawing/2014/main" id="{DED0EE07-BD28-541C-BAB0-4EA2B8596125}"/>
                </a:ext>
              </a:extLst>
            </p:cNvPr>
            <p:cNvSpPr/>
            <p:nvPr userDrawn="1"/>
          </p:nvSpPr>
          <p:spPr>
            <a:xfrm>
              <a:off x="35918534" y="-4527"/>
              <a:ext cx="7972667" cy="470834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11">
                <a:ln>
                  <a:noFill/>
                </a:ln>
              </a:endParaRPr>
            </a:p>
          </p:txBody>
        </p:sp>
        <p:sp>
          <p:nvSpPr>
            <p:cNvPr id="20" name="Rectangle 5">
              <a:extLst>
                <a:ext uri="{FF2B5EF4-FFF2-40B4-BE49-F238E27FC236}">
                  <a16:creationId xmlns:a16="http://schemas.microsoft.com/office/drawing/2014/main" id="{5DE72FA7-1179-AD13-C34F-FF4F26518F52}"/>
                </a:ext>
              </a:extLst>
            </p:cNvPr>
            <p:cNvSpPr/>
            <p:nvPr userDrawn="1"/>
          </p:nvSpPr>
          <p:spPr>
            <a:xfrm>
              <a:off x="41571286" y="1367073"/>
              <a:ext cx="2319915" cy="3336745"/>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11">
                <a:ln>
                  <a:noFill/>
                </a:ln>
              </a:endParaRPr>
            </a:p>
          </p:txBody>
        </p:sp>
      </p:grpSp>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3519387" rtl="0" eaLnBrk="1" latinLnBrk="0" hangingPunct="1">
        <a:spcBef>
          <a:spcPct val="0"/>
        </a:spcBef>
        <a:buNone/>
        <a:defRPr sz="7057" kern="1200">
          <a:solidFill>
            <a:schemeClr val="bg1"/>
          </a:solidFill>
          <a:latin typeface="Trebuchet MS" pitchFamily="34" charset="0"/>
          <a:ea typeface="+mj-ea"/>
          <a:cs typeface="+mj-cs"/>
        </a:defRPr>
      </a:lvl1pPr>
    </p:titleStyle>
    <p:bodyStyle>
      <a:lvl1pPr marL="1319771" indent="-1319771" algn="l" defTabSz="3519387" rtl="0" eaLnBrk="1" latinLnBrk="0" hangingPunct="1">
        <a:spcBef>
          <a:spcPct val="20000"/>
        </a:spcBef>
        <a:buFont typeface="Arial" pitchFamily="34" charset="0"/>
        <a:buChar char="•"/>
        <a:defRPr sz="12349" kern="1200">
          <a:solidFill>
            <a:schemeClr val="tx1"/>
          </a:solidFill>
          <a:latin typeface="+mn-lt"/>
          <a:ea typeface="+mn-ea"/>
          <a:cs typeface="+mn-cs"/>
        </a:defRPr>
      </a:lvl1pPr>
      <a:lvl2pPr marL="2859502" indent="-1099808" algn="l" defTabSz="3519387" rtl="0" eaLnBrk="1" latinLnBrk="0" hangingPunct="1">
        <a:spcBef>
          <a:spcPct val="20000"/>
        </a:spcBef>
        <a:buFont typeface="Arial" pitchFamily="34" charset="0"/>
        <a:buChar char="–"/>
        <a:defRPr sz="10826" kern="1200">
          <a:solidFill>
            <a:schemeClr val="tx1"/>
          </a:solidFill>
          <a:latin typeface="+mn-lt"/>
          <a:ea typeface="+mn-ea"/>
          <a:cs typeface="+mn-cs"/>
        </a:defRPr>
      </a:lvl2pPr>
      <a:lvl3pPr marL="4399234" indent="-879847" algn="l" defTabSz="3519387" rtl="0" eaLnBrk="1" latinLnBrk="0" hangingPunct="1">
        <a:spcBef>
          <a:spcPct val="20000"/>
        </a:spcBef>
        <a:buFont typeface="Arial" pitchFamily="34" charset="0"/>
        <a:buChar char="•"/>
        <a:defRPr sz="9302" kern="1200">
          <a:solidFill>
            <a:schemeClr val="tx1"/>
          </a:solidFill>
          <a:latin typeface="+mn-lt"/>
          <a:ea typeface="+mn-ea"/>
          <a:cs typeface="+mn-cs"/>
        </a:defRPr>
      </a:lvl3pPr>
      <a:lvl4pPr marL="6158927" indent="-879847" algn="l" defTabSz="3519387" rtl="0" eaLnBrk="1" latinLnBrk="0" hangingPunct="1">
        <a:spcBef>
          <a:spcPct val="20000"/>
        </a:spcBef>
        <a:buFont typeface="Arial" pitchFamily="34" charset="0"/>
        <a:buChar char="–"/>
        <a:defRPr sz="7698" kern="1200">
          <a:solidFill>
            <a:schemeClr val="tx1"/>
          </a:solidFill>
          <a:latin typeface="+mn-lt"/>
          <a:ea typeface="+mn-ea"/>
          <a:cs typeface="+mn-cs"/>
        </a:defRPr>
      </a:lvl4pPr>
      <a:lvl5pPr marL="7918618" indent="-879847" algn="l" defTabSz="3519387" rtl="0" eaLnBrk="1" latinLnBrk="0" hangingPunct="1">
        <a:spcBef>
          <a:spcPct val="20000"/>
        </a:spcBef>
        <a:buFont typeface="Arial" pitchFamily="34" charset="0"/>
        <a:buChar char="»"/>
        <a:defRPr sz="7698" kern="1200">
          <a:solidFill>
            <a:schemeClr val="tx1"/>
          </a:solidFill>
          <a:latin typeface="+mn-lt"/>
          <a:ea typeface="+mn-ea"/>
          <a:cs typeface="+mn-cs"/>
        </a:defRPr>
      </a:lvl5pPr>
      <a:lvl6pPr marL="9678312" indent="-879847" algn="l" defTabSz="3519387" rtl="0" eaLnBrk="1" latinLnBrk="0" hangingPunct="1">
        <a:spcBef>
          <a:spcPct val="20000"/>
        </a:spcBef>
        <a:buFont typeface="Arial" pitchFamily="34" charset="0"/>
        <a:buChar char="•"/>
        <a:defRPr sz="7698" kern="1200">
          <a:solidFill>
            <a:schemeClr val="tx1"/>
          </a:solidFill>
          <a:latin typeface="+mn-lt"/>
          <a:ea typeface="+mn-ea"/>
          <a:cs typeface="+mn-cs"/>
        </a:defRPr>
      </a:lvl6pPr>
      <a:lvl7pPr marL="11438004" indent="-879847" algn="l" defTabSz="3519387" rtl="0" eaLnBrk="1" latinLnBrk="0" hangingPunct="1">
        <a:spcBef>
          <a:spcPct val="20000"/>
        </a:spcBef>
        <a:buFont typeface="Arial" pitchFamily="34" charset="0"/>
        <a:buChar char="•"/>
        <a:defRPr sz="7698" kern="1200">
          <a:solidFill>
            <a:schemeClr val="tx1"/>
          </a:solidFill>
          <a:latin typeface="+mn-lt"/>
          <a:ea typeface="+mn-ea"/>
          <a:cs typeface="+mn-cs"/>
        </a:defRPr>
      </a:lvl7pPr>
      <a:lvl8pPr marL="13197699" indent="-879847" algn="l" defTabSz="3519387" rtl="0" eaLnBrk="1" latinLnBrk="0" hangingPunct="1">
        <a:spcBef>
          <a:spcPct val="20000"/>
        </a:spcBef>
        <a:buFont typeface="Arial" pitchFamily="34" charset="0"/>
        <a:buChar char="•"/>
        <a:defRPr sz="7698" kern="1200">
          <a:solidFill>
            <a:schemeClr val="tx1"/>
          </a:solidFill>
          <a:latin typeface="+mn-lt"/>
          <a:ea typeface="+mn-ea"/>
          <a:cs typeface="+mn-cs"/>
        </a:defRPr>
      </a:lvl8pPr>
      <a:lvl9pPr marL="14957391" indent="-879847" algn="l" defTabSz="3519387" rtl="0" eaLnBrk="1" latinLnBrk="0" hangingPunct="1">
        <a:spcBef>
          <a:spcPct val="20000"/>
        </a:spcBef>
        <a:buFont typeface="Arial" pitchFamily="34" charset="0"/>
        <a:buChar char="•"/>
        <a:defRPr sz="7698" kern="1200">
          <a:solidFill>
            <a:schemeClr val="tx1"/>
          </a:solidFill>
          <a:latin typeface="+mn-lt"/>
          <a:ea typeface="+mn-ea"/>
          <a:cs typeface="+mn-cs"/>
        </a:defRPr>
      </a:lvl9pPr>
    </p:bodyStyle>
    <p:otherStyle>
      <a:defPPr>
        <a:defRPr lang="en-US"/>
      </a:defPPr>
      <a:lvl1pPr marL="0" algn="l" defTabSz="3519387" rtl="0" eaLnBrk="1" latinLnBrk="0" hangingPunct="1">
        <a:defRPr sz="6896" kern="1200">
          <a:solidFill>
            <a:schemeClr val="tx1"/>
          </a:solidFill>
          <a:latin typeface="+mn-lt"/>
          <a:ea typeface="+mn-ea"/>
          <a:cs typeface="+mn-cs"/>
        </a:defRPr>
      </a:lvl1pPr>
      <a:lvl2pPr marL="1759693" algn="l" defTabSz="3519387" rtl="0" eaLnBrk="1" latinLnBrk="0" hangingPunct="1">
        <a:defRPr sz="6896" kern="1200">
          <a:solidFill>
            <a:schemeClr val="tx1"/>
          </a:solidFill>
          <a:latin typeface="+mn-lt"/>
          <a:ea typeface="+mn-ea"/>
          <a:cs typeface="+mn-cs"/>
        </a:defRPr>
      </a:lvl2pPr>
      <a:lvl3pPr marL="3519387" algn="l" defTabSz="3519387" rtl="0" eaLnBrk="1" latinLnBrk="0" hangingPunct="1">
        <a:defRPr sz="6896" kern="1200">
          <a:solidFill>
            <a:schemeClr val="tx1"/>
          </a:solidFill>
          <a:latin typeface="+mn-lt"/>
          <a:ea typeface="+mn-ea"/>
          <a:cs typeface="+mn-cs"/>
        </a:defRPr>
      </a:lvl3pPr>
      <a:lvl4pPr marL="5279078" algn="l" defTabSz="3519387" rtl="0" eaLnBrk="1" latinLnBrk="0" hangingPunct="1">
        <a:defRPr sz="6896" kern="1200">
          <a:solidFill>
            <a:schemeClr val="tx1"/>
          </a:solidFill>
          <a:latin typeface="+mn-lt"/>
          <a:ea typeface="+mn-ea"/>
          <a:cs typeface="+mn-cs"/>
        </a:defRPr>
      </a:lvl4pPr>
      <a:lvl5pPr marL="7038773" algn="l" defTabSz="3519387" rtl="0" eaLnBrk="1" latinLnBrk="0" hangingPunct="1">
        <a:defRPr sz="6896" kern="1200">
          <a:solidFill>
            <a:schemeClr val="tx1"/>
          </a:solidFill>
          <a:latin typeface="+mn-lt"/>
          <a:ea typeface="+mn-ea"/>
          <a:cs typeface="+mn-cs"/>
        </a:defRPr>
      </a:lvl5pPr>
      <a:lvl6pPr marL="8798466" algn="l" defTabSz="3519387" rtl="0" eaLnBrk="1" latinLnBrk="0" hangingPunct="1">
        <a:defRPr sz="6896" kern="1200">
          <a:solidFill>
            <a:schemeClr val="tx1"/>
          </a:solidFill>
          <a:latin typeface="+mn-lt"/>
          <a:ea typeface="+mn-ea"/>
          <a:cs typeface="+mn-cs"/>
        </a:defRPr>
      </a:lvl6pPr>
      <a:lvl7pPr marL="10558160" algn="l" defTabSz="3519387" rtl="0" eaLnBrk="1" latinLnBrk="0" hangingPunct="1">
        <a:defRPr sz="6896" kern="1200">
          <a:solidFill>
            <a:schemeClr val="tx1"/>
          </a:solidFill>
          <a:latin typeface="+mn-lt"/>
          <a:ea typeface="+mn-ea"/>
          <a:cs typeface="+mn-cs"/>
        </a:defRPr>
      </a:lvl7pPr>
      <a:lvl8pPr marL="12317852" algn="l" defTabSz="3519387" rtl="0" eaLnBrk="1" latinLnBrk="0" hangingPunct="1">
        <a:defRPr sz="6896" kern="1200">
          <a:solidFill>
            <a:schemeClr val="tx1"/>
          </a:solidFill>
          <a:latin typeface="+mn-lt"/>
          <a:ea typeface="+mn-ea"/>
          <a:cs typeface="+mn-cs"/>
        </a:defRPr>
      </a:lvl8pPr>
      <a:lvl9pPr marL="14077545" algn="l" defTabSz="3519387" rtl="0" eaLnBrk="1" latinLnBrk="0" hangingPunct="1">
        <a:defRPr sz="689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99" userDrawn="1">
          <p15:clr>
            <a:srgbClr val="F26B43"/>
          </p15:clr>
        </p15:guide>
        <p15:guide id="2" userDrawn="1">
          <p15:clr>
            <a:srgbClr val="F26B43"/>
          </p15:clr>
        </p15:guide>
        <p15:guide id="3" pos="22677" userDrawn="1">
          <p15:clr>
            <a:srgbClr val="F26B43"/>
          </p15:clr>
        </p15:guide>
        <p15:guide id="4" orient="horz" pos="309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22" name="Snip and Round Single Corner Rectangle 21">
            <a:extLst>
              <a:ext uri="{FF2B5EF4-FFF2-40B4-BE49-F238E27FC236}">
                <a16:creationId xmlns:a16="http://schemas.microsoft.com/office/drawing/2014/main" id="{229E0D62-8AE4-3996-BD9F-E089C8A4BB81}"/>
              </a:ext>
            </a:extLst>
          </p:cNvPr>
          <p:cNvSpPr/>
          <p:nvPr userDrawn="1"/>
        </p:nvSpPr>
        <p:spPr>
          <a:xfrm rot="5400000">
            <a:off x="-13177955" y="19844079"/>
            <a:ext cx="43717953" cy="17362045"/>
          </a:xfrm>
          <a:prstGeom prst="snipRoundRect">
            <a:avLst>
              <a:gd name="adj1" fmla="val 863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11"/>
          </a:p>
        </p:txBody>
      </p:sp>
      <p:sp>
        <p:nvSpPr>
          <p:cNvPr id="23" name="Snip and Round Single Corner Rectangle 22">
            <a:extLst>
              <a:ext uri="{FF2B5EF4-FFF2-40B4-BE49-F238E27FC236}">
                <a16:creationId xmlns:a16="http://schemas.microsoft.com/office/drawing/2014/main" id="{B1150249-FE8A-6596-46CB-7058C40CA60F}"/>
              </a:ext>
            </a:extLst>
          </p:cNvPr>
          <p:cNvSpPr/>
          <p:nvPr userDrawn="1"/>
        </p:nvSpPr>
        <p:spPr>
          <a:xfrm rot="5400000">
            <a:off x="5460528" y="19843080"/>
            <a:ext cx="43717953" cy="17363620"/>
          </a:xfrm>
          <a:prstGeom prst="snipRoundRect">
            <a:avLst>
              <a:gd name="adj1" fmla="val 863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11"/>
          </a:p>
        </p:txBody>
      </p:sp>
      <p:graphicFrame>
        <p:nvGraphicFramePr>
          <p:cNvPr id="12" name="Table 11">
            <a:extLst>
              <a:ext uri="{FF2B5EF4-FFF2-40B4-BE49-F238E27FC236}">
                <a16:creationId xmlns:a16="http://schemas.microsoft.com/office/drawing/2014/main" id="{4B3577D3-37D3-5A44-F434-529E93F9D6BB}"/>
              </a:ext>
            </a:extLst>
          </p:cNvPr>
          <p:cNvGraphicFramePr>
            <a:graphicFrameLocks noGrp="1"/>
          </p:cNvGraphicFramePr>
          <p:nvPr userDrawn="1">
            <p:extLst>
              <p:ext uri="{D42A27DB-BD31-4B8C-83A1-F6EECF244321}">
                <p14:modId xmlns:p14="http://schemas.microsoft.com/office/powerpoint/2010/main" val="1524104897"/>
              </p:ext>
            </p:extLst>
          </p:nvPr>
        </p:nvGraphicFramePr>
        <p:xfrm>
          <a:off x="-15199889" y="77892"/>
          <a:ext cx="14315896" cy="50478681"/>
        </p:xfrm>
        <a:graphic>
          <a:graphicData uri="http://schemas.openxmlformats.org/drawingml/2006/table">
            <a:tbl>
              <a:tblPr firstRow="1" bandRow="1">
                <a:tableStyleId>{5C22544A-7EE6-4342-B048-85BDC9FD1C3A}</a:tableStyleId>
              </a:tblPr>
              <a:tblGrid>
                <a:gridCol w="6138544">
                  <a:extLst>
                    <a:ext uri="{9D8B030D-6E8A-4147-A177-3AD203B41FA5}">
                      <a16:colId xmlns:a16="http://schemas.microsoft.com/office/drawing/2014/main" val="20000"/>
                    </a:ext>
                  </a:extLst>
                </a:gridCol>
                <a:gridCol w="8177352">
                  <a:extLst>
                    <a:ext uri="{9D8B030D-6E8A-4147-A177-3AD203B41FA5}">
                      <a16:colId xmlns:a16="http://schemas.microsoft.com/office/drawing/2014/main" val="20001"/>
                    </a:ext>
                  </a:extLst>
                </a:gridCol>
              </a:tblGrid>
              <a:tr h="196230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5500" b="0" spc="600" dirty="0">
                          <a:solidFill>
                            <a:srgbClr val="1F3A4E"/>
                          </a:solidFill>
                          <a:latin typeface="Arial Black" panose="020B0A04020102020204" pitchFamily="34" charset="0"/>
                        </a:rPr>
                        <a:t>QUICK START GUIDE</a:t>
                      </a:r>
                      <a:br>
                        <a:rPr lang="en-US" sz="5500" b="0" spc="600" dirty="0">
                          <a:solidFill>
                            <a:srgbClr val="1F3A4E"/>
                          </a:solidFill>
                          <a:latin typeface="Arial Black" panose="020B0A04020102020204" pitchFamily="34" charset="0"/>
                        </a:rPr>
                      </a:br>
                      <a:r>
                        <a:rPr lang="en-US" sz="4300" b="1" spc="0" dirty="0">
                          <a:solidFill>
                            <a:srgbClr val="FF0000"/>
                          </a:solidFill>
                          <a:latin typeface="Trebuchet MS" pitchFamily="34" charset="0"/>
                        </a:rPr>
                        <a:t>(THIS SIDEBAR WILL APPEAR ON THE POSTER)</a:t>
                      </a:r>
                      <a:endParaRPr lang="en-US" sz="5500" b="1" spc="600" dirty="0">
                        <a:solidFill>
                          <a:schemeClr val="bg1"/>
                        </a:solidFill>
                        <a:latin typeface="Trebuchet MS" pitchFamily="34" charset="0"/>
                      </a:endParaRPr>
                    </a:p>
                  </a:txBody>
                  <a:tcPr marL="149999" marR="75000" marT="209934" marB="69978">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6210668">
                <a:tc gridSpan="2">
                  <a:txBody>
                    <a:bodyPr/>
                    <a:lstStyle/>
                    <a:p>
                      <a:pPr defTabSz="3765639"/>
                      <a:r>
                        <a:rPr lang="en-US" sz="3100" b="0" i="0" dirty="0">
                          <a:solidFill>
                            <a:srgbClr val="D9D9D9"/>
                          </a:solidFill>
                          <a:latin typeface="Arial"/>
                          <a:cs typeface="Arial"/>
                        </a:rPr>
                        <a:t>This PowerPoint template is designed to create a </a:t>
                      </a:r>
                      <a:r>
                        <a:rPr lang="en-US" sz="3100" b="1" i="0" dirty="0">
                          <a:solidFill>
                            <a:srgbClr val="FFC000"/>
                          </a:solidFill>
                          <a:latin typeface="Arial"/>
                          <a:cs typeface="Arial"/>
                        </a:rPr>
                        <a:t>36"x48" </a:t>
                      </a:r>
                      <a:r>
                        <a:rPr lang="en-US" sz="3100" b="0" i="0" dirty="0">
                          <a:solidFill>
                            <a:srgbClr val="D9D9D9"/>
                          </a:solidFill>
                          <a:latin typeface="Arial"/>
                          <a:cs typeface="Arial"/>
                        </a:rPr>
                        <a:t>research poster. Simply add your title, subtitle, text, tables, charts, and photos to customize your poster.</a:t>
                      </a:r>
                    </a:p>
                    <a:p>
                      <a:pPr defTabSz="3765639"/>
                      <a:endParaRPr lang="en-US" sz="3100" b="0" i="0" dirty="0">
                        <a:solidFill>
                          <a:srgbClr val="D9D9D9"/>
                        </a:solidFill>
                        <a:latin typeface="Arial"/>
                        <a:cs typeface="Arial"/>
                      </a:endParaRPr>
                    </a:p>
                    <a:p>
                      <a:pPr defTabSz="3765639"/>
                      <a:r>
                        <a:rPr lang="en-US" sz="3100" b="0" i="0" dirty="0">
                          <a:solidFill>
                            <a:srgbClr val="D9D9D9"/>
                          </a:solidFill>
                          <a:latin typeface="Arial"/>
                          <a:cs typeface="Arial"/>
                        </a:rPr>
                        <a:t>To assist you in the design process and address any poster-related questions, we offer a series of online tutorials. Visit </a:t>
                      </a:r>
                      <a:r>
                        <a:rPr lang="en-US" sz="3100" b="1" i="0" dirty="0" err="1">
                          <a:solidFill>
                            <a:srgbClr val="FFC000"/>
                          </a:solidFill>
                          <a:latin typeface="Arial"/>
                          <a:cs typeface="Arial"/>
                        </a:rPr>
                        <a:t>PosterPresentations.com</a:t>
                      </a:r>
                      <a:r>
                        <a:rPr lang="en-US" sz="3100" b="1" i="0" dirty="0">
                          <a:solidFill>
                            <a:srgbClr val="FFC000"/>
                          </a:solidFill>
                          <a:latin typeface="Arial"/>
                          <a:cs typeface="Arial"/>
                        </a:rPr>
                        <a:t> </a:t>
                      </a:r>
                      <a:r>
                        <a:rPr lang="en-US" sz="3100" b="0" i="0" dirty="0">
                          <a:solidFill>
                            <a:srgbClr val="D9D9D9"/>
                          </a:solidFill>
                          <a:latin typeface="Arial"/>
                          <a:cs typeface="Arial"/>
                        </a:rPr>
                        <a:t>and select the </a:t>
                      </a:r>
                      <a:r>
                        <a:rPr lang="en-US" sz="3100" b="1" i="0" dirty="0">
                          <a:solidFill>
                            <a:srgbClr val="FFC000"/>
                          </a:solidFill>
                          <a:latin typeface="Arial"/>
                          <a:cs typeface="Arial"/>
                        </a:rPr>
                        <a:t>Tutorials </a:t>
                      </a:r>
                      <a:r>
                        <a:rPr lang="en-US" sz="3100" b="0" i="0" dirty="0">
                          <a:solidFill>
                            <a:srgbClr val="D9D9D9"/>
                          </a:solidFill>
                          <a:latin typeface="Arial"/>
                          <a:cs typeface="Arial"/>
                        </a:rPr>
                        <a:t>tab for detailed guidance.</a:t>
                      </a:r>
                    </a:p>
                    <a:p>
                      <a:pPr defTabSz="3765639"/>
                      <a:endParaRPr lang="en-US" sz="3100" b="0" i="0" dirty="0">
                        <a:solidFill>
                          <a:srgbClr val="D9D9D9"/>
                        </a:solidFill>
                        <a:latin typeface="Arial"/>
                        <a:cs typeface="Arial"/>
                      </a:endParaRPr>
                    </a:p>
                    <a:p>
                      <a:pPr defTabSz="3765639"/>
                      <a:r>
                        <a:rPr lang="en-US" sz="3100" b="0" i="0" dirty="0">
                          <a:solidFill>
                            <a:srgbClr val="D9D9D9"/>
                          </a:solidFill>
                          <a:latin typeface="Arial"/>
                          <a:cs typeface="Arial"/>
                        </a:rPr>
                        <a:t>For same-day professional printing of your poster, go to </a:t>
                      </a:r>
                      <a:r>
                        <a:rPr lang="en-US" sz="3100" b="1" i="0" dirty="0" err="1">
                          <a:solidFill>
                            <a:srgbClr val="FFC000"/>
                          </a:solidFill>
                          <a:latin typeface="Arial"/>
                          <a:cs typeface="Arial"/>
                        </a:rPr>
                        <a:t>PosterPresentations.com</a:t>
                      </a:r>
                      <a:r>
                        <a:rPr lang="en-US" sz="3100" b="1" i="0" dirty="0">
                          <a:solidFill>
                            <a:srgbClr val="FFC000"/>
                          </a:solidFill>
                          <a:latin typeface="Arial"/>
                          <a:cs typeface="Arial"/>
                        </a:rPr>
                        <a:t> </a:t>
                      </a:r>
                      <a:r>
                        <a:rPr lang="en-US" sz="3100" b="0" i="0" dirty="0">
                          <a:solidFill>
                            <a:srgbClr val="D9D9D9"/>
                          </a:solidFill>
                          <a:latin typeface="Arial"/>
                          <a:cs typeface="Arial"/>
                        </a:rPr>
                        <a:t>and click on the ”</a:t>
                      </a:r>
                      <a:r>
                        <a:rPr lang="en-US" sz="3100" b="1" i="0" dirty="0">
                          <a:solidFill>
                            <a:srgbClr val="FFC000"/>
                          </a:solidFill>
                          <a:latin typeface="Arial"/>
                          <a:cs typeface="Arial"/>
                        </a:rPr>
                        <a:t>PRINT</a:t>
                      </a:r>
                      <a:r>
                        <a:rPr lang="en-US" sz="3100" b="0" i="0" dirty="0">
                          <a:solidFill>
                            <a:srgbClr val="D9D9D9"/>
                          </a:solidFill>
                          <a:latin typeface="Arial"/>
                          <a:cs typeface="Arial"/>
                        </a:rPr>
                        <a:t>” button or click on any of our poster options.</a:t>
                      </a:r>
                      <a:endParaRPr lang="en-US" sz="3100" b="0" dirty="0">
                        <a:solidFill>
                          <a:srgbClr val="D9D9D9"/>
                        </a:solidFill>
                        <a:latin typeface="Arial"/>
                        <a:cs typeface="Arial"/>
                      </a:endParaRPr>
                    </a:p>
                  </a:txBody>
                  <a:tcPr marL="149999" marR="75000" marT="209934" marB="69978">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750724">
                <a:tc>
                  <a:txBody>
                    <a:bodyPr/>
                    <a:lstStyle/>
                    <a:p>
                      <a:pPr algn="ctr"/>
                      <a:endParaRPr lang="en-US" sz="3100" dirty="0">
                        <a:solidFill>
                          <a:srgbClr val="1F3A4E"/>
                        </a:solidFill>
                      </a:endParaRPr>
                    </a:p>
                    <a:p>
                      <a:pPr algn="ctr"/>
                      <a:endParaRPr lang="en-US" sz="3100" dirty="0">
                        <a:solidFill>
                          <a:srgbClr val="1F3A4E"/>
                        </a:solidFill>
                      </a:endParaRPr>
                    </a:p>
                    <a:p>
                      <a:pPr algn="ctr"/>
                      <a:r>
                        <a:rPr lang="en-US" sz="3100" dirty="0">
                          <a:solidFill>
                            <a:schemeClr val="bg1"/>
                          </a:solidFill>
                          <a:latin typeface="Arial" panose="020B0604020202020204" pitchFamily="34" charset="0"/>
                          <a:cs typeface="Arial" panose="020B0604020202020204" pitchFamily="34" charset="0"/>
                        </a:rPr>
                        <a:t>This is a template for a </a:t>
                      </a:r>
                    </a:p>
                    <a:p>
                      <a:pPr algn="ctr"/>
                      <a:r>
                        <a:rPr lang="en-US" sz="3100" dirty="0">
                          <a:solidFill>
                            <a:schemeClr val="bg1"/>
                          </a:solidFill>
                          <a:latin typeface="Arial" panose="020B0604020202020204" pitchFamily="34" charset="0"/>
                          <a:cs typeface="Arial" panose="020B0604020202020204" pitchFamily="34" charset="0"/>
                        </a:rPr>
                        <a:t>presentation poster</a:t>
                      </a:r>
                      <a:br>
                        <a:rPr lang="en-US" sz="3100" dirty="0">
                          <a:solidFill>
                            <a:schemeClr val="bg1"/>
                          </a:solidFill>
                          <a:latin typeface="Arial" panose="020B0604020202020204" pitchFamily="34" charset="0"/>
                          <a:cs typeface="Arial" panose="020B0604020202020204" pitchFamily="34" charset="0"/>
                        </a:rPr>
                      </a:br>
                      <a:r>
                        <a:rPr lang="en-US" sz="5400" b="1" dirty="0">
                          <a:solidFill>
                            <a:srgbClr val="FFC000"/>
                          </a:solidFill>
                          <a:latin typeface="Arial" panose="020B0604020202020204" pitchFamily="34" charset="0"/>
                          <a:cs typeface="Arial" panose="020B0604020202020204" pitchFamily="34" charset="0"/>
                        </a:rPr>
                        <a:t>100x140cm</a:t>
                      </a:r>
                      <a:br>
                        <a:rPr lang="en-US" sz="3100" dirty="0">
                          <a:solidFill>
                            <a:schemeClr val="bg1"/>
                          </a:solidFill>
                          <a:latin typeface="Arial" panose="020B0604020202020204" pitchFamily="34" charset="0"/>
                          <a:cs typeface="Arial" panose="020B0604020202020204" pitchFamily="34" charset="0"/>
                        </a:rPr>
                      </a:br>
                      <a:endParaRPr lang="en-US" sz="3100" dirty="0">
                        <a:solidFill>
                          <a:srgbClr val="1F3A4E"/>
                        </a:solidFill>
                      </a:endParaRPr>
                    </a:p>
                  </a:txBody>
                  <a:tcPr marL="75000" marR="75000" marT="69978" marB="69978">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800" b="1" baseline="0" dirty="0">
                          <a:solidFill>
                            <a:srgbClr val="FFC000"/>
                          </a:solidFill>
                          <a:latin typeface="Arial" panose="020B0604020202020204" pitchFamily="34" charset="0"/>
                          <a:cs typeface="Arial" panose="020B0604020202020204" pitchFamily="34" charset="0"/>
                        </a:rPr>
                        <a:t>Important: Check the template size</a:t>
                      </a:r>
                      <a:br>
                        <a:rPr lang="en-US" sz="3100" b="0" baseline="0" dirty="0">
                          <a:solidFill>
                            <a:srgbClr val="FFC000"/>
                          </a:solidFill>
                          <a:latin typeface="Arial" panose="020B0604020202020204" pitchFamily="34" charset="0"/>
                          <a:cs typeface="Arial" panose="020B0604020202020204" pitchFamily="34" charset="0"/>
                        </a:rPr>
                      </a:br>
                      <a:r>
                        <a:rPr lang="en-US" sz="31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31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31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3100" b="0" baseline="0" dirty="0">
                          <a:solidFill>
                            <a:srgbClr val="D9D9D9"/>
                          </a:solidFill>
                          <a:latin typeface="Arial" panose="020B0604020202020204" pitchFamily="34" charset="0"/>
                          <a:cs typeface="Arial" panose="020B0604020202020204" pitchFamily="34" charset="0"/>
                        </a:rPr>
                      </a:br>
                      <a:r>
                        <a:rPr lang="en-US" sz="2800" b="1" dirty="0">
                          <a:solidFill>
                            <a:srgbClr val="FFC000"/>
                          </a:solidFill>
                          <a:latin typeface="Arial" panose="020B0604020202020204" pitchFamily="34" charset="0"/>
                          <a:cs typeface="Arial" panose="020B0604020202020204" pitchFamily="34" charset="0"/>
                        </a:rPr>
                        <a:t>39.37x55.12”</a:t>
                      </a:r>
                      <a:endParaRPr lang="en-US" sz="3100" b="0" baseline="0" dirty="0">
                        <a:solidFill>
                          <a:srgbClr val="FFC000"/>
                        </a:solidFill>
                        <a:latin typeface="Arial" panose="020B0604020202020204" pitchFamily="34" charset="0"/>
                        <a:cs typeface="Arial" panose="020B0604020202020204" pitchFamily="34" charset="0"/>
                      </a:endParaRPr>
                    </a:p>
                  </a:txBody>
                  <a:tcPr marL="149999" marR="75000" marT="209934" marB="69978">
                    <a:solidFill>
                      <a:srgbClr val="010101"/>
                    </a:solidFill>
                  </a:tcPr>
                </a:tc>
                <a:extLst>
                  <a:ext uri="{0D108BD9-81ED-4DB2-BD59-A6C34878D82A}">
                    <a16:rowId xmlns:a16="http://schemas.microsoft.com/office/drawing/2014/main" val="10008"/>
                  </a:ext>
                </a:extLst>
              </a:tr>
              <a:tr h="6358795">
                <a:tc>
                  <a:txBody>
                    <a:bodyPr/>
                    <a:lstStyle/>
                    <a:p>
                      <a:endParaRPr lang="en-US" sz="3100" dirty="0">
                        <a:solidFill>
                          <a:srgbClr val="1F3A4E"/>
                        </a:solidFill>
                      </a:endParaRPr>
                    </a:p>
                  </a:txBody>
                  <a:tcPr marL="75000" marR="75000" marT="69978" marB="69978">
                    <a:blipFill rotWithShape="1">
                      <a:blip r:embed="rId3"/>
                      <a:stretch>
                        <a:fillRect/>
                      </a:stretch>
                    </a:blipFill>
                  </a:tcPr>
                </a:tc>
                <a:tc>
                  <a:txBody>
                    <a:bodyPr/>
                    <a:lstStyle/>
                    <a:p>
                      <a:pPr algn="l"/>
                      <a:r>
                        <a:rPr lang="en-US" sz="3800" b="1" baseline="0" dirty="0">
                          <a:solidFill>
                            <a:srgbClr val="FFC000"/>
                          </a:solidFill>
                          <a:latin typeface="Arial" panose="020B0604020202020204" pitchFamily="34" charset="0"/>
                          <a:cs typeface="Arial" panose="020B0604020202020204" pitchFamily="34" charset="0"/>
                        </a:rPr>
                        <a:t>How to </a:t>
                      </a:r>
                      <a:r>
                        <a:rPr lang="en-US" sz="6000" b="1" baseline="0" dirty="0">
                          <a:solidFill>
                            <a:srgbClr val="FFC000"/>
                          </a:solidFill>
                          <a:latin typeface="Arial" panose="020B0604020202020204" pitchFamily="34" charset="0"/>
                          <a:cs typeface="Arial" panose="020B0604020202020204" pitchFamily="34" charset="0"/>
                        </a:rPr>
                        <a:t>Zoom in </a:t>
                      </a:r>
                      <a:r>
                        <a:rPr lang="en-US" sz="3800" b="1" baseline="0" dirty="0">
                          <a:solidFill>
                            <a:srgbClr val="FFC000"/>
                          </a:solidFill>
                          <a:latin typeface="Arial" panose="020B0604020202020204" pitchFamily="34" charset="0"/>
                          <a:cs typeface="Arial" panose="020B0604020202020204" pitchFamily="34" charset="0"/>
                        </a:rPr>
                        <a:t>and </a:t>
                      </a:r>
                      <a:r>
                        <a:rPr lang="en-US" sz="2800" b="1" baseline="0" dirty="0">
                          <a:solidFill>
                            <a:srgbClr val="FFC000"/>
                          </a:solidFill>
                          <a:latin typeface="Arial" panose="020B0604020202020204" pitchFamily="34" charset="0"/>
                          <a:cs typeface="Arial" panose="020B0604020202020204" pitchFamily="34" charset="0"/>
                        </a:rPr>
                        <a:t>out</a:t>
                      </a:r>
                      <a:endParaRPr lang="en-US" sz="3800" b="1" baseline="0" dirty="0">
                        <a:solidFill>
                          <a:srgbClr val="FFC000"/>
                        </a:solidFill>
                        <a:latin typeface="Arial" panose="020B0604020202020204" pitchFamily="34" charset="0"/>
                        <a:cs typeface="Arial" panose="020B0604020202020204" pitchFamily="34" charset="0"/>
                      </a:endParaRPr>
                    </a:p>
                    <a:p>
                      <a:pPr algn="l"/>
                      <a:r>
                        <a:rPr lang="en-US" sz="31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3100" b="0" baseline="0" dirty="0">
                        <a:solidFill>
                          <a:srgbClr val="D9D9D9"/>
                        </a:solidFill>
                        <a:latin typeface="Arial" panose="020B0604020202020204" pitchFamily="34" charset="0"/>
                        <a:cs typeface="Arial" panose="020B0604020202020204" pitchFamily="34" charset="0"/>
                      </a:endParaRPr>
                    </a:p>
                    <a:p>
                      <a:pPr algn="l"/>
                      <a:r>
                        <a:rPr lang="en-US" sz="31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31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49999" marR="75000" marT="209934" marB="69978">
                    <a:solidFill>
                      <a:srgbClr val="010101"/>
                    </a:solidFill>
                  </a:tcPr>
                </a:tc>
                <a:extLst>
                  <a:ext uri="{0D108BD9-81ED-4DB2-BD59-A6C34878D82A}">
                    <a16:rowId xmlns:a16="http://schemas.microsoft.com/office/drawing/2014/main" val="10001"/>
                  </a:ext>
                </a:extLst>
              </a:tr>
              <a:tr h="306208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800" b="1" baseline="0" dirty="0">
                          <a:solidFill>
                            <a:srgbClr val="FFC000"/>
                          </a:solidFill>
                          <a:latin typeface="Arial" panose="020B0604020202020204" pitchFamily="34" charset="0"/>
                          <a:cs typeface="Arial" panose="020B0604020202020204" pitchFamily="34" charset="0"/>
                        </a:rPr>
                        <a:t>Ruler and Guides</a:t>
                      </a:r>
                      <a:br>
                        <a:rPr lang="en-US" sz="3100" b="0" baseline="0" dirty="0">
                          <a:solidFill>
                            <a:srgbClr val="FFC000"/>
                          </a:solidFill>
                          <a:latin typeface="Arial" panose="020B0604020202020204" pitchFamily="34" charset="0"/>
                          <a:cs typeface="Arial" panose="020B0604020202020204" pitchFamily="34" charset="0"/>
                        </a:rPr>
                      </a:br>
                      <a:r>
                        <a:rPr lang="en-US" sz="31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31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75000" marR="75000" marT="69978" marB="69978">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646261">
                <a:tc>
                  <a:txBody>
                    <a:bodyPr/>
                    <a:lstStyle/>
                    <a:p>
                      <a:endParaRPr lang="en-US" sz="3100" dirty="0">
                        <a:solidFill>
                          <a:srgbClr val="1F3A4E"/>
                        </a:solidFill>
                      </a:endParaRPr>
                    </a:p>
                  </a:txBody>
                  <a:tcPr marL="75000" marR="75000" marT="69978" marB="69978">
                    <a:blipFill rotWithShape="1">
                      <a:blip r:embed="rId4"/>
                      <a:stretch>
                        <a:fillRect/>
                      </a:stretch>
                    </a:blipFill>
                  </a:tcPr>
                </a:tc>
                <a:tc>
                  <a:txBody>
                    <a:bodyPr/>
                    <a:lstStyle/>
                    <a:p>
                      <a:pPr marL="0" lvl="1" indent="0" algn="l" defTabSz="114300"/>
                      <a:r>
                        <a:rPr lang="en-US" sz="3800" b="1" baseline="0" dirty="0">
                          <a:solidFill>
                            <a:srgbClr val="FFC000"/>
                          </a:solidFill>
                          <a:latin typeface="Arial" panose="020B0604020202020204" pitchFamily="34" charset="0"/>
                          <a:cs typeface="Arial" panose="020B0604020202020204" pitchFamily="34" charset="0"/>
                        </a:rPr>
                        <a:t>Headers and text containers</a:t>
                      </a:r>
                      <a:br>
                        <a:rPr lang="en-US" sz="3100" b="0" baseline="0" dirty="0">
                          <a:solidFill>
                            <a:schemeClr val="bg1"/>
                          </a:solidFill>
                          <a:latin typeface="Arial" panose="020B0604020202020204" pitchFamily="34" charset="0"/>
                          <a:cs typeface="Arial" panose="020B0604020202020204" pitchFamily="34" charset="0"/>
                        </a:rPr>
                      </a:br>
                      <a:r>
                        <a:rPr lang="en-US" sz="31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31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31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31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31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3100" b="0" baseline="0" dirty="0">
                        <a:solidFill>
                          <a:srgbClr val="D9D9D9"/>
                        </a:solidFill>
                        <a:latin typeface="Arial" panose="020B0604020202020204" pitchFamily="34" charset="0"/>
                        <a:cs typeface="Arial" panose="020B0604020202020204" pitchFamily="34" charset="0"/>
                      </a:endParaRPr>
                    </a:p>
                  </a:txBody>
                  <a:tcPr marL="149999" marR="75000" marT="209934" marB="69978">
                    <a:solidFill>
                      <a:srgbClr val="010101"/>
                    </a:solidFill>
                  </a:tcPr>
                </a:tc>
                <a:extLst>
                  <a:ext uri="{0D108BD9-81ED-4DB2-BD59-A6C34878D82A}">
                    <a16:rowId xmlns:a16="http://schemas.microsoft.com/office/drawing/2014/main" val="10003"/>
                  </a:ext>
                </a:extLst>
              </a:tr>
              <a:tr h="5195656">
                <a:tc gridSpan="2">
                  <a:txBody>
                    <a:bodyPr/>
                    <a:lstStyle/>
                    <a:p>
                      <a:r>
                        <a:rPr lang="en-US" sz="3800" b="1" dirty="0">
                          <a:solidFill>
                            <a:srgbClr val="FFC000"/>
                          </a:solidFill>
                          <a:latin typeface="Arial" panose="020B0604020202020204" pitchFamily="34" charset="0"/>
                          <a:cs typeface="Arial" panose="020B0604020202020204" pitchFamily="34" charset="0"/>
                        </a:rPr>
                        <a:t>Adding content to the poster</a:t>
                      </a:r>
                    </a:p>
                    <a:p>
                      <a:r>
                        <a:rPr lang="en-US" sz="31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3100" baseline="0" dirty="0">
                        <a:solidFill>
                          <a:srgbClr val="D9D9D9"/>
                        </a:solidFill>
                        <a:latin typeface="Arial" panose="020B0604020202020204" pitchFamily="34" charset="0"/>
                        <a:cs typeface="Arial" panose="020B0604020202020204" pitchFamily="34" charset="0"/>
                      </a:endParaRPr>
                    </a:p>
                    <a:p>
                      <a:r>
                        <a:rPr lang="en-US" sz="31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3100" baseline="0" dirty="0">
                        <a:solidFill>
                          <a:srgbClr val="D9D9D9"/>
                        </a:solidFill>
                        <a:latin typeface="Arial" panose="020B0604020202020204" pitchFamily="34" charset="0"/>
                        <a:cs typeface="Arial" panose="020B0604020202020204" pitchFamily="34" charset="0"/>
                      </a:endParaRPr>
                    </a:p>
                    <a:p>
                      <a:r>
                        <a:rPr lang="en-US" sz="31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75000" marR="75000" marT="69978" marB="69978">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51037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31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49999" marR="75000" marT="209934" marB="69978">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385640">
                <a:tc gridSpan="2">
                  <a:txBody>
                    <a:bodyPr/>
                    <a:lstStyle/>
                    <a:p>
                      <a:endParaRPr lang="en-US" sz="3100" dirty="0">
                        <a:solidFill>
                          <a:schemeClr val="bg1"/>
                        </a:solidFill>
                        <a:latin typeface="Arial" panose="020B0604020202020204" pitchFamily="34" charset="0"/>
                        <a:cs typeface="Arial" panose="020B0604020202020204" pitchFamily="34" charset="0"/>
                      </a:endParaRPr>
                    </a:p>
                  </a:txBody>
                  <a:tcPr marL="149999" marR="75000" marT="209934" marB="69978">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67128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1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49999" marR="75000" marT="209934" marB="69978">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705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100" noProof="0" dirty="0">
                        <a:solidFill>
                          <a:schemeClr val="bg1"/>
                        </a:solidFill>
                        <a:latin typeface="Arial"/>
                        <a:cs typeface="Arial"/>
                      </a:endParaRPr>
                    </a:p>
                  </a:txBody>
                  <a:tcPr marL="149999" marR="75000" marT="209934" marB="69978">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5CF5584F-2687-E0E1-63FF-F4CECB7AD72B}"/>
              </a:ext>
            </a:extLst>
          </p:cNvPr>
          <p:cNvGraphicFramePr>
            <a:graphicFrameLocks noGrp="1"/>
          </p:cNvGraphicFramePr>
          <p:nvPr userDrawn="1">
            <p:extLst>
              <p:ext uri="{D42A27DB-BD31-4B8C-83A1-F6EECF244321}">
                <p14:modId xmlns:p14="http://schemas.microsoft.com/office/powerpoint/2010/main" val="1370674748"/>
              </p:ext>
            </p:extLst>
          </p:nvPr>
        </p:nvGraphicFramePr>
        <p:xfrm>
          <a:off x="36864317" y="4"/>
          <a:ext cx="14315894" cy="50636456"/>
        </p:xfrm>
        <a:graphic>
          <a:graphicData uri="http://schemas.openxmlformats.org/drawingml/2006/table">
            <a:tbl>
              <a:tblPr firstRow="1" bandRow="1">
                <a:tableStyleId>{5C22544A-7EE6-4342-B048-85BDC9FD1C3A}</a:tableStyleId>
              </a:tblPr>
              <a:tblGrid>
                <a:gridCol w="6402642">
                  <a:extLst>
                    <a:ext uri="{9D8B030D-6E8A-4147-A177-3AD203B41FA5}">
                      <a16:colId xmlns:a16="http://schemas.microsoft.com/office/drawing/2014/main" val="20000"/>
                    </a:ext>
                  </a:extLst>
                </a:gridCol>
                <a:gridCol w="977875">
                  <a:extLst>
                    <a:ext uri="{9D8B030D-6E8A-4147-A177-3AD203B41FA5}">
                      <a16:colId xmlns:a16="http://schemas.microsoft.com/office/drawing/2014/main" val="3519466302"/>
                    </a:ext>
                  </a:extLst>
                </a:gridCol>
                <a:gridCol w="6935377">
                  <a:extLst>
                    <a:ext uri="{9D8B030D-6E8A-4147-A177-3AD203B41FA5}">
                      <a16:colId xmlns:a16="http://schemas.microsoft.com/office/drawing/2014/main" val="4164475170"/>
                    </a:ext>
                  </a:extLst>
                </a:gridCol>
              </a:tblGrid>
              <a:tr h="204077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6000" b="0" spc="600" dirty="0">
                          <a:solidFill>
                            <a:srgbClr val="1F3A4E"/>
                          </a:solidFill>
                          <a:latin typeface="Arial Black" panose="020B0A04020102020204" pitchFamily="34" charset="0"/>
                        </a:rPr>
                        <a:t>QUICK START GUIDE</a:t>
                      </a:r>
                      <a:br>
                        <a:rPr lang="en-US" sz="6000" b="0" spc="600" dirty="0">
                          <a:solidFill>
                            <a:srgbClr val="1F3A4E"/>
                          </a:solidFill>
                          <a:latin typeface="Arial Black" panose="020B0A04020102020204" pitchFamily="34" charset="0"/>
                        </a:rPr>
                      </a:br>
                      <a:r>
                        <a:rPr lang="en-US" sz="4900" b="1" spc="0" dirty="0">
                          <a:solidFill>
                            <a:srgbClr val="FF0000"/>
                          </a:solidFill>
                          <a:latin typeface="Trebuchet MS" pitchFamily="34" charset="0"/>
                        </a:rPr>
                        <a:t>(THIS SIDEBAR WILL APPEAR ON THE POSTER)</a:t>
                      </a:r>
                      <a:endParaRPr lang="en-US" sz="6000" b="1" spc="600" dirty="0">
                        <a:solidFill>
                          <a:schemeClr val="bg1"/>
                        </a:solidFill>
                        <a:latin typeface="Trebuchet MS" pitchFamily="34" charset="0"/>
                      </a:endParaRPr>
                    </a:p>
                  </a:txBody>
                  <a:tcPr marL="149999" marR="75000" marT="209934" marB="69978">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986774">
                <a:tc>
                  <a:txBody>
                    <a:bodyPr/>
                    <a:lstStyle/>
                    <a:p>
                      <a:endParaRPr lang="en-US" sz="3100" u="none" dirty="0">
                        <a:solidFill>
                          <a:srgbClr val="FFC000"/>
                        </a:solidFill>
                      </a:endParaRPr>
                    </a:p>
                  </a:txBody>
                  <a:tcPr marL="149999" marR="75000" marT="209934" marB="69978">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3100" u="none" dirty="0">
                        <a:solidFill>
                          <a:srgbClr val="FFC000"/>
                        </a:solidFill>
                      </a:endParaRPr>
                    </a:p>
                  </a:txBody>
                  <a:tcPr marL="149999" marR="75000" marT="209934" marB="69978">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373527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49999" marR="75000" marT="209934" marB="69978">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43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49999" marR="75000" marT="209934" marB="69978">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40519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txBody>
                  <a:tcPr marL="149999" marR="75000" marT="209934" marB="69978">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431117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3800" noProof="0" dirty="0">
                          <a:solidFill>
                            <a:srgbClr val="D9D9D9"/>
                          </a:solidFill>
                          <a:latin typeface="Arial" panose="020B0604020202020204" pitchFamily="34" charset="0"/>
                          <a:cs typeface="Arial" panose="020B0604020202020204" pitchFamily="34" charset="0"/>
                        </a:rPr>
                      </a:br>
                      <a:r>
                        <a:rPr lang="en-US" sz="38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49999" marR="75000" marT="209934" marB="69978">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7361277">
                <a:tc>
                  <a:txBody>
                    <a:bodyPr/>
                    <a:lstStyle/>
                    <a:p>
                      <a:r>
                        <a:rPr lang="en-US" sz="4300" b="1" dirty="0">
                          <a:solidFill>
                            <a:srgbClr val="FFC000"/>
                          </a:solidFill>
                          <a:latin typeface="Arial" panose="020B0604020202020204" pitchFamily="34" charset="0"/>
                          <a:cs typeface="Arial" panose="020B0604020202020204" pitchFamily="34" charset="0"/>
                        </a:rPr>
                        <a:t>How to</a:t>
                      </a:r>
                      <a:r>
                        <a:rPr lang="en-US" sz="4300" b="1" baseline="0" dirty="0">
                          <a:solidFill>
                            <a:srgbClr val="FFC000"/>
                          </a:solidFill>
                          <a:latin typeface="Arial" panose="020B0604020202020204" pitchFamily="34" charset="0"/>
                          <a:cs typeface="Arial" panose="020B0604020202020204" pitchFamily="34" charset="0"/>
                        </a:rPr>
                        <a:t> preview your poster prior to printing</a:t>
                      </a:r>
                      <a:endParaRPr lang="en-US" sz="4300" b="1" dirty="0">
                        <a:solidFill>
                          <a:srgbClr val="FFC000"/>
                        </a:solidFill>
                        <a:latin typeface="Arial" panose="020B0604020202020204" pitchFamily="34" charset="0"/>
                        <a:cs typeface="Arial" panose="020B0604020202020204" pitchFamily="34" charset="0"/>
                      </a:endParaRPr>
                    </a:p>
                    <a:p>
                      <a:r>
                        <a:rPr lang="en-US" sz="3800" dirty="0">
                          <a:solidFill>
                            <a:srgbClr val="D9D9D9"/>
                          </a:solidFill>
                          <a:latin typeface="Arial" panose="020B0604020202020204" pitchFamily="34" charset="0"/>
                          <a:cs typeface="Arial" panose="020B0604020202020204" pitchFamily="34" charset="0"/>
                        </a:rPr>
                        <a:t>You can preview your poster at any time by pressing the </a:t>
                      </a:r>
                      <a:r>
                        <a:rPr lang="en-US" sz="3800" b="1" dirty="0">
                          <a:solidFill>
                            <a:srgbClr val="FFC000"/>
                          </a:solidFill>
                          <a:latin typeface="Arial" panose="020B0604020202020204" pitchFamily="34" charset="0"/>
                          <a:cs typeface="Arial" panose="020B0604020202020204" pitchFamily="34" charset="0"/>
                        </a:rPr>
                        <a:t>F5 key </a:t>
                      </a:r>
                      <a:r>
                        <a:rPr lang="en-US" sz="38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3800" b="1" dirty="0">
                          <a:solidFill>
                            <a:srgbClr val="FFC000"/>
                          </a:solidFill>
                          <a:latin typeface="Arial" panose="020B0604020202020204" pitchFamily="34" charset="0"/>
                          <a:cs typeface="Arial" panose="020B0604020202020204" pitchFamily="34" charset="0"/>
                        </a:rPr>
                        <a:t>ESC</a:t>
                      </a:r>
                      <a:r>
                        <a:rPr lang="en-US" sz="3800" dirty="0">
                          <a:solidFill>
                            <a:srgbClr val="D9D9D9"/>
                          </a:solidFill>
                          <a:latin typeface="Arial" panose="020B0604020202020204" pitchFamily="34" charset="0"/>
                          <a:cs typeface="Arial" panose="020B0604020202020204" pitchFamily="34" charset="0"/>
                        </a:rPr>
                        <a:t> key.</a:t>
                      </a:r>
                    </a:p>
                  </a:txBody>
                  <a:tcPr marL="149999" marR="75000" marT="209934" marB="69978">
                    <a:solidFill>
                      <a:srgbClr val="010101"/>
                    </a:solidFill>
                  </a:tcPr>
                </a:tc>
                <a:tc gridSpan="2">
                  <a:txBody>
                    <a:bodyPr/>
                    <a:lstStyle/>
                    <a:p>
                      <a:pPr algn="ctr"/>
                      <a:r>
                        <a:rPr lang="en-US" sz="17600" b="1" dirty="0">
                          <a:solidFill>
                            <a:srgbClr val="D9D9D9"/>
                          </a:solidFill>
                          <a:latin typeface="Arial" panose="020B0604020202020204" pitchFamily="34" charset="0"/>
                          <a:cs typeface="Arial" panose="020B0604020202020204" pitchFamily="34" charset="0"/>
                        </a:rPr>
                        <a:t>F5</a:t>
                      </a:r>
                      <a:br>
                        <a:rPr lang="en-US" sz="17600" b="1" dirty="0">
                          <a:solidFill>
                            <a:srgbClr val="D9D9D9"/>
                          </a:solidFill>
                          <a:latin typeface="Arial" panose="020B0604020202020204" pitchFamily="34" charset="0"/>
                          <a:cs typeface="Arial" panose="020B0604020202020204" pitchFamily="34" charset="0"/>
                        </a:rPr>
                      </a:br>
                      <a:r>
                        <a:rPr lang="en-US" sz="4300" b="1" dirty="0">
                          <a:solidFill>
                            <a:srgbClr val="D9D9D9"/>
                          </a:solidFill>
                          <a:latin typeface="Arial" panose="020B0604020202020204" pitchFamily="34" charset="0"/>
                          <a:cs typeface="Arial" panose="020B0604020202020204" pitchFamily="34" charset="0"/>
                        </a:rPr>
                        <a:t>(Windows)</a:t>
                      </a:r>
                      <a:br>
                        <a:rPr lang="en-US" sz="4300" b="1" dirty="0">
                          <a:solidFill>
                            <a:srgbClr val="D9D9D9"/>
                          </a:solidFill>
                          <a:latin typeface="Arial" panose="020B0604020202020204" pitchFamily="34" charset="0"/>
                          <a:cs typeface="Arial" panose="020B0604020202020204" pitchFamily="34" charset="0"/>
                        </a:rPr>
                      </a:br>
                      <a:r>
                        <a:rPr lang="en-US" sz="4300" b="1" dirty="0">
                          <a:solidFill>
                            <a:srgbClr val="D9D9D9"/>
                          </a:solidFill>
                          <a:latin typeface="Arial" panose="020B0604020202020204" pitchFamily="34" charset="0"/>
                          <a:cs typeface="Arial" panose="020B0604020202020204" pitchFamily="34" charset="0"/>
                        </a:rPr>
                        <a:t>Or click on the SLIDESHOW tab (Mac and Windows)</a:t>
                      </a:r>
                      <a:endParaRPr lang="en-US" sz="3800" dirty="0">
                        <a:solidFill>
                          <a:srgbClr val="D9D9D9"/>
                        </a:solidFill>
                        <a:latin typeface="Arial" panose="020B0604020202020204" pitchFamily="34" charset="0"/>
                        <a:cs typeface="Arial" panose="020B0604020202020204" pitchFamily="34" charset="0"/>
                      </a:endParaRPr>
                    </a:p>
                  </a:txBody>
                  <a:tcPr marL="149999" marR="75000" marT="209934" marB="69978"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27596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43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a:cs typeface="Arial"/>
                        </a:rPr>
                        <a:t>To print your poster, visit </a:t>
                      </a:r>
                      <a:r>
                        <a:rPr lang="en-US" sz="3800" noProof="0" dirty="0" err="1">
                          <a:solidFill>
                            <a:srgbClr val="FFC000"/>
                          </a:solidFill>
                          <a:latin typeface="Arial"/>
                          <a:cs typeface="Arial"/>
                        </a:rPr>
                        <a:t>PosterPresentations.com</a:t>
                      </a:r>
                      <a:r>
                        <a:rPr lang="en-US" sz="3800" noProof="0" dirty="0">
                          <a:solidFill>
                            <a:srgbClr val="FFC000"/>
                          </a:solidFill>
                          <a:latin typeface="Arial"/>
                          <a:cs typeface="Arial"/>
                        </a:rPr>
                        <a:t> </a:t>
                      </a:r>
                      <a:r>
                        <a:rPr lang="en-US" sz="3800" noProof="0" dirty="0">
                          <a:solidFill>
                            <a:srgbClr val="D9D9D9"/>
                          </a:solidFill>
                          <a:latin typeface="Arial"/>
                          <a:cs typeface="Arial"/>
                        </a:rPr>
                        <a:t>and click the "</a:t>
                      </a:r>
                      <a:r>
                        <a:rPr lang="en-US" sz="3800" noProof="0" dirty="0">
                          <a:solidFill>
                            <a:srgbClr val="FFC000"/>
                          </a:solidFill>
                          <a:latin typeface="Arial"/>
                          <a:cs typeface="Arial"/>
                        </a:rPr>
                        <a:t>PRINT</a:t>
                      </a:r>
                      <a:r>
                        <a:rPr lang="en-US" sz="38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3800" noProof="0" dirty="0">
                          <a:solidFill>
                            <a:srgbClr val="D9D9D9"/>
                          </a:solidFill>
                          <a:latin typeface="Arial"/>
                          <a:cs typeface="Arial"/>
                        </a:rPr>
                      </a:br>
                      <a:br>
                        <a:rPr lang="en-US" sz="3800" noProof="0" dirty="0">
                          <a:solidFill>
                            <a:srgbClr val="D9D9D9"/>
                          </a:solidFill>
                          <a:latin typeface="Arial"/>
                          <a:cs typeface="Arial"/>
                        </a:rPr>
                      </a:br>
                      <a:r>
                        <a:rPr lang="en-US" sz="3800" noProof="0" dirty="0">
                          <a:solidFill>
                            <a:srgbClr val="D9D9D9"/>
                          </a:solidFill>
                          <a:latin typeface="Arial"/>
                          <a:cs typeface="Arial"/>
                        </a:rPr>
                        <a:t>Go to </a:t>
                      </a:r>
                      <a:r>
                        <a:rPr lang="en-US" sz="3800" noProof="0" dirty="0" err="1">
                          <a:solidFill>
                            <a:srgbClr val="FFC000"/>
                          </a:solidFill>
                          <a:latin typeface="Arial"/>
                          <a:cs typeface="Arial"/>
                        </a:rPr>
                        <a:t>PosterPresentations.com</a:t>
                      </a:r>
                      <a:r>
                        <a:rPr lang="en-US" sz="3800" noProof="0" dirty="0">
                          <a:solidFill>
                            <a:srgbClr val="D9D9D9"/>
                          </a:solidFill>
                          <a:latin typeface="Arial"/>
                          <a:cs typeface="Arial"/>
                        </a:rPr>
                        <a:t> for more information.</a:t>
                      </a:r>
                    </a:p>
                  </a:txBody>
                  <a:tcPr marL="149999" marR="75000" marT="209934" marB="69978">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727596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43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FFC000"/>
                          </a:solidFill>
                          <a:latin typeface="Arial"/>
                          <a:cs typeface="Arial"/>
                        </a:rPr>
                        <a:t>https://</a:t>
                      </a:r>
                      <a:r>
                        <a:rPr lang="en-US" sz="3800" noProof="0" dirty="0" err="1">
                          <a:solidFill>
                            <a:srgbClr val="FFC000"/>
                          </a:solidFill>
                          <a:latin typeface="Arial"/>
                          <a:cs typeface="Arial"/>
                        </a:rPr>
                        <a:t>www.posterpresentations.com</a:t>
                      </a:r>
                      <a:r>
                        <a:rPr lang="en-US" sz="3800" noProof="0" dirty="0">
                          <a:solidFill>
                            <a:srgbClr val="FFC000"/>
                          </a:solidFill>
                          <a:latin typeface="Arial"/>
                          <a:cs typeface="Arial"/>
                        </a:rPr>
                        <a:t>/poster-presentation-services-for-conferences-and-</a:t>
                      </a:r>
                      <a:r>
                        <a:rPr lang="en-US" sz="3800" noProof="0" dirty="0" err="1">
                          <a:solidFill>
                            <a:srgbClr val="FFC000"/>
                          </a:solidFill>
                          <a:latin typeface="Arial"/>
                          <a:cs typeface="Arial"/>
                        </a:rPr>
                        <a:t>events.html</a:t>
                      </a:r>
                      <a:endParaRPr lang="en-US" sz="38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800" noProof="0" dirty="0">
                        <a:solidFill>
                          <a:srgbClr val="FFC000"/>
                        </a:solidFill>
                        <a:latin typeface="Arial"/>
                        <a:cs typeface="Arial"/>
                      </a:endParaRPr>
                    </a:p>
                  </a:txBody>
                  <a:tcPr marL="149999" marR="75000" marT="209934" marB="69978">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2390269">
                <a:tc gridSpan="3">
                  <a:txBody>
                    <a:bodyPr/>
                    <a:lstStyle/>
                    <a:p>
                      <a:endParaRPr lang="en-US" sz="3800" dirty="0">
                        <a:solidFill>
                          <a:srgbClr val="1F3A4E"/>
                        </a:solidFill>
                      </a:endParaRPr>
                    </a:p>
                  </a:txBody>
                  <a:tcPr marL="149999" marR="75000" marT="209934" marB="69978">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732208">
                <a:tc gridSpan="2">
                  <a:txBody>
                    <a:bodyPr/>
                    <a:lstStyle/>
                    <a:p>
                      <a:pPr>
                        <a:lnSpc>
                          <a:spcPts val="2600"/>
                        </a:lnSpc>
                      </a:pPr>
                      <a:r>
                        <a:rPr lang="en-US" sz="3100" dirty="0">
                          <a:solidFill>
                            <a:schemeClr val="bg1">
                              <a:lumMod val="85000"/>
                            </a:schemeClr>
                          </a:solidFill>
                          <a:latin typeface="Arial"/>
                          <a:cs typeface="Arial"/>
                        </a:rPr>
                        <a:t>© 2025</a:t>
                      </a:r>
                      <a:r>
                        <a:rPr lang="en-US" sz="3100" baseline="0" dirty="0">
                          <a:solidFill>
                            <a:schemeClr val="bg1">
                              <a:lumMod val="85000"/>
                            </a:schemeClr>
                          </a:solidFill>
                          <a:latin typeface="Arial"/>
                          <a:cs typeface="Arial"/>
                        </a:rPr>
                        <a:t> </a:t>
                      </a:r>
                      <a:r>
                        <a:rPr lang="en-US" sz="3100" dirty="0" err="1">
                          <a:solidFill>
                            <a:schemeClr val="bg1">
                              <a:lumMod val="85000"/>
                            </a:schemeClr>
                          </a:solidFill>
                          <a:latin typeface="Arial"/>
                          <a:cs typeface="Arial"/>
                        </a:rPr>
                        <a:t>PosterPresentations.com</a:t>
                      </a:r>
                      <a:br>
                        <a:rPr lang="en-US" sz="3100" dirty="0">
                          <a:solidFill>
                            <a:schemeClr val="bg1">
                              <a:lumMod val="85000"/>
                            </a:schemeClr>
                          </a:solidFill>
                          <a:latin typeface="Arial"/>
                          <a:cs typeface="Arial"/>
                        </a:rPr>
                      </a:br>
                      <a:r>
                        <a:rPr lang="en-US" sz="3100" dirty="0">
                          <a:solidFill>
                            <a:schemeClr val="bg1">
                              <a:lumMod val="85000"/>
                            </a:schemeClr>
                          </a:solidFill>
                          <a:latin typeface="Arial"/>
                          <a:cs typeface="Arial"/>
                        </a:rPr>
                        <a:t>2117 Fourth Street ,</a:t>
                      </a:r>
                      <a:r>
                        <a:rPr lang="en-US" sz="3100" baseline="0" dirty="0">
                          <a:solidFill>
                            <a:schemeClr val="bg1">
                              <a:lumMod val="85000"/>
                            </a:schemeClr>
                          </a:solidFill>
                          <a:latin typeface="Arial"/>
                          <a:cs typeface="Arial"/>
                        </a:rPr>
                        <a:t> STE C        </a:t>
                      </a:r>
                    </a:p>
                    <a:p>
                      <a:pPr>
                        <a:lnSpc>
                          <a:spcPts val="2600"/>
                        </a:lnSpc>
                      </a:pPr>
                      <a:r>
                        <a:rPr lang="en-US" sz="3100" baseline="0" dirty="0">
                          <a:solidFill>
                            <a:schemeClr val="bg1">
                              <a:lumMod val="85000"/>
                            </a:schemeClr>
                          </a:solidFill>
                          <a:latin typeface="Arial"/>
                          <a:cs typeface="Arial"/>
                        </a:rPr>
                        <a:t>Berkeley CA 94710 USA</a:t>
                      </a:r>
                      <a:endParaRPr lang="en-US" sz="3100" dirty="0">
                        <a:solidFill>
                          <a:schemeClr val="bg1">
                            <a:lumMod val="85000"/>
                          </a:schemeClr>
                        </a:solidFill>
                        <a:latin typeface="Arial"/>
                        <a:cs typeface="Arial"/>
                      </a:endParaRPr>
                    </a:p>
                  </a:txBody>
                  <a:tcPr marL="149999" marR="75000" marT="209934" marB="69978">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800" dirty="0">
                          <a:solidFill>
                            <a:schemeClr val="bg1"/>
                          </a:solidFill>
                          <a:latin typeface="Arial"/>
                          <a:cs typeface="Arial"/>
                        </a:rPr>
                        <a:t>For additional help, visit our online tutorials at </a:t>
                      </a:r>
                      <a:r>
                        <a:rPr lang="en-US" sz="2200" dirty="0">
                          <a:solidFill>
                            <a:schemeClr val="bg1"/>
                          </a:solidFill>
                          <a:latin typeface="Arial"/>
                          <a:cs typeface="Arial"/>
                        </a:rPr>
                        <a:t>https://</a:t>
                      </a:r>
                      <a:r>
                        <a:rPr lang="en-US" sz="2200" dirty="0" err="1">
                          <a:solidFill>
                            <a:schemeClr val="bg1"/>
                          </a:solidFill>
                          <a:latin typeface="Arial"/>
                          <a:cs typeface="Arial"/>
                        </a:rPr>
                        <a:t>www.posterpresentations.com</a:t>
                      </a:r>
                      <a:r>
                        <a:rPr lang="en-US" sz="2200" dirty="0">
                          <a:solidFill>
                            <a:schemeClr val="bg1"/>
                          </a:solidFill>
                          <a:latin typeface="Arial"/>
                          <a:cs typeface="Arial"/>
                        </a:rPr>
                        <a:t>/</a:t>
                      </a:r>
                      <a:r>
                        <a:rPr lang="en-US" sz="2200" dirty="0" err="1">
                          <a:solidFill>
                            <a:schemeClr val="bg1"/>
                          </a:solidFill>
                          <a:latin typeface="Arial"/>
                          <a:cs typeface="Arial"/>
                        </a:rPr>
                        <a:t>helpdesk.html</a:t>
                      </a:r>
                      <a:endParaRPr lang="en-US" sz="8300" dirty="0"/>
                    </a:p>
                  </a:txBody>
                  <a:tcPr marL="149999" marR="75000" marT="209934" marB="69978">
                    <a:solidFill>
                      <a:srgbClr val="010101"/>
                    </a:solidFill>
                  </a:tcPr>
                </a:tc>
                <a:extLst>
                  <a:ext uri="{0D108BD9-81ED-4DB2-BD59-A6C34878D82A}">
                    <a16:rowId xmlns:a16="http://schemas.microsoft.com/office/drawing/2014/main" val="10009"/>
                  </a:ext>
                </a:extLst>
              </a:tr>
            </a:tbl>
          </a:graphicData>
        </a:graphic>
      </p:graphicFrame>
      <p:sp>
        <p:nvSpPr>
          <p:cNvPr id="11" name="Snip and Round Single Corner Rectangle 15">
            <a:extLst>
              <a:ext uri="{FF2B5EF4-FFF2-40B4-BE49-F238E27FC236}">
                <a16:creationId xmlns:a16="http://schemas.microsoft.com/office/drawing/2014/main" id="{AC0CD6EB-2C58-9054-F306-B3548EA83D80}"/>
              </a:ext>
            </a:extLst>
          </p:cNvPr>
          <p:cNvSpPr/>
          <p:nvPr userDrawn="1"/>
        </p:nvSpPr>
        <p:spPr>
          <a:xfrm rot="10800000" flipV="1">
            <a:off x="0" y="49099326"/>
            <a:ext cx="31268424" cy="1284750"/>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11"/>
          </a:p>
        </p:txBody>
      </p:sp>
      <p:sp>
        <p:nvSpPr>
          <p:cNvPr id="15" name="Text Box 14">
            <a:extLst>
              <a:ext uri="{FF2B5EF4-FFF2-40B4-BE49-F238E27FC236}">
                <a16:creationId xmlns:a16="http://schemas.microsoft.com/office/drawing/2014/main" id="{7242DF6B-EEA1-008D-7514-E615FE2C0148}"/>
              </a:ext>
            </a:extLst>
          </p:cNvPr>
          <p:cNvSpPr txBox="1">
            <a:spLocks noChangeArrowheads="1"/>
          </p:cNvSpPr>
          <p:nvPr userDrawn="1"/>
        </p:nvSpPr>
        <p:spPr bwMode="auto">
          <a:xfrm>
            <a:off x="1077234" y="49698712"/>
            <a:ext cx="1728323" cy="234912"/>
          </a:xfrm>
          <a:prstGeom prst="rect">
            <a:avLst/>
          </a:prstGeom>
          <a:noFill/>
          <a:ln w="9525">
            <a:noFill/>
            <a:miter lim="800000"/>
            <a:headEnd/>
            <a:tailEnd/>
          </a:ln>
          <a:effectLst/>
        </p:spPr>
        <p:txBody>
          <a:bodyPr lIns="62726" tIns="31357" rIns="62726" bIns="31357">
            <a:spAutoFit/>
          </a:bodyPr>
          <a:lstStyle/>
          <a:p>
            <a:pPr eaLnBrk="0" hangingPunct="0">
              <a:lnSpc>
                <a:spcPct val="65000"/>
              </a:lnSpc>
              <a:spcBef>
                <a:spcPct val="50000"/>
              </a:spcBef>
              <a:defRPr/>
            </a:pPr>
            <a:r>
              <a:rPr lang="en-US" sz="344"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757" b="1" dirty="0">
                <a:solidFill>
                  <a:schemeClr val="bg1">
                    <a:lumMod val="75000"/>
                  </a:schemeClr>
                </a:solidFill>
                <a:latin typeface="Arial" charset="0"/>
              </a:rPr>
              <a:t>www.PosterPresentations.com</a:t>
            </a:r>
          </a:p>
        </p:txBody>
      </p:sp>
      <p:grpSp>
        <p:nvGrpSpPr>
          <p:cNvPr id="16" name="Group 15">
            <a:extLst>
              <a:ext uri="{FF2B5EF4-FFF2-40B4-BE49-F238E27FC236}">
                <a16:creationId xmlns:a16="http://schemas.microsoft.com/office/drawing/2014/main" id="{83D2670A-843F-36DE-A8C9-47BB0F6AE585}"/>
              </a:ext>
            </a:extLst>
          </p:cNvPr>
          <p:cNvGrpSpPr/>
          <p:nvPr userDrawn="1"/>
        </p:nvGrpSpPr>
        <p:grpSpPr>
          <a:xfrm>
            <a:off x="-14914" y="63888"/>
            <a:ext cx="36014652" cy="5934217"/>
            <a:chOff x="1" y="-4527"/>
            <a:chExt cx="43891200" cy="4708346"/>
          </a:xfrm>
        </p:grpSpPr>
        <p:sp>
          <p:nvSpPr>
            <p:cNvPr id="17" name="Snip and Round Single Corner Rectangle 16">
              <a:extLst>
                <a:ext uri="{FF2B5EF4-FFF2-40B4-BE49-F238E27FC236}">
                  <a16:creationId xmlns:a16="http://schemas.microsoft.com/office/drawing/2014/main" id="{373F35B2-4E10-8F77-EFBC-6F0FD4E6E22B}"/>
                </a:ext>
              </a:extLst>
            </p:cNvPr>
            <p:cNvSpPr/>
            <p:nvPr userDrawn="1"/>
          </p:nvSpPr>
          <p:spPr>
            <a:xfrm flipV="1">
              <a:off x="1" y="-4527"/>
              <a:ext cx="43891200" cy="4708346"/>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11"/>
            </a:p>
          </p:txBody>
        </p:sp>
        <p:sp>
          <p:nvSpPr>
            <p:cNvPr id="18" name="Rectangle 5">
              <a:extLst>
                <a:ext uri="{FF2B5EF4-FFF2-40B4-BE49-F238E27FC236}">
                  <a16:creationId xmlns:a16="http://schemas.microsoft.com/office/drawing/2014/main" id="{4C15D501-8683-98DF-1800-5D71786EA4B7}"/>
                </a:ext>
              </a:extLst>
            </p:cNvPr>
            <p:cNvSpPr/>
            <p:nvPr userDrawn="1"/>
          </p:nvSpPr>
          <p:spPr>
            <a:xfrm>
              <a:off x="35918534" y="-4527"/>
              <a:ext cx="7972667" cy="470834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11">
                <a:ln>
                  <a:noFill/>
                </a:ln>
              </a:endParaRPr>
            </a:p>
          </p:txBody>
        </p:sp>
        <p:sp>
          <p:nvSpPr>
            <p:cNvPr id="19" name="Rectangle 5">
              <a:extLst>
                <a:ext uri="{FF2B5EF4-FFF2-40B4-BE49-F238E27FC236}">
                  <a16:creationId xmlns:a16="http://schemas.microsoft.com/office/drawing/2014/main" id="{E374611C-0F56-24A0-7A64-0A56AD544A9D}"/>
                </a:ext>
              </a:extLst>
            </p:cNvPr>
            <p:cNvSpPr/>
            <p:nvPr userDrawn="1"/>
          </p:nvSpPr>
          <p:spPr>
            <a:xfrm>
              <a:off x="41571286" y="1367073"/>
              <a:ext cx="2319915" cy="3336745"/>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11">
                <a:ln>
                  <a:noFill/>
                </a:ln>
              </a:endParaRPr>
            </a:p>
          </p:txBody>
        </p:sp>
      </p:grpSp>
    </p:spTree>
    <p:extLst>
      <p:ext uri="{BB962C8B-B14F-4D97-AF65-F5344CB8AC3E}">
        <p14:creationId xmlns:p14="http://schemas.microsoft.com/office/powerpoint/2010/main" val="3583383339"/>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3519387" rtl="0" eaLnBrk="1" latinLnBrk="0" hangingPunct="1">
        <a:spcBef>
          <a:spcPct val="0"/>
        </a:spcBef>
        <a:buNone/>
        <a:defRPr sz="7057" kern="1200">
          <a:solidFill>
            <a:schemeClr val="bg1"/>
          </a:solidFill>
          <a:latin typeface="Trebuchet MS" pitchFamily="34" charset="0"/>
          <a:ea typeface="+mj-ea"/>
          <a:cs typeface="+mj-cs"/>
        </a:defRPr>
      </a:lvl1pPr>
    </p:titleStyle>
    <p:bodyStyle>
      <a:lvl1pPr marL="1319771" indent="-1319771" algn="l" defTabSz="3519387" rtl="0" eaLnBrk="1" latinLnBrk="0" hangingPunct="1">
        <a:spcBef>
          <a:spcPct val="20000"/>
        </a:spcBef>
        <a:buFont typeface="Arial" pitchFamily="34" charset="0"/>
        <a:buChar char="•"/>
        <a:defRPr sz="12349" kern="1200">
          <a:solidFill>
            <a:schemeClr val="tx1"/>
          </a:solidFill>
          <a:latin typeface="+mn-lt"/>
          <a:ea typeface="+mn-ea"/>
          <a:cs typeface="+mn-cs"/>
        </a:defRPr>
      </a:lvl1pPr>
      <a:lvl2pPr marL="2859502" indent="-1099808" algn="l" defTabSz="3519387" rtl="0" eaLnBrk="1" latinLnBrk="0" hangingPunct="1">
        <a:spcBef>
          <a:spcPct val="20000"/>
        </a:spcBef>
        <a:buFont typeface="Arial" pitchFamily="34" charset="0"/>
        <a:buChar char="–"/>
        <a:defRPr sz="10826" kern="1200">
          <a:solidFill>
            <a:schemeClr val="tx1"/>
          </a:solidFill>
          <a:latin typeface="+mn-lt"/>
          <a:ea typeface="+mn-ea"/>
          <a:cs typeface="+mn-cs"/>
        </a:defRPr>
      </a:lvl2pPr>
      <a:lvl3pPr marL="4399234" indent="-879847" algn="l" defTabSz="3519387" rtl="0" eaLnBrk="1" latinLnBrk="0" hangingPunct="1">
        <a:spcBef>
          <a:spcPct val="20000"/>
        </a:spcBef>
        <a:buFont typeface="Arial" pitchFamily="34" charset="0"/>
        <a:buChar char="•"/>
        <a:defRPr sz="9302" kern="1200">
          <a:solidFill>
            <a:schemeClr val="tx1"/>
          </a:solidFill>
          <a:latin typeface="+mn-lt"/>
          <a:ea typeface="+mn-ea"/>
          <a:cs typeface="+mn-cs"/>
        </a:defRPr>
      </a:lvl3pPr>
      <a:lvl4pPr marL="6158927" indent="-879847" algn="l" defTabSz="3519387" rtl="0" eaLnBrk="1" latinLnBrk="0" hangingPunct="1">
        <a:spcBef>
          <a:spcPct val="20000"/>
        </a:spcBef>
        <a:buFont typeface="Arial" pitchFamily="34" charset="0"/>
        <a:buChar char="–"/>
        <a:defRPr sz="7698" kern="1200">
          <a:solidFill>
            <a:schemeClr val="tx1"/>
          </a:solidFill>
          <a:latin typeface="+mn-lt"/>
          <a:ea typeface="+mn-ea"/>
          <a:cs typeface="+mn-cs"/>
        </a:defRPr>
      </a:lvl4pPr>
      <a:lvl5pPr marL="7918618" indent="-879847" algn="l" defTabSz="3519387" rtl="0" eaLnBrk="1" latinLnBrk="0" hangingPunct="1">
        <a:spcBef>
          <a:spcPct val="20000"/>
        </a:spcBef>
        <a:buFont typeface="Arial" pitchFamily="34" charset="0"/>
        <a:buChar char="»"/>
        <a:defRPr sz="7698" kern="1200">
          <a:solidFill>
            <a:schemeClr val="tx1"/>
          </a:solidFill>
          <a:latin typeface="+mn-lt"/>
          <a:ea typeface="+mn-ea"/>
          <a:cs typeface="+mn-cs"/>
        </a:defRPr>
      </a:lvl5pPr>
      <a:lvl6pPr marL="9678312" indent="-879847" algn="l" defTabSz="3519387" rtl="0" eaLnBrk="1" latinLnBrk="0" hangingPunct="1">
        <a:spcBef>
          <a:spcPct val="20000"/>
        </a:spcBef>
        <a:buFont typeface="Arial" pitchFamily="34" charset="0"/>
        <a:buChar char="•"/>
        <a:defRPr sz="7698" kern="1200">
          <a:solidFill>
            <a:schemeClr val="tx1"/>
          </a:solidFill>
          <a:latin typeface="+mn-lt"/>
          <a:ea typeface="+mn-ea"/>
          <a:cs typeface="+mn-cs"/>
        </a:defRPr>
      </a:lvl6pPr>
      <a:lvl7pPr marL="11438004" indent="-879847" algn="l" defTabSz="3519387" rtl="0" eaLnBrk="1" latinLnBrk="0" hangingPunct="1">
        <a:spcBef>
          <a:spcPct val="20000"/>
        </a:spcBef>
        <a:buFont typeface="Arial" pitchFamily="34" charset="0"/>
        <a:buChar char="•"/>
        <a:defRPr sz="7698" kern="1200">
          <a:solidFill>
            <a:schemeClr val="tx1"/>
          </a:solidFill>
          <a:latin typeface="+mn-lt"/>
          <a:ea typeface="+mn-ea"/>
          <a:cs typeface="+mn-cs"/>
        </a:defRPr>
      </a:lvl7pPr>
      <a:lvl8pPr marL="13197699" indent="-879847" algn="l" defTabSz="3519387" rtl="0" eaLnBrk="1" latinLnBrk="0" hangingPunct="1">
        <a:spcBef>
          <a:spcPct val="20000"/>
        </a:spcBef>
        <a:buFont typeface="Arial" pitchFamily="34" charset="0"/>
        <a:buChar char="•"/>
        <a:defRPr sz="7698" kern="1200">
          <a:solidFill>
            <a:schemeClr val="tx1"/>
          </a:solidFill>
          <a:latin typeface="+mn-lt"/>
          <a:ea typeface="+mn-ea"/>
          <a:cs typeface="+mn-cs"/>
        </a:defRPr>
      </a:lvl8pPr>
      <a:lvl9pPr marL="14957391" indent="-879847" algn="l" defTabSz="3519387" rtl="0" eaLnBrk="1" latinLnBrk="0" hangingPunct="1">
        <a:spcBef>
          <a:spcPct val="20000"/>
        </a:spcBef>
        <a:buFont typeface="Arial" pitchFamily="34" charset="0"/>
        <a:buChar char="•"/>
        <a:defRPr sz="7698" kern="1200">
          <a:solidFill>
            <a:schemeClr val="tx1"/>
          </a:solidFill>
          <a:latin typeface="+mn-lt"/>
          <a:ea typeface="+mn-ea"/>
          <a:cs typeface="+mn-cs"/>
        </a:defRPr>
      </a:lvl9pPr>
    </p:bodyStyle>
    <p:otherStyle>
      <a:defPPr>
        <a:defRPr lang="en-US"/>
      </a:defPPr>
      <a:lvl1pPr marL="0" algn="l" defTabSz="3519387" rtl="0" eaLnBrk="1" latinLnBrk="0" hangingPunct="1">
        <a:defRPr sz="6896" kern="1200">
          <a:solidFill>
            <a:schemeClr val="tx1"/>
          </a:solidFill>
          <a:latin typeface="+mn-lt"/>
          <a:ea typeface="+mn-ea"/>
          <a:cs typeface="+mn-cs"/>
        </a:defRPr>
      </a:lvl1pPr>
      <a:lvl2pPr marL="1759693" algn="l" defTabSz="3519387" rtl="0" eaLnBrk="1" latinLnBrk="0" hangingPunct="1">
        <a:defRPr sz="6896" kern="1200">
          <a:solidFill>
            <a:schemeClr val="tx1"/>
          </a:solidFill>
          <a:latin typeface="+mn-lt"/>
          <a:ea typeface="+mn-ea"/>
          <a:cs typeface="+mn-cs"/>
        </a:defRPr>
      </a:lvl2pPr>
      <a:lvl3pPr marL="3519387" algn="l" defTabSz="3519387" rtl="0" eaLnBrk="1" latinLnBrk="0" hangingPunct="1">
        <a:defRPr sz="6896" kern="1200">
          <a:solidFill>
            <a:schemeClr val="tx1"/>
          </a:solidFill>
          <a:latin typeface="+mn-lt"/>
          <a:ea typeface="+mn-ea"/>
          <a:cs typeface="+mn-cs"/>
        </a:defRPr>
      </a:lvl3pPr>
      <a:lvl4pPr marL="5279078" algn="l" defTabSz="3519387" rtl="0" eaLnBrk="1" latinLnBrk="0" hangingPunct="1">
        <a:defRPr sz="6896" kern="1200">
          <a:solidFill>
            <a:schemeClr val="tx1"/>
          </a:solidFill>
          <a:latin typeface="+mn-lt"/>
          <a:ea typeface="+mn-ea"/>
          <a:cs typeface="+mn-cs"/>
        </a:defRPr>
      </a:lvl4pPr>
      <a:lvl5pPr marL="7038773" algn="l" defTabSz="3519387" rtl="0" eaLnBrk="1" latinLnBrk="0" hangingPunct="1">
        <a:defRPr sz="6896" kern="1200">
          <a:solidFill>
            <a:schemeClr val="tx1"/>
          </a:solidFill>
          <a:latin typeface="+mn-lt"/>
          <a:ea typeface="+mn-ea"/>
          <a:cs typeface="+mn-cs"/>
        </a:defRPr>
      </a:lvl5pPr>
      <a:lvl6pPr marL="8798466" algn="l" defTabSz="3519387" rtl="0" eaLnBrk="1" latinLnBrk="0" hangingPunct="1">
        <a:defRPr sz="6896" kern="1200">
          <a:solidFill>
            <a:schemeClr val="tx1"/>
          </a:solidFill>
          <a:latin typeface="+mn-lt"/>
          <a:ea typeface="+mn-ea"/>
          <a:cs typeface="+mn-cs"/>
        </a:defRPr>
      </a:lvl6pPr>
      <a:lvl7pPr marL="10558160" algn="l" defTabSz="3519387" rtl="0" eaLnBrk="1" latinLnBrk="0" hangingPunct="1">
        <a:defRPr sz="6896" kern="1200">
          <a:solidFill>
            <a:schemeClr val="tx1"/>
          </a:solidFill>
          <a:latin typeface="+mn-lt"/>
          <a:ea typeface="+mn-ea"/>
          <a:cs typeface="+mn-cs"/>
        </a:defRPr>
      </a:lvl7pPr>
      <a:lvl8pPr marL="12317852" algn="l" defTabSz="3519387" rtl="0" eaLnBrk="1" latinLnBrk="0" hangingPunct="1">
        <a:defRPr sz="6896" kern="1200">
          <a:solidFill>
            <a:schemeClr val="tx1"/>
          </a:solidFill>
          <a:latin typeface="+mn-lt"/>
          <a:ea typeface="+mn-ea"/>
          <a:cs typeface="+mn-cs"/>
        </a:defRPr>
      </a:lvl8pPr>
      <a:lvl9pPr marL="14077545" algn="l" defTabSz="3519387" rtl="0" eaLnBrk="1" latinLnBrk="0" hangingPunct="1">
        <a:defRPr sz="689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99" userDrawn="1">
          <p15:clr>
            <a:srgbClr val="F26B43"/>
          </p15:clr>
        </p15:guide>
        <p15:guide id="2" userDrawn="1">
          <p15:clr>
            <a:srgbClr val="F26B43"/>
          </p15:clr>
        </p15:guide>
        <p15:guide id="3" pos="22677" userDrawn="1">
          <p15:clr>
            <a:srgbClr val="F26B43"/>
          </p15:clr>
        </p15:guide>
        <p15:guide id="4" orient="horz" pos="3092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E9AC1E7-C3A7-3AD6-315E-D5CA92950F17}"/>
              </a:ext>
            </a:extLst>
          </p:cNvPr>
          <p:cNvGraphicFramePr>
            <a:graphicFrameLocks noGrp="1"/>
          </p:cNvGraphicFramePr>
          <p:nvPr userDrawn="1">
            <p:extLst>
              <p:ext uri="{D42A27DB-BD31-4B8C-83A1-F6EECF244321}">
                <p14:modId xmlns:p14="http://schemas.microsoft.com/office/powerpoint/2010/main" val="2531692103"/>
              </p:ext>
            </p:extLst>
          </p:nvPr>
        </p:nvGraphicFramePr>
        <p:xfrm>
          <a:off x="-15199889" y="77892"/>
          <a:ext cx="14315896" cy="50478681"/>
        </p:xfrm>
        <a:graphic>
          <a:graphicData uri="http://schemas.openxmlformats.org/drawingml/2006/table">
            <a:tbl>
              <a:tblPr firstRow="1" bandRow="1">
                <a:tableStyleId>{5C22544A-7EE6-4342-B048-85BDC9FD1C3A}</a:tableStyleId>
              </a:tblPr>
              <a:tblGrid>
                <a:gridCol w="6138544">
                  <a:extLst>
                    <a:ext uri="{9D8B030D-6E8A-4147-A177-3AD203B41FA5}">
                      <a16:colId xmlns:a16="http://schemas.microsoft.com/office/drawing/2014/main" val="20000"/>
                    </a:ext>
                  </a:extLst>
                </a:gridCol>
                <a:gridCol w="8177352">
                  <a:extLst>
                    <a:ext uri="{9D8B030D-6E8A-4147-A177-3AD203B41FA5}">
                      <a16:colId xmlns:a16="http://schemas.microsoft.com/office/drawing/2014/main" val="20001"/>
                    </a:ext>
                  </a:extLst>
                </a:gridCol>
              </a:tblGrid>
              <a:tr h="196230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5500" b="0" spc="600" dirty="0">
                          <a:solidFill>
                            <a:srgbClr val="1F3A4E"/>
                          </a:solidFill>
                          <a:latin typeface="Arial Black" panose="020B0A04020102020204" pitchFamily="34" charset="0"/>
                        </a:rPr>
                        <a:t>QUICK START GUIDE</a:t>
                      </a:r>
                      <a:br>
                        <a:rPr lang="en-US" sz="5500" b="0" spc="600" dirty="0">
                          <a:solidFill>
                            <a:srgbClr val="1F3A4E"/>
                          </a:solidFill>
                          <a:latin typeface="Arial Black" panose="020B0A04020102020204" pitchFamily="34" charset="0"/>
                        </a:rPr>
                      </a:br>
                      <a:r>
                        <a:rPr lang="en-US" sz="4300" b="1" spc="0" dirty="0">
                          <a:solidFill>
                            <a:srgbClr val="FF0000"/>
                          </a:solidFill>
                          <a:latin typeface="Trebuchet MS" pitchFamily="34" charset="0"/>
                        </a:rPr>
                        <a:t>(THIS SIDEBAR WILL APPEAR ON THE POSTER)</a:t>
                      </a:r>
                      <a:endParaRPr lang="en-US" sz="5500" b="1" spc="600" dirty="0">
                        <a:solidFill>
                          <a:schemeClr val="bg1"/>
                        </a:solidFill>
                        <a:latin typeface="Trebuchet MS" pitchFamily="34" charset="0"/>
                      </a:endParaRPr>
                    </a:p>
                  </a:txBody>
                  <a:tcPr marL="149999" marR="75000" marT="209934" marB="69978">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6210668">
                <a:tc gridSpan="2">
                  <a:txBody>
                    <a:bodyPr/>
                    <a:lstStyle/>
                    <a:p>
                      <a:pPr defTabSz="3765639"/>
                      <a:r>
                        <a:rPr lang="en-US" sz="3100" b="0" i="0" dirty="0">
                          <a:solidFill>
                            <a:srgbClr val="D9D9D9"/>
                          </a:solidFill>
                          <a:latin typeface="Arial"/>
                          <a:cs typeface="Arial"/>
                        </a:rPr>
                        <a:t>This PowerPoint template is designed to create a </a:t>
                      </a:r>
                      <a:r>
                        <a:rPr lang="en-US" sz="3100" b="1" i="0" dirty="0">
                          <a:solidFill>
                            <a:srgbClr val="FFC000"/>
                          </a:solidFill>
                          <a:latin typeface="Arial"/>
                          <a:cs typeface="Arial"/>
                        </a:rPr>
                        <a:t>36"x48" </a:t>
                      </a:r>
                      <a:r>
                        <a:rPr lang="en-US" sz="3100" b="0" i="0" dirty="0">
                          <a:solidFill>
                            <a:srgbClr val="D9D9D9"/>
                          </a:solidFill>
                          <a:latin typeface="Arial"/>
                          <a:cs typeface="Arial"/>
                        </a:rPr>
                        <a:t>research poster. Simply add your title, subtitle, text, tables, charts, and photos to customize your poster.</a:t>
                      </a:r>
                    </a:p>
                    <a:p>
                      <a:pPr defTabSz="3765639"/>
                      <a:endParaRPr lang="en-US" sz="3100" b="0" i="0" dirty="0">
                        <a:solidFill>
                          <a:srgbClr val="D9D9D9"/>
                        </a:solidFill>
                        <a:latin typeface="Arial"/>
                        <a:cs typeface="Arial"/>
                      </a:endParaRPr>
                    </a:p>
                    <a:p>
                      <a:pPr defTabSz="3765639"/>
                      <a:r>
                        <a:rPr lang="en-US" sz="3100" b="0" i="0" dirty="0">
                          <a:solidFill>
                            <a:srgbClr val="D9D9D9"/>
                          </a:solidFill>
                          <a:latin typeface="Arial"/>
                          <a:cs typeface="Arial"/>
                        </a:rPr>
                        <a:t>To assist you in the design process and address any poster-related questions, we offer a series of online tutorials. Visit </a:t>
                      </a:r>
                      <a:r>
                        <a:rPr lang="en-US" sz="3100" b="1" i="0" dirty="0" err="1">
                          <a:solidFill>
                            <a:srgbClr val="FFC000"/>
                          </a:solidFill>
                          <a:latin typeface="Arial"/>
                          <a:cs typeface="Arial"/>
                        </a:rPr>
                        <a:t>PosterPresentations.com</a:t>
                      </a:r>
                      <a:r>
                        <a:rPr lang="en-US" sz="3100" b="1" i="0" dirty="0">
                          <a:solidFill>
                            <a:srgbClr val="FFC000"/>
                          </a:solidFill>
                          <a:latin typeface="Arial"/>
                          <a:cs typeface="Arial"/>
                        </a:rPr>
                        <a:t> </a:t>
                      </a:r>
                      <a:r>
                        <a:rPr lang="en-US" sz="3100" b="0" i="0" dirty="0">
                          <a:solidFill>
                            <a:srgbClr val="D9D9D9"/>
                          </a:solidFill>
                          <a:latin typeface="Arial"/>
                          <a:cs typeface="Arial"/>
                        </a:rPr>
                        <a:t>and select the </a:t>
                      </a:r>
                      <a:r>
                        <a:rPr lang="en-US" sz="3100" b="1" i="0" dirty="0">
                          <a:solidFill>
                            <a:srgbClr val="FFC000"/>
                          </a:solidFill>
                          <a:latin typeface="Arial"/>
                          <a:cs typeface="Arial"/>
                        </a:rPr>
                        <a:t>Tutorials </a:t>
                      </a:r>
                      <a:r>
                        <a:rPr lang="en-US" sz="3100" b="0" i="0" dirty="0">
                          <a:solidFill>
                            <a:srgbClr val="D9D9D9"/>
                          </a:solidFill>
                          <a:latin typeface="Arial"/>
                          <a:cs typeface="Arial"/>
                        </a:rPr>
                        <a:t>tab for detailed guidance.</a:t>
                      </a:r>
                    </a:p>
                    <a:p>
                      <a:pPr defTabSz="3765639"/>
                      <a:endParaRPr lang="en-US" sz="3100" b="0" i="0" dirty="0">
                        <a:solidFill>
                          <a:srgbClr val="D9D9D9"/>
                        </a:solidFill>
                        <a:latin typeface="Arial"/>
                        <a:cs typeface="Arial"/>
                      </a:endParaRPr>
                    </a:p>
                    <a:p>
                      <a:pPr defTabSz="3765639"/>
                      <a:r>
                        <a:rPr lang="en-US" sz="3100" b="0" i="0" dirty="0">
                          <a:solidFill>
                            <a:srgbClr val="D9D9D9"/>
                          </a:solidFill>
                          <a:latin typeface="Arial"/>
                          <a:cs typeface="Arial"/>
                        </a:rPr>
                        <a:t>For same-day professional printing of your poster, go to </a:t>
                      </a:r>
                      <a:r>
                        <a:rPr lang="en-US" sz="3100" b="1" i="0" dirty="0" err="1">
                          <a:solidFill>
                            <a:srgbClr val="FFC000"/>
                          </a:solidFill>
                          <a:latin typeface="Arial"/>
                          <a:cs typeface="Arial"/>
                        </a:rPr>
                        <a:t>PosterPresentations.com</a:t>
                      </a:r>
                      <a:r>
                        <a:rPr lang="en-US" sz="3100" b="1" i="0" dirty="0">
                          <a:solidFill>
                            <a:srgbClr val="FFC000"/>
                          </a:solidFill>
                          <a:latin typeface="Arial"/>
                          <a:cs typeface="Arial"/>
                        </a:rPr>
                        <a:t> </a:t>
                      </a:r>
                      <a:r>
                        <a:rPr lang="en-US" sz="3100" b="0" i="0" dirty="0">
                          <a:solidFill>
                            <a:srgbClr val="D9D9D9"/>
                          </a:solidFill>
                          <a:latin typeface="Arial"/>
                          <a:cs typeface="Arial"/>
                        </a:rPr>
                        <a:t>and click on the ”</a:t>
                      </a:r>
                      <a:r>
                        <a:rPr lang="en-US" sz="3100" b="1" i="0" dirty="0">
                          <a:solidFill>
                            <a:srgbClr val="FFC000"/>
                          </a:solidFill>
                          <a:latin typeface="Arial"/>
                          <a:cs typeface="Arial"/>
                        </a:rPr>
                        <a:t>PRINT</a:t>
                      </a:r>
                      <a:r>
                        <a:rPr lang="en-US" sz="3100" b="0" i="0" dirty="0">
                          <a:solidFill>
                            <a:srgbClr val="D9D9D9"/>
                          </a:solidFill>
                          <a:latin typeface="Arial"/>
                          <a:cs typeface="Arial"/>
                        </a:rPr>
                        <a:t>” button or click on any of our poster options.</a:t>
                      </a:r>
                      <a:endParaRPr lang="en-US" sz="3100" b="0" dirty="0">
                        <a:solidFill>
                          <a:srgbClr val="D9D9D9"/>
                        </a:solidFill>
                        <a:latin typeface="Arial"/>
                        <a:cs typeface="Arial"/>
                      </a:endParaRPr>
                    </a:p>
                  </a:txBody>
                  <a:tcPr marL="149999" marR="75000" marT="209934" marB="69978">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750724">
                <a:tc>
                  <a:txBody>
                    <a:bodyPr/>
                    <a:lstStyle/>
                    <a:p>
                      <a:pPr algn="ctr"/>
                      <a:endParaRPr lang="en-US" sz="3100" dirty="0">
                        <a:solidFill>
                          <a:srgbClr val="1F3A4E"/>
                        </a:solidFill>
                      </a:endParaRPr>
                    </a:p>
                    <a:p>
                      <a:pPr algn="ctr"/>
                      <a:endParaRPr lang="en-US" sz="3100" dirty="0">
                        <a:solidFill>
                          <a:srgbClr val="1F3A4E"/>
                        </a:solidFill>
                      </a:endParaRPr>
                    </a:p>
                    <a:p>
                      <a:pPr algn="ctr"/>
                      <a:r>
                        <a:rPr lang="en-US" sz="3100" dirty="0">
                          <a:solidFill>
                            <a:schemeClr val="bg1"/>
                          </a:solidFill>
                          <a:latin typeface="Arial" panose="020B0604020202020204" pitchFamily="34" charset="0"/>
                          <a:cs typeface="Arial" panose="020B0604020202020204" pitchFamily="34" charset="0"/>
                        </a:rPr>
                        <a:t>This is a template for a </a:t>
                      </a:r>
                    </a:p>
                    <a:p>
                      <a:pPr algn="ctr"/>
                      <a:r>
                        <a:rPr lang="en-US" sz="3100" dirty="0">
                          <a:solidFill>
                            <a:schemeClr val="bg1"/>
                          </a:solidFill>
                          <a:latin typeface="Arial" panose="020B0604020202020204" pitchFamily="34" charset="0"/>
                          <a:cs typeface="Arial" panose="020B0604020202020204" pitchFamily="34" charset="0"/>
                        </a:rPr>
                        <a:t>presentation poster</a:t>
                      </a:r>
                      <a:br>
                        <a:rPr lang="en-US" sz="3100" dirty="0">
                          <a:solidFill>
                            <a:schemeClr val="bg1"/>
                          </a:solidFill>
                          <a:latin typeface="Arial" panose="020B0604020202020204" pitchFamily="34" charset="0"/>
                          <a:cs typeface="Arial" panose="020B0604020202020204" pitchFamily="34" charset="0"/>
                        </a:rPr>
                      </a:br>
                      <a:r>
                        <a:rPr lang="en-US" sz="5400" b="1" dirty="0">
                          <a:solidFill>
                            <a:srgbClr val="FFC000"/>
                          </a:solidFill>
                          <a:latin typeface="Arial" panose="020B0604020202020204" pitchFamily="34" charset="0"/>
                          <a:cs typeface="Arial" panose="020B0604020202020204" pitchFamily="34" charset="0"/>
                        </a:rPr>
                        <a:t>100x140cm</a:t>
                      </a:r>
                      <a:br>
                        <a:rPr lang="en-US" sz="3100" dirty="0">
                          <a:solidFill>
                            <a:schemeClr val="bg1"/>
                          </a:solidFill>
                          <a:latin typeface="Arial" panose="020B0604020202020204" pitchFamily="34" charset="0"/>
                          <a:cs typeface="Arial" panose="020B0604020202020204" pitchFamily="34" charset="0"/>
                        </a:rPr>
                      </a:br>
                      <a:endParaRPr lang="en-US" sz="3100" dirty="0">
                        <a:solidFill>
                          <a:srgbClr val="1F3A4E"/>
                        </a:solidFill>
                      </a:endParaRPr>
                    </a:p>
                  </a:txBody>
                  <a:tcPr marL="75000" marR="75000" marT="69978" marB="69978">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800" b="1" baseline="0" dirty="0">
                          <a:solidFill>
                            <a:srgbClr val="FFC000"/>
                          </a:solidFill>
                          <a:latin typeface="Arial" panose="020B0604020202020204" pitchFamily="34" charset="0"/>
                          <a:cs typeface="Arial" panose="020B0604020202020204" pitchFamily="34" charset="0"/>
                        </a:rPr>
                        <a:t>Important: Check the template size</a:t>
                      </a:r>
                      <a:br>
                        <a:rPr lang="en-US" sz="3100" b="0" baseline="0" dirty="0">
                          <a:solidFill>
                            <a:srgbClr val="FFC000"/>
                          </a:solidFill>
                          <a:latin typeface="Arial" panose="020B0604020202020204" pitchFamily="34" charset="0"/>
                          <a:cs typeface="Arial" panose="020B0604020202020204" pitchFamily="34" charset="0"/>
                        </a:rPr>
                      </a:br>
                      <a:r>
                        <a:rPr lang="en-US" sz="31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31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31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3100" b="0" baseline="0" dirty="0">
                          <a:solidFill>
                            <a:srgbClr val="D9D9D9"/>
                          </a:solidFill>
                          <a:latin typeface="Arial" panose="020B0604020202020204" pitchFamily="34" charset="0"/>
                          <a:cs typeface="Arial" panose="020B0604020202020204" pitchFamily="34" charset="0"/>
                        </a:rPr>
                      </a:br>
                      <a:r>
                        <a:rPr lang="en-US" sz="2800" b="1" dirty="0">
                          <a:solidFill>
                            <a:srgbClr val="FFC000"/>
                          </a:solidFill>
                          <a:latin typeface="Arial" panose="020B0604020202020204" pitchFamily="34" charset="0"/>
                          <a:cs typeface="Arial" panose="020B0604020202020204" pitchFamily="34" charset="0"/>
                        </a:rPr>
                        <a:t>39.37x55.12”</a:t>
                      </a:r>
                      <a:endParaRPr lang="en-US" sz="3100" b="0" baseline="0" dirty="0">
                        <a:solidFill>
                          <a:srgbClr val="FFC000"/>
                        </a:solidFill>
                        <a:latin typeface="Arial" panose="020B0604020202020204" pitchFamily="34" charset="0"/>
                        <a:cs typeface="Arial" panose="020B0604020202020204" pitchFamily="34" charset="0"/>
                      </a:endParaRPr>
                    </a:p>
                  </a:txBody>
                  <a:tcPr marL="149999" marR="75000" marT="209934" marB="69978">
                    <a:solidFill>
                      <a:srgbClr val="010101"/>
                    </a:solidFill>
                  </a:tcPr>
                </a:tc>
                <a:extLst>
                  <a:ext uri="{0D108BD9-81ED-4DB2-BD59-A6C34878D82A}">
                    <a16:rowId xmlns:a16="http://schemas.microsoft.com/office/drawing/2014/main" val="10008"/>
                  </a:ext>
                </a:extLst>
              </a:tr>
              <a:tr h="6358795">
                <a:tc>
                  <a:txBody>
                    <a:bodyPr/>
                    <a:lstStyle/>
                    <a:p>
                      <a:endParaRPr lang="en-US" sz="3100" dirty="0">
                        <a:solidFill>
                          <a:srgbClr val="1F3A4E"/>
                        </a:solidFill>
                      </a:endParaRPr>
                    </a:p>
                  </a:txBody>
                  <a:tcPr marL="75000" marR="75000" marT="69978" marB="69978">
                    <a:blipFill rotWithShape="1">
                      <a:blip r:embed="rId3"/>
                      <a:stretch>
                        <a:fillRect/>
                      </a:stretch>
                    </a:blipFill>
                  </a:tcPr>
                </a:tc>
                <a:tc>
                  <a:txBody>
                    <a:bodyPr/>
                    <a:lstStyle/>
                    <a:p>
                      <a:pPr algn="l"/>
                      <a:r>
                        <a:rPr lang="en-US" sz="3800" b="1" baseline="0" dirty="0">
                          <a:solidFill>
                            <a:srgbClr val="FFC000"/>
                          </a:solidFill>
                          <a:latin typeface="Arial" panose="020B0604020202020204" pitchFamily="34" charset="0"/>
                          <a:cs typeface="Arial" panose="020B0604020202020204" pitchFamily="34" charset="0"/>
                        </a:rPr>
                        <a:t>How to </a:t>
                      </a:r>
                      <a:r>
                        <a:rPr lang="en-US" sz="6000" b="1" baseline="0" dirty="0">
                          <a:solidFill>
                            <a:srgbClr val="FFC000"/>
                          </a:solidFill>
                          <a:latin typeface="Arial" panose="020B0604020202020204" pitchFamily="34" charset="0"/>
                          <a:cs typeface="Arial" panose="020B0604020202020204" pitchFamily="34" charset="0"/>
                        </a:rPr>
                        <a:t>Zoom in </a:t>
                      </a:r>
                      <a:r>
                        <a:rPr lang="en-US" sz="3800" b="1" baseline="0" dirty="0">
                          <a:solidFill>
                            <a:srgbClr val="FFC000"/>
                          </a:solidFill>
                          <a:latin typeface="Arial" panose="020B0604020202020204" pitchFamily="34" charset="0"/>
                          <a:cs typeface="Arial" panose="020B0604020202020204" pitchFamily="34" charset="0"/>
                        </a:rPr>
                        <a:t>and </a:t>
                      </a:r>
                      <a:r>
                        <a:rPr lang="en-US" sz="2800" b="1" baseline="0" dirty="0">
                          <a:solidFill>
                            <a:srgbClr val="FFC000"/>
                          </a:solidFill>
                          <a:latin typeface="Arial" panose="020B0604020202020204" pitchFamily="34" charset="0"/>
                          <a:cs typeface="Arial" panose="020B0604020202020204" pitchFamily="34" charset="0"/>
                        </a:rPr>
                        <a:t>out</a:t>
                      </a:r>
                      <a:endParaRPr lang="en-US" sz="3800" b="1" baseline="0" dirty="0">
                        <a:solidFill>
                          <a:srgbClr val="FFC000"/>
                        </a:solidFill>
                        <a:latin typeface="Arial" panose="020B0604020202020204" pitchFamily="34" charset="0"/>
                        <a:cs typeface="Arial" panose="020B0604020202020204" pitchFamily="34" charset="0"/>
                      </a:endParaRPr>
                    </a:p>
                    <a:p>
                      <a:pPr algn="l"/>
                      <a:r>
                        <a:rPr lang="en-US" sz="31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3100" b="0" baseline="0" dirty="0">
                        <a:solidFill>
                          <a:srgbClr val="D9D9D9"/>
                        </a:solidFill>
                        <a:latin typeface="Arial" panose="020B0604020202020204" pitchFamily="34" charset="0"/>
                        <a:cs typeface="Arial" panose="020B0604020202020204" pitchFamily="34" charset="0"/>
                      </a:endParaRPr>
                    </a:p>
                    <a:p>
                      <a:pPr algn="l"/>
                      <a:r>
                        <a:rPr lang="en-US" sz="31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31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49999" marR="75000" marT="209934" marB="69978">
                    <a:solidFill>
                      <a:srgbClr val="010101"/>
                    </a:solidFill>
                  </a:tcPr>
                </a:tc>
                <a:extLst>
                  <a:ext uri="{0D108BD9-81ED-4DB2-BD59-A6C34878D82A}">
                    <a16:rowId xmlns:a16="http://schemas.microsoft.com/office/drawing/2014/main" val="10001"/>
                  </a:ext>
                </a:extLst>
              </a:tr>
              <a:tr h="306208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800" b="1" baseline="0" dirty="0">
                          <a:solidFill>
                            <a:srgbClr val="FFC000"/>
                          </a:solidFill>
                          <a:latin typeface="Arial" panose="020B0604020202020204" pitchFamily="34" charset="0"/>
                          <a:cs typeface="Arial" panose="020B0604020202020204" pitchFamily="34" charset="0"/>
                        </a:rPr>
                        <a:t>Ruler and Guides</a:t>
                      </a:r>
                      <a:br>
                        <a:rPr lang="en-US" sz="3100" b="0" baseline="0" dirty="0">
                          <a:solidFill>
                            <a:srgbClr val="FFC000"/>
                          </a:solidFill>
                          <a:latin typeface="Arial" panose="020B0604020202020204" pitchFamily="34" charset="0"/>
                          <a:cs typeface="Arial" panose="020B0604020202020204" pitchFamily="34" charset="0"/>
                        </a:rPr>
                      </a:br>
                      <a:r>
                        <a:rPr lang="en-US" sz="31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31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75000" marR="75000" marT="69978" marB="69978">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646261">
                <a:tc>
                  <a:txBody>
                    <a:bodyPr/>
                    <a:lstStyle/>
                    <a:p>
                      <a:endParaRPr lang="en-US" sz="3100" dirty="0">
                        <a:solidFill>
                          <a:srgbClr val="1F3A4E"/>
                        </a:solidFill>
                      </a:endParaRPr>
                    </a:p>
                  </a:txBody>
                  <a:tcPr marL="75000" marR="75000" marT="69978" marB="69978">
                    <a:blipFill rotWithShape="1">
                      <a:blip r:embed="rId4"/>
                      <a:stretch>
                        <a:fillRect/>
                      </a:stretch>
                    </a:blipFill>
                  </a:tcPr>
                </a:tc>
                <a:tc>
                  <a:txBody>
                    <a:bodyPr/>
                    <a:lstStyle/>
                    <a:p>
                      <a:pPr marL="0" lvl="1" indent="0" algn="l" defTabSz="114300"/>
                      <a:r>
                        <a:rPr lang="en-US" sz="3800" b="1" baseline="0" dirty="0">
                          <a:solidFill>
                            <a:srgbClr val="FFC000"/>
                          </a:solidFill>
                          <a:latin typeface="Arial" panose="020B0604020202020204" pitchFamily="34" charset="0"/>
                          <a:cs typeface="Arial" panose="020B0604020202020204" pitchFamily="34" charset="0"/>
                        </a:rPr>
                        <a:t>Headers and text containers</a:t>
                      </a:r>
                      <a:br>
                        <a:rPr lang="en-US" sz="3100" b="0" baseline="0" dirty="0">
                          <a:solidFill>
                            <a:schemeClr val="bg1"/>
                          </a:solidFill>
                          <a:latin typeface="Arial" panose="020B0604020202020204" pitchFamily="34" charset="0"/>
                          <a:cs typeface="Arial" panose="020B0604020202020204" pitchFamily="34" charset="0"/>
                        </a:rPr>
                      </a:br>
                      <a:r>
                        <a:rPr lang="en-US" sz="31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31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31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31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31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3100" b="0" baseline="0" dirty="0">
                        <a:solidFill>
                          <a:srgbClr val="D9D9D9"/>
                        </a:solidFill>
                        <a:latin typeface="Arial" panose="020B0604020202020204" pitchFamily="34" charset="0"/>
                        <a:cs typeface="Arial" panose="020B0604020202020204" pitchFamily="34" charset="0"/>
                      </a:endParaRPr>
                    </a:p>
                  </a:txBody>
                  <a:tcPr marL="149999" marR="75000" marT="209934" marB="69978">
                    <a:solidFill>
                      <a:srgbClr val="010101"/>
                    </a:solidFill>
                  </a:tcPr>
                </a:tc>
                <a:extLst>
                  <a:ext uri="{0D108BD9-81ED-4DB2-BD59-A6C34878D82A}">
                    <a16:rowId xmlns:a16="http://schemas.microsoft.com/office/drawing/2014/main" val="10003"/>
                  </a:ext>
                </a:extLst>
              </a:tr>
              <a:tr h="5195656">
                <a:tc gridSpan="2">
                  <a:txBody>
                    <a:bodyPr/>
                    <a:lstStyle/>
                    <a:p>
                      <a:r>
                        <a:rPr lang="en-US" sz="3800" b="1" dirty="0">
                          <a:solidFill>
                            <a:srgbClr val="FFC000"/>
                          </a:solidFill>
                          <a:latin typeface="Arial" panose="020B0604020202020204" pitchFamily="34" charset="0"/>
                          <a:cs typeface="Arial" panose="020B0604020202020204" pitchFamily="34" charset="0"/>
                        </a:rPr>
                        <a:t>Adding content to the poster</a:t>
                      </a:r>
                    </a:p>
                    <a:p>
                      <a:r>
                        <a:rPr lang="en-US" sz="31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3100" baseline="0" dirty="0">
                        <a:solidFill>
                          <a:srgbClr val="D9D9D9"/>
                        </a:solidFill>
                        <a:latin typeface="Arial" panose="020B0604020202020204" pitchFamily="34" charset="0"/>
                        <a:cs typeface="Arial" panose="020B0604020202020204" pitchFamily="34" charset="0"/>
                      </a:endParaRPr>
                    </a:p>
                    <a:p>
                      <a:r>
                        <a:rPr lang="en-US" sz="31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3100" baseline="0" dirty="0">
                        <a:solidFill>
                          <a:srgbClr val="D9D9D9"/>
                        </a:solidFill>
                        <a:latin typeface="Arial" panose="020B0604020202020204" pitchFamily="34" charset="0"/>
                        <a:cs typeface="Arial" panose="020B0604020202020204" pitchFamily="34" charset="0"/>
                      </a:endParaRPr>
                    </a:p>
                    <a:p>
                      <a:r>
                        <a:rPr lang="en-US" sz="31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75000" marR="75000" marT="69978" marB="69978">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51037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31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49999" marR="75000" marT="209934" marB="69978">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385640">
                <a:tc gridSpan="2">
                  <a:txBody>
                    <a:bodyPr/>
                    <a:lstStyle/>
                    <a:p>
                      <a:endParaRPr lang="en-US" sz="3100" dirty="0">
                        <a:solidFill>
                          <a:schemeClr val="bg1"/>
                        </a:solidFill>
                        <a:latin typeface="Arial" panose="020B0604020202020204" pitchFamily="34" charset="0"/>
                        <a:cs typeface="Arial" panose="020B0604020202020204" pitchFamily="34" charset="0"/>
                      </a:endParaRPr>
                    </a:p>
                  </a:txBody>
                  <a:tcPr marL="149999" marR="75000" marT="209934" marB="69978">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67128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1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49999" marR="75000" marT="209934" marB="69978">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705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100" noProof="0" dirty="0">
                        <a:solidFill>
                          <a:schemeClr val="bg1"/>
                        </a:solidFill>
                        <a:latin typeface="Arial"/>
                        <a:cs typeface="Arial"/>
                      </a:endParaRPr>
                    </a:p>
                  </a:txBody>
                  <a:tcPr marL="149999" marR="75000" marT="209934" marB="69978">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5" name="Table 4">
            <a:extLst>
              <a:ext uri="{FF2B5EF4-FFF2-40B4-BE49-F238E27FC236}">
                <a16:creationId xmlns:a16="http://schemas.microsoft.com/office/drawing/2014/main" id="{D5ED1BC1-6854-3077-7401-67E66593D199}"/>
              </a:ext>
            </a:extLst>
          </p:cNvPr>
          <p:cNvGraphicFramePr>
            <a:graphicFrameLocks noGrp="1"/>
          </p:cNvGraphicFramePr>
          <p:nvPr userDrawn="1">
            <p:extLst>
              <p:ext uri="{D42A27DB-BD31-4B8C-83A1-F6EECF244321}">
                <p14:modId xmlns:p14="http://schemas.microsoft.com/office/powerpoint/2010/main" val="4258371008"/>
              </p:ext>
            </p:extLst>
          </p:nvPr>
        </p:nvGraphicFramePr>
        <p:xfrm>
          <a:off x="36864317" y="4"/>
          <a:ext cx="14315894" cy="50636456"/>
        </p:xfrm>
        <a:graphic>
          <a:graphicData uri="http://schemas.openxmlformats.org/drawingml/2006/table">
            <a:tbl>
              <a:tblPr firstRow="1" bandRow="1">
                <a:tableStyleId>{5C22544A-7EE6-4342-B048-85BDC9FD1C3A}</a:tableStyleId>
              </a:tblPr>
              <a:tblGrid>
                <a:gridCol w="6402642">
                  <a:extLst>
                    <a:ext uri="{9D8B030D-6E8A-4147-A177-3AD203B41FA5}">
                      <a16:colId xmlns:a16="http://schemas.microsoft.com/office/drawing/2014/main" val="20000"/>
                    </a:ext>
                  </a:extLst>
                </a:gridCol>
                <a:gridCol w="977875">
                  <a:extLst>
                    <a:ext uri="{9D8B030D-6E8A-4147-A177-3AD203B41FA5}">
                      <a16:colId xmlns:a16="http://schemas.microsoft.com/office/drawing/2014/main" val="3519466302"/>
                    </a:ext>
                  </a:extLst>
                </a:gridCol>
                <a:gridCol w="6935377">
                  <a:extLst>
                    <a:ext uri="{9D8B030D-6E8A-4147-A177-3AD203B41FA5}">
                      <a16:colId xmlns:a16="http://schemas.microsoft.com/office/drawing/2014/main" val="4164475170"/>
                    </a:ext>
                  </a:extLst>
                </a:gridCol>
              </a:tblGrid>
              <a:tr h="204077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6000" b="0" spc="600" dirty="0">
                          <a:solidFill>
                            <a:srgbClr val="1F3A4E"/>
                          </a:solidFill>
                          <a:latin typeface="Arial Black" panose="020B0A04020102020204" pitchFamily="34" charset="0"/>
                        </a:rPr>
                        <a:t>QUICK START GUIDE</a:t>
                      </a:r>
                      <a:br>
                        <a:rPr lang="en-US" sz="6000" b="0" spc="600" dirty="0">
                          <a:solidFill>
                            <a:srgbClr val="1F3A4E"/>
                          </a:solidFill>
                          <a:latin typeface="Arial Black" panose="020B0A04020102020204" pitchFamily="34" charset="0"/>
                        </a:rPr>
                      </a:br>
                      <a:r>
                        <a:rPr lang="en-US" sz="4900" b="1" spc="0" dirty="0">
                          <a:solidFill>
                            <a:srgbClr val="FF0000"/>
                          </a:solidFill>
                          <a:latin typeface="Trebuchet MS" pitchFamily="34" charset="0"/>
                        </a:rPr>
                        <a:t>(THIS SIDEBAR WILL APPEAR ON THE POSTER)</a:t>
                      </a:r>
                      <a:endParaRPr lang="en-US" sz="6000" b="1" spc="600" dirty="0">
                        <a:solidFill>
                          <a:schemeClr val="bg1"/>
                        </a:solidFill>
                        <a:latin typeface="Trebuchet MS" pitchFamily="34" charset="0"/>
                      </a:endParaRPr>
                    </a:p>
                  </a:txBody>
                  <a:tcPr marL="149999" marR="75000" marT="209934" marB="69978">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986774">
                <a:tc>
                  <a:txBody>
                    <a:bodyPr/>
                    <a:lstStyle/>
                    <a:p>
                      <a:endParaRPr lang="en-US" sz="3100" u="none" dirty="0">
                        <a:solidFill>
                          <a:srgbClr val="FFC000"/>
                        </a:solidFill>
                      </a:endParaRPr>
                    </a:p>
                  </a:txBody>
                  <a:tcPr marL="149999" marR="75000" marT="209934" marB="69978">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3100" u="none" dirty="0">
                        <a:solidFill>
                          <a:srgbClr val="FFC000"/>
                        </a:solidFill>
                      </a:endParaRPr>
                    </a:p>
                  </a:txBody>
                  <a:tcPr marL="149999" marR="75000" marT="209934" marB="69978">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373527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49999" marR="75000" marT="209934" marB="69978">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43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49999" marR="75000" marT="209934" marB="69978">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40519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txBody>
                  <a:tcPr marL="149999" marR="75000" marT="209934" marB="69978">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431117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3800" noProof="0" dirty="0">
                          <a:solidFill>
                            <a:srgbClr val="D9D9D9"/>
                          </a:solidFill>
                          <a:latin typeface="Arial" panose="020B0604020202020204" pitchFamily="34" charset="0"/>
                          <a:cs typeface="Arial" panose="020B0604020202020204" pitchFamily="34" charset="0"/>
                        </a:rPr>
                      </a:br>
                      <a:r>
                        <a:rPr lang="en-US" sz="38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49999" marR="75000" marT="209934" marB="69978">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7361277">
                <a:tc>
                  <a:txBody>
                    <a:bodyPr/>
                    <a:lstStyle/>
                    <a:p>
                      <a:r>
                        <a:rPr lang="en-US" sz="4300" b="1" dirty="0">
                          <a:solidFill>
                            <a:srgbClr val="FFC000"/>
                          </a:solidFill>
                          <a:latin typeface="Arial" panose="020B0604020202020204" pitchFamily="34" charset="0"/>
                          <a:cs typeface="Arial" panose="020B0604020202020204" pitchFamily="34" charset="0"/>
                        </a:rPr>
                        <a:t>How to</a:t>
                      </a:r>
                      <a:r>
                        <a:rPr lang="en-US" sz="4300" b="1" baseline="0" dirty="0">
                          <a:solidFill>
                            <a:srgbClr val="FFC000"/>
                          </a:solidFill>
                          <a:latin typeface="Arial" panose="020B0604020202020204" pitchFamily="34" charset="0"/>
                          <a:cs typeface="Arial" panose="020B0604020202020204" pitchFamily="34" charset="0"/>
                        </a:rPr>
                        <a:t> preview your poster prior to printing</a:t>
                      </a:r>
                      <a:endParaRPr lang="en-US" sz="4300" b="1" dirty="0">
                        <a:solidFill>
                          <a:srgbClr val="FFC000"/>
                        </a:solidFill>
                        <a:latin typeface="Arial" panose="020B0604020202020204" pitchFamily="34" charset="0"/>
                        <a:cs typeface="Arial" panose="020B0604020202020204" pitchFamily="34" charset="0"/>
                      </a:endParaRPr>
                    </a:p>
                    <a:p>
                      <a:r>
                        <a:rPr lang="en-US" sz="3800" dirty="0">
                          <a:solidFill>
                            <a:srgbClr val="D9D9D9"/>
                          </a:solidFill>
                          <a:latin typeface="Arial" panose="020B0604020202020204" pitchFamily="34" charset="0"/>
                          <a:cs typeface="Arial" panose="020B0604020202020204" pitchFamily="34" charset="0"/>
                        </a:rPr>
                        <a:t>You can preview your poster at any time by pressing the </a:t>
                      </a:r>
                      <a:r>
                        <a:rPr lang="en-US" sz="3800" b="1" dirty="0">
                          <a:solidFill>
                            <a:srgbClr val="FFC000"/>
                          </a:solidFill>
                          <a:latin typeface="Arial" panose="020B0604020202020204" pitchFamily="34" charset="0"/>
                          <a:cs typeface="Arial" panose="020B0604020202020204" pitchFamily="34" charset="0"/>
                        </a:rPr>
                        <a:t>F5 key </a:t>
                      </a:r>
                      <a:r>
                        <a:rPr lang="en-US" sz="38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3800" b="1" dirty="0">
                          <a:solidFill>
                            <a:srgbClr val="FFC000"/>
                          </a:solidFill>
                          <a:latin typeface="Arial" panose="020B0604020202020204" pitchFamily="34" charset="0"/>
                          <a:cs typeface="Arial" panose="020B0604020202020204" pitchFamily="34" charset="0"/>
                        </a:rPr>
                        <a:t>ESC</a:t>
                      </a:r>
                      <a:r>
                        <a:rPr lang="en-US" sz="3800" dirty="0">
                          <a:solidFill>
                            <a:srgbClr val="D9D9D9"/>
                          </a:solidFill>
                          <a:latin typeface="Arial" panose="020B0604020202020204" pitchFamily="34" charset="0"/>
                          <a:cs typeface="Arial" panose="020B0604020202020204" pitchFamily="34" charset="0"/>
                        </a:rPr>
                        <a:t> key.</a:t>
                      </a:r>
                    </a:p>
                  </a:txBody>
                  <a:tcPr marL="149999" marR="75000" marT="209934" marB="69978">
                    <a:solidFill>
                      <a:srgbClr val="010101"/>
                    </a:solidFill>
                  </a:tcPr>
                </a:tc>
                <a:tc gridSpan="2">
                  <a:txBody>
                    <a:bodyPr/>
                    <a:lstStyle/>
                    <a:p>
                      <a:pPr algn="ctr"/>
                      <a:r>
                        <a:rPr lang="en-US" sz="17600" b="1" dirty="0">
                          <a:solidFill>
                            <a:srgbClr val="D9D9D9"/>
                          </a:solidFill>
                          <a:latin typeface="Arial" panose="020B0604020202020204" pitchFamily="34" charset="0"/>
                          <a:cs typeface="Arial" panose="020B0604020202020204" pitchFamily="34" charset="0"/>
                        </a:rPr>
                        <a:t>F5</a:t>
                      </a:r>
                      <a:br>
                        <a:rPr lang="en-US" sz="17600" b="1" dirty="0">
                          <a:solidFill>
                            <a:srgbClr val="D9D9D9"/>
                          </a:solidFill>
                          <a:latin typeface="Arial" panose="020B0604020202020204" pitchFamily="34" charset="0"/>
                          <a:cs typeface="Arial" panose="020B0604020202020204" pitchFamily="34" charset="0"/>
                        </a:rPr>
                      </a:br>
                      <a:r>
                        <a:rPr lang="en-US" sz="4300" b="1" dirty="0">
                          <a:solidFill>
                            <a:srgbClr val="D9D9D9"/>
                          </a:solidFill>
                          <a:latin typeface="Arial" panose="020B0604020202020204" pitchFamily="34" charset="0"/>
                          <a:cs typeface="Arial" panose="020B0604020202020204" pitchFamily="34" charset="0"/>
                        </a:rPr>
                        <a:t>(Windows)</a:t>
                      </a:r>
                      <a:br>
                        <a:rPr lang="en-US" sz="4300" b="1" dirty="0">
                          <a:solidFill>
                            <a:srgbClr val="D9D9D9"/>
                          </a:solidFill>
                          <a:latin typeface="Arial" panose="020B0604020202020204" pitchFamily="34" charset="0"/>
                          <a:cs typeface="Arial" panose="020B0604020202020204" pitchFamily="34" charset="0"/>
                        </a:rPr>
                      </a:br>
                      <a:r>
                        <a:rPr lang="en-US" sz="4300" b="1" dirty="0">
                          <a:solidFill>
                            <a:srgbClr val="D9D9D9"/>
                          </a:solidFill>
                          <a:latin typeface="Arial" panose="020B0604020202020204" pitchFamily="34" charset="0"/>
                          <a:cs typeface="Arial" panose="020B0604020202020204" pitchFamily="34" charset="0"/>
                        </a:rPr>
                        <a:t>Or click on the SLIDESHOW tab (Mac and Windows)</a:t>
                      </a:r>
                      <a:endParaRPr lang="en-US" sz="3800" dirty="0">
                        <a:solidFill>
                          <a:srgbClr val="D9D9D9"/>
                        </a:solidFill>
                        <a:latin typeface="Arial" panose="020B0604020202020204" pitchFamily="34" charset="0"/>
                        <a:cs typeface="Arial" panose="020B0604020202020204" pitchFamily="34" charset="0"/>
                      </a:endParaRPr>
                    </a:p>
                  </a:txBody>
                  <a:tcPr marL="149999" marR="75000" marT="209934" marB="69978"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27596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43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a:cs typeface="Arial"/>
                        </a:rPr>
                        <a:t>To print your poster, visit </a:t>
                      </a:r>
                      <a:r>
                        <a:rPr lang="en-US" sz="3800" noProof="0" dirty="0" err="1">
                          <a:solidFill>
                            <a:srgbClr val="FFC000"/>
                          </a:solidFill>
                          <a:latin typeface="Arial"/>
                          <a:cs typeface="Arial"/>
                        </a:rPr>
                        <a:t>PosterPresentations.com</a:t>
                      </a:r>
                      <a:r>
                        <a:rPr lang="en-US" sz="3800" noProof="0" dirty="0">
                          <a:solidFill>
                            <a:srgbClr val="FFC000"/>
                          </a:solidFill>
                          <a:latin typeface="Arial"/>
                          <a:cs typeface="Arial"/>
                        </a:rPr>
                        <a:t> </a:t>
                      </a:r>
                      <a:r>
                        <a:rPr lang="en-US" sz="3800" noProof="0" dirty="0">
                          <a:solidFill>
                            <a:srgbClr val="D9D9D9"/>
                          </a:solidFill>
                          <a:latin typeface="Arial"/>
                          <a:cs typeface="Arial"/>
                        </a:rPr>
                        <a:t>and click the "</a:t>
                      </a:r>
                      <a:r>
                        <a:rPr lang="en-US" sz="3800" noProof="0" dirty="0">
                          <a:solidFill>
                            <a:srgbClr val="FFC000"/>
                          </a:solidFill>
                          <a:latin typeface="Arial"/>
                          <a:cs typeface="Arial"/>
                        </a:rPr>
                        <a:t>PRINT</a:t>
                      </a:r>
                      <a:r>
                        <a:rPr lang="en-US" sz="38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3800" noProof="0" dirty="0">
                          <a:solidFill>
                            <a:srgbClr val="D9D9D9"/>
                          </a:solidFill>
                          <a:latin typeface="Arial"/>
                          <a:cs typeface="Arial"/>
                        </a:rPr>
                      </a:br>
                      <a:br>
                        <a:rPr lang="en-US" sz="3800" noProof="0" dirty="0">
                          <a:solidFill>
                            <a:srgbClr val="D9D9D9"/>
                          </a:solidFill>
                          <a:latin typeface="Arial"/>
                          <a:cs typeface="Arial"/>
                        </a:rPr>
                      </a:br>
                      <a:r>
                        <a:rPr lang="en-US" sz="3800" noProof="0" dirty="0">
                          <a:solidFill>
                            <a:srgbClr val="D9D9D9"/>
                          </a:solidFill>
                          <a:latin typeface="Arial"/>
                          <a:cs typeface="Arial"/>
                        </a:rPr>
                        <a:t>Go to </a:t>
                      </a:r>
                      <a:r>
                        <a:rPr lang="en-US" sz="3800" noProof="0" dirty="0" err="1">
                          <a:solidFill>
                            <a:srgbClr val="FFC000"/>
                          </a:solidFill>
                          <a:latin typeface="Arial"/>
                          <a:cs typeface="Arial"/>
                        </a:rPr>
                        <a:t>PosterPresentations.com</a:t>
                      </a:r>
                      <a:r>
                        <a:rPr lang="en-US" sz="3800" noProof="0" dirty="0">
                          <a:solidFill>
                            <a:srgbClr val="D9D9D9"/>
                          </a:solidFill>
                          <a:latin typeface="Arial"/>
                          <a:cs typeface="Arial"/>
                        </a:rPr>
                        <a:t> for more information.</a:t>
                      </a:r>
                    </a:p>
                  </a:txBody>
                  <a:tcPr marL="149999" marR="75000" marT="209934" marB="69978">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727596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43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FFC000"/>
                          </a:solidFill>
                          <a:latin typeface="Arial"/>
                          <a:cs typeface="Arial"/>
                        </a:rPr>
                        <a:t>https://</a:t>
                      </a:r>
                      <a:r>
                        <a:rPr lang="en-US" sz="3800" noProof="0" dirty="0" err="1">
                          <a:solidFill>
                            <a:srgbClr val="FFC000"/>
                          </a:solidFill>
                          <a:latin typeface="Arial"/>
                          <a:cs typeface="Arial"/>
                        </a:rPr>
                        <a:t>www.posterpresentations.com</a:t>
                      </a:r>
                      <a:r>
                        <a:rPr lang="en-US" sz="3800" noProof="0" dirty="0">
                          <a:solidFill>
                            <a:srgbClr val="FFC000"/>
                          </a:solidFill>
                          <a:latin typeface="Arial"/>
                          <a:cs typeface="Arial"/>
                        </a:rPr>
                        <a:t>/poster-presentation-services-for-conferences-and-</a:t>
                      </a:r>
                      <a:r>
                        <a:rPr lang="en-US" sz="3800" noProof="0" dirty="0" err="1">
                          <a:solidFill>
                            <a:srgbClr val="FFC000"/>
                          </a:solidFill>
                          <a:latin typeface="Arial"/>
                          <a:cs typeface="Arial"/>
                        </a:rPr>
                        <a:t>events.html</a:t>
                      </a:r>
                      <a:endParaRPr lang="en-US" sz="38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800" noProof="0" dirty="0">
                        <a:solidFill>
                          <a:srgbClr val="FFC000"/>
                        </a:solidFill>
                        <a:latin typeface="Arial"/>
                        <a:cs typeface="Arial"/>
                      </a:endParaRPr>
                    </a:p>
                  </a:txBody>
                  <a:tcPr marL="149999" marR="75000" marT="209934" marB="69978">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2390269">
                <a:tc gridSpan="3">
                  <a:txBody>
                    <a:bodyPr/>
                    <a:lstStyle/>
                    <a:p>
                      <a:endParaRPr lang="en-US" sz="3800" dirty="0">
                        <a:solidFill>
                          <a:srgbClr val="1F3A4E"/>
                        </a:solidFill>
                      </a:endParaRPr>
                    </a:p>
                  </a:txBody>
                  <a:tcPr marL="149999" marR="75000" marT="209934" marB="69978">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732208">
                <a:tc gridSpan="2">
                  <a:txBody>
                    <a:bodyPr/>
                    <a:lstStyle/>
                    <a:p>
                      <a:pPr>
                        <a:lnSpc>
                          <a:spcPts val="2600"/>
                        </a:lnSpc>
                      </a:pPr>
                      <a:r>
                        <a:rPr lang="en-US" sz="3100" dirty="0">
                          <a:solidFill>
                            <a:schemeClr val="bg1">
                              <a:lumMod val="85000"/>
                            </a:schemeClr>
                          </a:solidFill>
                          <a:latin typeface="Arial"/>
                          <a:cs typeface="Arial"/>
                        </a:rPr>
                        <a:t>© 2025</a:t>
                      </a:r>
                      <a:r>
                        <a:rPr lang="en-US" sz="3100" baseline="0" dirty="0">
                          <a:solidFill>
                            <a:schemeClr val="bg1">
                              <a:lumMod val="85000"/>
                            </a:schemeClr>
                          </a:solidFill>
                          <a:latin typeface="Arial"/>
                          <a:cs typeface="Arial"/>
                        </a:rPr>
                        <a:t> </a:t>
                      </a:r>
                      <a:r>
                        <a:rPr lang="en-US" sz="3100" dirty="0" err="1">
                          <a:solidFill>
                            <a:schemeClr val="bg1">
                              <a:lumMod val="85000"/>
                            </a:schemeClr>
                          </a:solidFill>
                          <a:latin typeface="Arial"/>
                          <a:cs typeface="Arial"/>
                        </a:rPr>
                        <a:t>PosterPresentations.com</a:t>
                      </a:r>
                      <a:br>
                        <a:rPr lang="en-US" sz="3100" dirty="0">
                          <a:solidFill>
                            <a:schemeClr val="bg1">
                              <a:lumMod val="85000"/>
                            </a:schemeClr>
                          </a:solidFill>
                          <a:latin typeface="Arial"/>
                          <a:cs typeface="Arial"/>
                        </a:rPr>
                      </a:br>
                      <a:r>
                        <a:rPr lang="en-US" sz="3100" dirty="0">
                          <a:solidFill>
                            <a:schemeClr val="bg1">
                              <a:lumMod val="85000"/>
                            </a:schemeClr>
                          </a:solidFill>
                          <a:latin typeface="Arial"/>
                          <a:cs typeface="Arial"/>
                        </a:rPr>
                        <a:t>2117 Fourth Street ,</a:t>
                      </a:r>
                      <a:r>
                        <a:rPr lang="en-US" sz="3100" baseline="0" dirty="0">
                          <a:solidFill>
                            <a:schemeClr val="bg1">
                              <a:lumMod val="85000"/>
                            </a:schemeClr>
                          </a:solidFill>
                          <a:latin typeface="Arial"/>
                          <a:cs typeface="Arial"/>
                        </a:rPr>
                        <a:t> STE C        </a:t>
                      </a:r>
                    </a:p>
                    <a:p>
                      <a:pPr>
                        <a:lnSpc>
                          <a:spcPts val="2600"/>
                        </a:lnSpc>
                      </a:pPr>
                      <a:r>
                        <a:rPr lang="en-US" sz="3100" baseline="0" dirty="0">
                          <a:solidFill>
                            <a:schemeClr val="bg1">
                              <a:lumMod val="85000"/>
                            </a:schemeClr>
                          </a:solidFill>
                          <a:latin typeface="Arial"/>
                          <a:cs typeface="Arial"/>
                        </a:rPr>
                        <a:t>Berkeley CA 94710 USA</a:t>
                      </a:r>
                      <a:endParaRPr lang="en-US" sz="3100" dirty="0">
                        <a:solidFill>
                          <a:schemeClr val="bg1">
                            <a:lumMod val="85000"/>
                          </a:schemeClr>
                        </a:solidFill>
                        <a:latin typeface="Arial"/>
                        <a:cs typeface="Arial"/>
                      </a:endParaRPr>
                    </a:p>
                  </a:txBody>
                  <a:tcPr marL="149999" marR="75000" marT="209934" marB="69978">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800" dirty="0">
                          <a:solidFill>
                            <a:schemeClr val="bg1"/>
                          </a:solidFill>
                          <a:latin typeface="Arial"/>
                          <a:cs typeface="Arial"/>
                        </a:rPr>
                        <a:t>For additional help, visit our online tutorials at </a:t>
                      </a:r>
                      <a:r>
                        <a:rPr lang="en-US" sz="2200" dirty="0">
                          <a:solidFill>
                            <a:schemeClr val="bg1"/>
                          </a:solidFill>
                          <a:latin typeface="Arial"/>
                          <a:cs typeface="Arial"/>
                        </a:rPr>
                        <a:t>https://</a:t>
                      </a:r>
                      <a:r>
                        <a:rPr lang="en-US" sz="2200" dirty="0" err="1">
                          <a:solidFill>
                            <a:schemeClr val="bg1"/>
                          </a:solidFill>
                          <a:latin typeface="Arial"/>
                          <a:cs typeface="Arial"/>
                        </a:rPr>
                        <a:t>www.posterpresentations.com</a:t>
                      </a:r>
                      <a:r>
                        <a:rPr lang="en-US" sz="2200" dirty="0">
                          <a:solidFill>
                            <a:schemeClr val="bg1"/>
                          </a:solidFill>
                          <a:latin typeface="Arial"/>
                          <a:cs typeface="Arial"/>
                        </a:rPr>
                        <a:t>/</a:t>
                      </a:r>
                      <a:r>
                        <a:rPr lang="en-US" sz="2200" dirty="0" err="1">
                          <a:solidFill>
                            <a:schemeClr val="bg1"/>
                          </a:solidFill>
                          <a:latin typeface="Arial"/>
                          <a:cs typeface="Arial"/>
                        </a:rPr>
                        <a:t>helpdesk.html</a:t>
                      </a:r>
                      <a:endParaRPr lang="en-US" sz="8300" dirty="0"/>
                    </a:p>
                  </a:txBody>
                  <a:tcPr marL="149999" marR="75000" marT="209934" marB="69978">
                    <a:solidFill>
                      <a:srgbClr val="010101"/>
                    </a:solidFill>
                  </a:tcPr>
                </a:tc>
                <a:extLst>
                  <a:ext uri="{0D108BD9-81ED-4DB2-BD59-A6C34878D82A}">
                    <a16:rowId xmlns:a16="http://schemas.microsoft.com/office/drawing/2014/main" val="10009"/>
                  </a:ext>
                </a:extLst>
              </a:tr>
            </a:tbl>
          </a:graphicData>
        </a:graphic>
      </p:graphicFrame>
      <p:sp>
        <p:nvSpPr>
          <p:cNvPr id="2" name="Snip and Round Single Corner Rectangle 1">
            <a:extLst>
              <a:ext uri="{FF2B5EF4-FFF2-40B4-BE49-F238E27FC236}">
                <a16:creationId xmlns:a16="http://schemas.microsoft.com/office/drawing/2014/main" id="{BC1EA7AA-107A-4BE0-8B2D-ACE6BBA1E6E9}"/>
              </a:ext>
            </a:extLst>
          </p:cNvPr>
          <p:cNvSpPr/>
          <p:nvPr userDrawn="1"/>
        </p:nvSpPr>
        <p:spPr>
          <a:xfrm rot="5400000">
            <a:off x="-3859107" y="10525231"/>
            <a:ext cx="43717953" cy="35999740"/>
          </a:xfrm>
          <a:prstGeom prst="snipRoundRect">
            <a:avLst>
              <a:gd name="adj1" fmla="val 9621"/>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11"/>
          </a:p>
        </p:txBody>
      </p:sp>
      <p:sp>
        <p:nvSpPr>
          <p:cNvPr id="7" name="Snip and Round Single Corner Rectangle 15">
            <a:extLst>
              <a:ext uri="{FF2B5EF4-FFF2-40B4-BE49-F238E27FC236}">
                <a16:creationId xmlns:a16="http://schemas.microsoft.com/office/drawing/2014/main" id="{D8319570-9B1B-A45E-6BBC-35D1C155A2E3}"/>
              </a:ext>
            </a:extLst>
          </p:cNvPr>
          <p:cNvSpPr/>
          <p:nvPr userDrawn="1"/>
        </p:nvSpPr>
        <p:spPr>
          <a:xfrm rot="10800000" flipV="1">
            <a:off x="0" y="49099326"/>
            <a:ext cx="31268424" cy="1284750"/>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11"/>
          </a:p>
        </p:txBody>
      </p:sp>
      <p:sp>
        <p:nvSpPr>
          <p:cNvPr id="8" name="Text Box 14">
            <a:extLst>
              <a:ext uri="{FF2B5EF4-FFF2-40B4-BE49-F238E27FC236}">
                <a16:creationId xmlns:a16="http://schemas.microsoft.com/office/drawing/2014/main" id="{BD97E14B-3E5A-A0B5-5CFE-ED559B860EA9}"/>
              </a:ext>
            </a:extLst>
          </p:cNvPr>
          <p:cNvSpPr txBox="1">
            <a:spLocks noChangeArrowheads="1"/>
          </p:cNvSpPr>
          <p:nvPr userDrawn="1"/>
        </p:nvSpPr>
        <p:spPr bwMode="auto">
          <a:xfrm>
            <a:off x="1077234" y="49698712"/>
            <a:ext cx="1728323" cy="234912"/>
          </a:xfrm>
          <a:prstGeom prst="rect">
            <a:avLst/>
          </a:prstGeom>
          <a:noFill/>
          <a:ln w="9525">
            <a:noFill/>
            <a:miter lim="800000"/>
            <a:headEnd/>
            <a:tailEnd/>
          </a:ln>
          <a:effectLst/>
        </p:spPr>
        <p:txBody>
          <a:bodyPr lIns="62726" tIns="31357" rIns="62726" bIns="31357">
            <a:spAutoFit/>
          </a:bodyPr>
          <a:lstStyle/>
          <a:p>
            <a:pPr eaLnBrk="0" hangingPunct="0">
              <a:lnSpc>
                <a:spcPct val="65000"/>
              </a:lnSpc>
              <a:spcBef>
                <a:spcPct val="50000"/>
              </a:spcBef>
              <a:defRPr/>
            </a:pPr>
            <a:r>
              <a:rPr lang="en-US" sz="344"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757" b="1" dirty="0">
                <a:solidFill>
                  <a:schemeClr val="bg1">
                    <a:lumMod val="75000"/>
                  </a:schemeClr>
                </a:solidFill>
                <a:latin typeface="Arial" charset="0"/>
              </a:rPr>
              <a:t>www.PosterPresentations.com</a:t>
            </a:r>
          </a:p>
        </p:txBody>
      </p:sp>
      <p:grpSp>
        <p:nvGrpSpPr>
          <p:cNvPr id="9" name="Group 8">
            <a:extLst>
              <a:ext uri="{FF2B5EF4-FFF2-40B4-BE49-F238E27FC236}">
                <a16:creationId xmlns:a16="http://schemas.microsoft.com/office/drawing/2014/main" id="{1B2D7464-F14E-3283-4A56-39E511B5FC49}"/>
              </a:ext>
            </a:extLst>
          </p:cNvPr>
          <p:cNvGrpSpPr/>
          <p:nvPr userDrawn="1"/>
        </p:nvGrpSpPr>
        <p:grpSpPr>
          <a:xfrm>
            <a:off x="-14914" y="63888"/>
            <a:ext cx="36014652" cy="5934217"/>
            <a:chOff x="1" y="-4527"/>
            <a:chExt cx="43891200" cy="4708346"/>
          </a:xfrm>
        </p:grpSpPr>
        <p:sp>
          <p:nvSpPr>
            <p:cNvPr id="11" name="Snip and Round Single Corner Rectangle 10">
              <a:extLst>
                <a:ext uri="{FF2B5EF4-FFF2-40B4-BE49-F238E27FC236}">
                  <a16:creationId xmlns:a16="http://schemas.microsoft.com/office/drawing/2014/main" id="{81D30309-CD9E-E0A7-F280-F3AC143C5014}"/>
                </a:ext>
              </a:extLst>
            </p:cNvPr>
            <p:cNvSpPr/>
            <p:nvPr userDrawn="1"/>
          </p:nvSpPr>
          <p:spPr>
            <a:xfrm flipV="1">
              <a:off x="1" y="-4527"/>
              <a:ext cx="43891200" cy="4708346"/>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11"/>
            </a:p>
          </p:txBody>
        </p:sp>
        <p:sp>
          <p:nvSpPr>
            <p:cNvPr id="12" name="Rectangle 5">
              <a:extLst>
                <a:ext uri="{FF2B5EF4-FFF2-40B4-BE49-F238E27FC236}">
                  <a16:creationId xmlns:a16="http://schemas.microsoft.com/office/drawing/2014/main" id="{AA50E05F-C783-61BE-BC87-60F8A5553F0D}"/>
                </a:ext>
              </a:extLst>
            </p:cNvPr>
            <p:cNvSpPr/>
            <p:nvPr userDrawn="1"/>
          </p:nvSpPr>
          <p:spPr>
            <a:xfrm>
              <a:off x="35918534" y="-4527"/>
              <a:ext cx="7972667" cy="470834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11">
                <a:ln>
                  <a:noFill/>
                </a:ln>
              </a:endParaRPr>
            </a:p>
          </p:txBody>
        </p:sp>
        <p:sp>
          <p:nvSpPr>
            <p:cNvPr id="13" name="Rectangle 5">
              <a:extLst>
                <a:ext uri="{FF2B5EF4-FFF2-40B4-BE49-F238E27FC236}">
                  <a16:creationId xmlns:a16="http://schemas.microsoft.com/office/drawing/2014/main" id="{542DA323-DEF3-1557-3C4D-A8A1108A2B02}"/>
                </a:ext>
              </a:extLst>
            </p:cNvPr>
            <p:cNvSpPr/>
            <p:nvPr userDrawn="1"/>
          </p:nvSpPr>
          <p:spPr>
            <a:xfrm>
              <a:off x="41571286" y="1367073"/>
              <a:ext cx="2319915" cy="3336745"/>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11">
                <a:ln>
                  <a:noFill/>
                </a:ln>
              </a:endParaRPr>
            </a:p>
          </p:txBody>
        </p:sp>
      </p:grpSp>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519387" rtl="0" eaLnBrk="1" latinLnBrk="0" hangingPunct="1">
        <a:spcBef>
          <a:spcPct val="0"/>
        </a:spcBef>
        <a:buNone/>
        <a:defRPr sz="7057" kern="1200">
          <a:solidFill>
            <a:schemeClr val="bg1"/>
          </a:solidFill>
          <a:latin typeface="Trebuchet MS" pitchFamily="34" charset="0"/>
          <a:ea typeface="+mj-ea"/>
          <a:cs typeface="+mj-cs"/>
        </a:defRPr>
      </a:lvl1pPr>
    </p:titleStyle>
    <p:bodyStyle>
      <a:lvl1pPr marL="1319771" indent="-1319771" algn="l" defTabSz="3519387" rtl="0" eaLnBrk="1" latinLnBrk="0" hangingPunct="1">
        <a:spcBef>
          <a:spcPct val="20000"/>
        </a:spcBef>
        <a:buFont typeface="Arial" pitchFamily="34" charset="0"/>
        <a:buChar char="•"/>
        <a:defRPr sz="12349" kern="1200">
          <a:solidFill>
            <a:schemeClr val="tx1"/>
          </a:solidFill>
          <a:latin typeface="+mn-lt"/>
          <a:ea typeface="+mn-ea"/>
          <a:cs typeface="+mn-cs"/>
        </a:defRPr>
      </a:lvl1pPr>
      <a:lvl2pPr marL="2859502" indent="-1099808" algn="l" defTabSz="3519387" rtl="0" eaLnBrk="1" latinLnBrk="0" hangingPunct="1">
        <a:spcBef>
          <a:spcPct val="20000"/>
        </a:spcBef>
        <a:buFont typeface="Arial" pitchFamily="34" charset="0"/>
        <a:buChar char="–"/>
        <a:defRPr sz="10826" kern="1200">
          <a:solidFill>
            <a:schemeClr val="tx1"/>
          </a:solidFill>
          <a:latin typeface="+mn-lt"/>
          <a:ea typeface="+mn-ea"/>
          <a:cs typeface="+mn-cs"/>
        </a:defRPr>
      </a:lvl2pPr>
      <a:lvl3pPr marL="4399234" indent="-879847" algn="l" defTabSz="3519387" rtl="0" eaLnBrk="1" latinLnBrk="0" hangingPunct="1">
        <a:spcBef>
          <a:spcPct val="20000"/>
        </a:spcBef>
        <a:buFont typeface="Arial" pitchFamily="34" charset="0"/>
        <a:buChar char="•"/>
        <a:defRPr sz="9302" kern="1200">
          <a:solidFill>
            <a:schemeClr val="tx1"/>
          </a:solidFill>
          <a:latin typeface="+mn-lt"/>
          <a:ea typeface="+mn-ea"/>
          <a:cs typeface="+mn-cs"/>
        </a:defRPr>
      </a:lvl3pPr>
      <a:lvl4pPr marL="6158927" indent="-879847" algn="l" defTabSz="3519387" rtl="0" eaLnBrk="1" latinLnBrk="0" hangingPunct="1">
        <a:spcBef>
          <a:spcPct val="20000"/>
        </a:spcBef>
        <a:buFont typeface="Arial" pitchFamily="34" charset="0"/>
        <a:buChar char="–"/>
        <a:defRPr sz="7698" kern="1200">
          <a:solidFill>
            <a:schemeClr val="tx1"/>
          </a:solidFill>
          <a:latin typeface="+mn-lt"/>
          <a:ea typeface="+mn-ea"/>
          <a:cs typeface="+mn-cs"/>
        </a:defRPr>
      </a:lvl4pPr>
      <a:lvl5pPr marL="7918618" indent="-879847" algn="l" defTabSz="3519387" rtl="0" eaLnBrk="1" latinLnBrk="0" hangingPunct="1">
        <a:spcBef>
          <a:spcPct val="20000"/>
        </a:spcBef>
        <a:buFont typeface="Arial" pitchFamily="34" charset="0"/>
        <a:buChar char="»"/>
        <a:defRPr sz="7698" kern="1200">
          <a:solidFill>
            <a:schemeClr val="tx1"/>
          </a:solidFill>
          <a:latin typeface="+mn-lt"/>
          <a:ea typeface="+mn-ea"/>
          <a:cs typeface="+mn-cs"/>
        </a:defRPr>
      </a:lvl5pPr>
      <a:lvl6pPr marL="9678312" indent="-879847" algn="l" defTabSz="3519387" rtl="0" eaLnBrk="1" latinLnBrk="0" hangingPunct="1">
        <a:spcBef>
          <a:spcPct val="20000"/>
        </a:spcBef>
        <a:buFont typeface="Arial" pitchFamily="34" charset="0"/>
        <a:buChar char="•"/>
        <a:defRPr sz="7698" kern="1200">
          <a:solidFill>
            <a:schemeClr val="tx1"/>
          </a:solidFill>
          <a:latin typeface="+mn-lt"/>
          <a:ea typeface="+mn-ea"/>
          <a:cs typeface="+mn-cs"/>
        </a:defRPr>
      </a:lvl6pPr>
      <a:lvl7pPr marL="11438004" indent="-879847" algn="l" defTabSz="3519387" rtl="0" eaLnBrk="1" latinLnBrk="0" hangingPunct="1">
        <a:spcBef>
          <a:spcPct val="20000"/>
        </a:spcBef>
        <a:buFont typeface="Arial" pitchFamily="34" charset="0"/>
        <a:buChar char="•"/>
        <a:defRPr sz="7698" kern="1200">
          <a:solidFill>
            <a:schemeClr val="tx1"/>
          </a:solidFill>
          <a:latin typeface="+mn-lt"/>
          <a:ea typeface="+mn-ea"/>
          <a:cs typeface="+mn-cs"/>
        </a:defRPr>
      </a:lvl7pPr>
      <a:lvl8pPr marL="13197699" indent="-879847" algn="l" defTabSz="3519387" rtl="0" eaLnBrk="1" latinLnBrk="0" hangingPunct="1">
        <a:spcBef>
          <a:spcPct val="20000"/>
        </a:spcBef>
        <a:buFont typeface="Arial" pitchFamily="34" charset="0"/>
        <a:buChar char="•"/>
        <a:defRPr sz="7698" kern="1200">
          <a:solidFill>
            <a:schemeClr val="tx1"/>
          </a:solidFill>
          <a:latin typeface="+mn-lt"/>
          <a:ea typeface="+mn-ea"/>
          <a:cs typeface="+mn-cs"/>
        </a:defRPr>
      </a:lvl8pPr>
      <a:lvl9pPr marL="14957391" indent="-879847" algn="l" defTabSz="3519387" rtl="0" eaLnBrk="1" latinLnBrk="0" hangingPunct="1">
        <a:spcBef>
          <a:spcPct val="20000"/>
        </a:spcBef>
        <a:buFont typeface="Arial" pitchFamily="34" charset="0"/>
        <a:buChar char="•"/>
        <a:defRPr sz="7698" kern="1200">
          <a:solidFill>
            <a:schemeClr val="tx1"/>
          </a:solidFill>
          <a:latin typeface="+mn-lt"/>
          <a:ea typeface="+mn-ea"/>
          <a:cs typeface="+mn-cs"/>
        </a:defRPr>
      </a:lvl9pPr>
    </p:bodyStyle>
    <p:otherStyle>
      <a:defPPr>
        <a:defRPr lang="en-US"/>
      </a:defPPr>
      <a:lvl1pPr marL="0" algn="l" defTabSz="3519387" rtl="0" eaLnBrk="1" latinLnBrk="0" hangingPunct="1">
        <a:defRPr sz="6896" kern="1200">
          <a:solidFill>
            <a:schemeClr val="tx1"/>
          </a:solidFill>
          <a:latin typeface="+mn-lt"/>
          <a:ea typeface="+mn-ea"/>
          <a:cs typeface="+mn-cs"/>
        </a:defRPr>
      </a:lvl1pPr>
      <a:lvl2pPr marL="1759693" algn="l" defTabSz="3519387" rtl="0" eaLnBrk="1" latinLnBrk="0" hangingPunct="1">
        <a:defRPr sz="6896" kern="1200">
          <a:solidFill>
            <a:schemeClr val="tx1"/>
          </a:solidFill>
          <a:latin typeface="+mn-lt"/>
          <a:ea typeface="+mn-ea"/>
          <a:cs typeface="+mn-cs"/>
        </a:defRPr>
      </a:lvl2pPr>
      <a:lvl3pPr marL="3519387" algn="l" defTabSz="3519387" rtl="0" eaLnBrk="1" latinLnBrk="0" hangingPunct="1">
        <a:defRPr sz="6896" kern="1200">
          <a:solidFill>
            <a:schemeClr val="tx1"/>
          </a:solidFill>
          <a:latin typeface="+mn-lt"/>
          <a:ea typeface="+mn-ea"/>
          <a:cs typeface="+mn-cs"/>
        </a:defRPr>
      </a:lvl3pPr>
      <a:lvl4pPr marL="5279078" algn="l" defTabSz="3519387" rtl="0" eaLnBrk="1" latinLnBrk="0" hangingPunct="1">
        <a:defRPr sz="6896" kern="1200">
          <a:solidFill>
            <a:schemeClr val="tx1"/>
          </a:solidFill>
          <a:latin typeface="+mn-lt"/>
          <a:ea typeface="+mn-ea"/>
          <a:cs typeface="+mn-cs"/>
        </a:defRPr>
      </a:lvl4pPr>
      <a:lvl5pPr marL="7038773" algn="l" defTabSz="3519387" rtl="0" eaLnBrk="1" latinLnBrk="0" hangingPunct="1">
        <a:defRPr sz="6896" kern="1200">
          <a:solidFill>
            <a:schemeClr val="tx1"/>
          </a:solidFill>
          <a:latin typeface="+mn-lt"/>
          <a:ea typeface="+mn-ea"/>
          <a:cs typeface="+mn-cs"/>
        </a:defRPr>
      </a:lvl5pPr>
      <a:lvl6pPr marL="8798466" algn="l" defTabSz="3519387" rtl="0" eaLnBrk="1" latinLnBrk="0" hangingPunct="1">
        <a:defRPr sz="6896" kern="1200">
          <a:solidFill>
            <a:schemeClr val="tx1"/>
          </a:solidFill>
          <a:latin typeface="+mn-lt"/>
          <a:ea typeface="+mn-ea"/>
          <a:cs typeface="+mn-cs"/>
        </a:defRPr>
      </a:lvl6pPr>
      <a:lvl7pPr marL="10558160" algn="l" defTabSz="3519387" rtl="0" eaLnBrk="1" latinLnBrk="0" hangingPunct="1">
        <a:defRPr sz="6896" kern="1200">
          <a:solidFill>
            <a:schemeClr val="tx1"/>
          </a:solidFill>
          <a:latin typeface="+mn-lt"/>
          <a:ea typeface="+mn-ea"/>
          <a:cs typeface="+mn-cs"/>
        </a:defRPr>
      </a:lvl7pPr>
      <a:lvl8pPr marL="12317852" algn="l" defTabSz="3519387" rtl="0" eaLnBrk="1" latinLnBrk="0" hangingPunct="1">
        <a:defRPr sz="6896" kern="1200">
          <a:solidFill>
            <a:schemeClr val="tx1"/>
          </a:solidFill>
          <a:latin typeface="+mn-lt"/>
          <a:ea typeface="+mn-ea"/>
          <a:cs typeface="+mn-cs"/>
        </a:defRPr>
      </a:lvl8pPr>
      <a:lvl9pPr marL="14077545" algn="l" defTabSz="3519387" rtl="0" eaLnBrk="1" latinLnBrk="0" hangingPunct="1">
        <a:defRPr sz="689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36" userDrawn="1">
          <p15:clr>
            <a:srgbClr val="F26B43"/>
          </p15:clr>
        </p15:guide>
        <p15:guide id="2" userDrawn="1">
          <p15:clr>
            <a:srgbClr val="F26B43"/>
          </p15:clr>
        </p15:guide>
        <p15:guide id="3" pos="22677" userDrawn="1">
          <p15:clr>
            <a:srgbClr val="F26B43"/>
          </p15:clr>
        </p15:guide>
        <p15:guide id="4" orient="horz" pos="309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26E4E7-D720-F3D7-6611-47516DFE39CF}"/>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066903A0-26E9-B9D2-6DE3-A006F452EA24}"/>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EA1939B6-9C28-0F53-032C-21ED3371D67D}"/>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683FE85E-5D32-6F2B-D89A-BA134D6E0C66}"/>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21B82D41-95C1-0760-DAF9-5EA6B40FCB50}"/>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7D26DF20-94F2-4FD4-FA8D-CB6BD8053091}"/>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9D28EBCA-C44A-E2F9-A11A-B4FCB885C2E1}"/>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8B48B97D-5640-3B18-44D3-C9734B517A9A}"/>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1DC5B173-BDD5-025F-98D5-ECC3DD3ABF16}"/>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70A89D57-E4CE-77D7-2227-798F4661F8B6}"/>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813E0D29-2E6E-9444-C60F-85D870DC7510}"/>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C364F8B2-F317-961A-2203-E7AA05F56103}"/>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00A73A96-0834-98D3-A240-6AD7E4E5AC9D}"/>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D031E09E-C355-4787-6B4A-2188C26FFB0F}"/>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ABD145FC-9786-CFEC-9FA4-3E3714973ACC}"/>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9C4D96A2-3744-9F2E-889C-01E59BB7E407}"/>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75FB41BD-22A9-F677-F96B-541B66F35A2C}"/>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780139851"/>
      </p:ext>
    </p:extLst>
  </p:cSld>
  <p:clrMapOvr>
    <a:masterClrMapping/>
  </p:clrMapOvr>
</p:sld>
</file>

<file path=ppt/theme/theme1.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2.xml><?xml version="1.0" encoding="utf-8"?>
<a:theme xmlns:a="http://schemas.openxmlformats.org/drawingml/2006/main" name="2-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3.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5274</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Century Gothic</vt:lpstr>
      <vt:lpstr>Trebuchet MS</vt:lpstr>
      <vt:lpstr>3-column layout</vt:lpstr>
      <vt:lpstr>2-column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30x40 PowerPoint Presentation</dc:title>
  <dc:subject>Research poster presentation template</dc:subject>
  <dc:creator>PosterPresentations.com</dc:creator>
  <cp:keywords>30x40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104</cp:revision>
  <dcterms:created xsi:type="dcterms:W3CDTF">2012-02-03T19:11:35Z</dcterms:created>
  <dcterms:modified xsi:type="dcterms:W3CDTF">2025-02-11T00:21:16Z</dcterms:modified>
  <cp:category>Research poster templates</cp:category>
</cp:coreProperties>
</file>