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4" r:id="rId4"/>
  </p:sldIdLst>
  <p:sldSz cx="27432000" cy="365760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orient="horz" pos="320" userDrawn="1">
          <p15:clr>
            <a:srgbClr val="A4A3A4"/>
          </p15:clr>
        </p15:guide>
        <p15:guide id="3" orient="horz" pos="22400" userDrawn="1">
          <p15:clr>
            <a:srgbClr val="A4A3A4"/>
          </p15:clr>
        </p15:guide>
        <p15:guide id="4" orient="horz" userDrawn="1">
          <p15:clr>
            <a:srgbClr val="A4A3A4"/>
          </p15:clr>
        </p15:guide>
        <p15:guide id="5" pos="165" userDrawn="1">
          <p15:clr>
            <a:srgbClr val="A4A3A4"/>
          </p15:clr>
        </p15:guide>
        <p15:guide id="6" pos="171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autoAdjust="0"/>
    <p:restoredTop sz="96282" autoAdjust="0"/>
  </p:normalViewPr>
  <p:slideViewPr>
    <p:cSldViewPr snapToGrid="0" snapToObjects="1" showGuides="1">
      <p:cViewPr varScale="1">
        <p:scale>
          <a:sx n="37" d="100"/>
          <a:sy n="37" d="100"/>
        </p:scale>
        <p:origin x="5464" y="608"/>
      </p:cViewPr>
      <p:guideLst>
        <p:guide orient="horz" pos="2592"/>
        <p:guide orient="horz" pos="320"/>
        <p:guide orient="horz" pos="22400"/>
        <p:guide orient="horz"/>
        <p:guide pos="165"/>
        <p:guide pos="1711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5047" y="6458615"/>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27384" y="5800198"/>
            <a:ext cx="8641498"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285750" y="15791683"/>
            <a:ext cx="8683132"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87690" y="6456903"/>
            <a:ext cx="8514560"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82478" y="5806436"/>
            <a:ext cx="8519771"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449613" y="19996139"/>
            <a:ext cx="8552636"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48351" y="19340096"/>
            <a:ext cx="8553899"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463119" y="5806436"/>
            <a:ext cx="8519771"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456023" y="6414525"/>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439417" y="21882027"/>
            <a:ext cx="8706833"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439232" y="22566047"/>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440368" y="31181526"/>
            <a:ext cx="8705882" cy="553990"/>
          </a:xfrm>
          <a:prstGeom prst="rect">
            <a:avLst/>
          </a:prstGeom>
          <a:noFill/>
        </p:spPr>
        <p:txBody>
          <a:bodyPr wrap="square" lIns="182880" tIns="91436" rIns="182880"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439232" y="31900827"/>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283681" y="16430202"/>
            <a:ext cx="870588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391304" y="3283539"/>
            <a:ext cx="2069835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124420" y="2117911"/>
            <a:ext cx="21231281"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25047" y="447616"/>
            <a:ext cx="26821203" cy="923330"/>
          </a:xfrm>
          <a:prstGeom prst="rect">
            <a:avLst/>
          </a:prstGeom>
        </p:spPr>
        <p:txBody>
          <a:bodyPr wrap="square"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640" userDrawn="1">
          <p15:clr>
            <a:srgbClr val="FBAE40"/>
          </p15:clr>
        </p15:guide>
        <p15:guide id="2" pos="180">
          <p15:clr>
            <a:srgbClr val="FBAE40"/>
          </p15:clr>
        </p15:guide>
        <p15:guide id="6" pos="17100">
          <p15:clr>
            <a:srgbClr val="FBAE40"/>
          </p15:clr>
        </p15:guide>
        <p15:guide id="7" pos="11610">
          <p15:clr>
            <a:srgbClr val="FBAE40"/>
          </p15:clr>
        </p15:guide>
        <p15:guide id="8" pos="11340">
          <p15:clr>
            <a:srgbClr val="FBAE40"/>
          </p15:clr>
        </p15:guide>
        <p15:guide id="11" pos="5685">
          <p15:clr>
            <a:srgbClr val="FBAE40"/>
          </p15:clr>
        </p15:guide>
        <p15:guide id="12" pos="5955">
          <p15:clr>
            <a:srgbClr val="FBAE40"/>
          </p15:clr>
        </p15:guide>
        <p15:guide id="13" orient="horz" pos="221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25048" y="6309693"/>
            <a:ext cx="13124252" cy="734879"/>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27384" y="5651277"/>
            <a:ext cx="13121916"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25046" y="11862842"/>
            <a:ext cx="13124254"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290962" y="20280013"/>
            <a:ext cx="13153930"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285750" y="19629545"/>
            <a:ext cx="13159142"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212561" y="6309693"/>
            <a:ext cx="12882781"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211300" y="5653650"/>
            <a:ext cx="12893316"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4212501" y="19396298"/>
            <a:ext cx="12882841"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202027" y="20004386"/>
            <a:ext cx="12893315"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208041" y="26152705"/>
            <a:ext cx="12951964"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211300" y="26828710"/>
            <a:ext cx="12941423"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214488" y="32979777"/>
            <a:ext cx="12893315"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211300" y="33699079"/>
            <a:ext cx="12899649"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22976" y="12501361"/>
            <a:ext cx="13121916"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928641" indent="-357169">
              <a:defRPr sz="1563">
                <a:latin typeface="Trebuchet MS" pitchFamily="34" charset="0"/>
              </a:defRPr>
            </a:lvl2pPr>
            <a:lvl3pPr marL="1285811" indent="-357169">
              <a:defRPr sz="1563">
                <a:latin typeface="Trebuchet MS" pitchFamily="34" charset="0"/>
              </a:defRPr>
            </a:lvl3pPr>
            <a:lvl4pPr marL="1678698" indent="-392887">
              <a:defRPr sz="1563">
                <a:latin typeface="Trebuchet MS" pitchFamily="34" charset="0"/>
              </a:defRPr>
            </a:lvl4pPr>
            <a:lvl5pPr marL="1964433" indent="-285736">
              <a:defRPr sz="1563">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592292" y="3283539"/>
            <a:ext cx="20329060"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affiliations</a:t>
            </a:r>
          </a:p>
        </p:txBody>
      </p:sp>
      <p:sp>
        <p:nvSpPr>
          <p:cNvPr id="78" name="Text Placeholder 76"/>
          <p:cNvSpPr>
            <a:spLocks noGrp="1"/>
          </p:cNvSpPr>
          <p:nvPr>
            <p:ph type="body" sz="quarter" idx="151" hasCustomPrompt="1"/>
          </p:nvPr>
        </p:nvSpPr>
        <p:spPr>
          <a:xfrm>
            <a:off x="3592292" y="2117911"/>
            <a:ext cx="20329060"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authors</a:t>
            </a:r>
          </a:p>
        </p:txBody>
      </p:sp>
      <p:sp>
        <p:nvSpPr>
          <p:cNvPr id="79" name="Text Placeholder 76"/>
          <p:cNvSpPr>
            <a:spLocks noGrp="1"/>
          </p:cNvSpPr>
          <p:nvPr>
            <p:ph type="body" sz="quarter" idx="153" hasCustomPrompt="1"/>
          </p:nvPr>
        </p:nvSpPr>
        <p:spPr>
          <a:xfrm>
            <a:off x="3592292" y="447617"/>
            <a:ext cx="20329060" cy="923330"/>
          </a:xfrm>
          <a:prstGeom prst="rect">
            <a:avLst/>
          </a:prstGeom>
        </p:spPr>
        <p:txBody>
          <a:bodyPr wrap="square" anchor="t" anchorCtr="0">
            <a:spAutoFit/>
          </a:bodyPr>
          <a:lstStyle>
            <a:lvl1pPr marL="0" indent="0" algn="ctr">
              <a:buFontTx/>
              <a:buNone/>
              <a:defRPr sz="5400" b="1">
                <a:solidFill>
                  <a:schemeClr val="bg1"/>
                </a:solidFill>
                <a:latin typeface="Century Gothic" panose="020B0502020202020204" pitchFamily="34" charset="0"/>
              </a:defRPr>
            </a:lvl1pPr>
            <a:lvl2pPr>
              <a:buFontTx/>
              <a:buNone/>
              <a:defRPr sz="4500"/>
            </a:lvl2pPr>
            <a:lvl3pPr>
              <a:buFontTx/>
              <a:buNone/>
              <a:defRPr sz="4500"/>
            </a:lvl3pPr>
            <a:lvl4pPr>
              <a:buFontTx/>
              <a:buNone/>
              <a:defRPr sz="4500"/>
            </a:lvl4pPr>
            <a:lvl5pPr>
              <a:buFontTx/>
              <a:buNone/>
              <a:defRPr sz="4500"/>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2640">
          <p15:clr>
            <a:srgbClr val="FBAE40"/>
          </p15:clr>
        </p15:guide>
        <p15:guide id="2" pos="180">
          <p15:clr>
            <a:srgbClr val="FBAE40"/>
          </p15:clr>
        </p15:guide>
        <p15:guide id="6" pos="17100">
          <p15:clr>
            <a:srgbClr val="FBAE40"/>
          </p15:clr>
        </p15:guide>
        <p15:guide id="11" pos="8472" userDrawn="1">
          <p15:clr>
            <a:srgbClr val="FBAE40"/>
          </p15:clr>
        </p15:guide>
        <p15:guide id="12" pos="8808" userDrawn="1">
          <p15:clr>
            <a:srgbClr val="FBAE40"/>
          </p15:clr>
        </p15:guide>
        <p15:guide id="13" orient="horz" pos="221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25047" y="6372755"/>
            <a:ext cx="869322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27384" y="5714339"/>
            <a:ext cx="8690054"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285750" y="15791683"/>
            <a:ext cx="8710686"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9487690" y="6371043"/>
            <a:ext cx="8548688"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9482479" y="5720576"/>
            <a:ext cx="8548686"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9449613" y="19996140"/>
            <a:ext cx="8546910"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9448351" y="19340096"/>
            <a:ext cx="8553899"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18463119" y="5720577"/>
            <a:ext cx="8727685"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18456023" y="6328665"/>
            <a:ext cx="873478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18439417" y="21882027"/>
            <a:ext cx="8720588"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18439232" y="22566047"/>
            <a:ext cx="8713491"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18440368" y="31181526"/>
            <a:ext cx="8716307" cy="553990"/>
          </a:xfrm>
          <a:prstGeom prst="rect">
            <a:avLst/>
          </a:prstGeom>
          <a:noFill/>
        </p:spPr>
        <p:txBody>
          <a:bodyPr wrap="square" lIns="91436" tIns="91436" rIns="91436" bIns="91436"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400"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18439232" y="31900827"/>
            <a:ext cx="8720589"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283681" y="16430202"/>
            <a:ext cx="8713490" cy="738642"/>
          </a:xfrm>
          <a:prstGeom prst="rect">
            <a:avLst/>
          </a:prstGeom>
        </p:spPr>
        <p:txBody>
          <a:bodyPr wrap="square" lIns="228589" tIns="228589" rIns="228589" bIns="228589">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2743063"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800"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592292" y="3283539"/>
            <a:ext cx="20329060" cy="584775"/>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32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2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592292" y="2117911"/>
            <a:ext cx="20329060" cy="646331"/>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6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592292" y="447617"/>
            <a:ext cx="20329060" cy="923330"/>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2743063" rtl="0" eaLnBrk="1" fontAlgn="auto" latinLnBrk="0" hangingPunct="1">
              <a:lnSpc>
                <a:spcPct val="100000"/>
              </a:lnSpc>
              <a:spcBef>
                <a:spcPct val="20000"/>
              </a:spcBef>
              <a:spcAft>
                <a:spcPts val="0"/>
              </a:spcAft>
              <a:buClrTx/>
              <a:buSzTx/>
              <a:buFontTx/>
              <a:buNone/>
              <a:tabLst/>
              <a:defRPr/>
            </a:pPr>
            <a:r>
              <a:rPr kumimoji="0" lang="en-US" sz="54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904" userDrawn="1">
          <p15:clr>
            <a:srgbClr val="FBAE40"/>
          </p15:clr>
        </p15:guide>
        <p15:guide id="2" pos="180" userDrawn="1">
          <p15:clr>
            <a:srgbClr val="FBAE40"/>
          </p15:clr>
        </p15:guide>
        <p15:guide id="6" pos="17100" userDrawn="1">
          <p15:clr>
            <a:srgbClr val="FBAE40"/>
          </p15:clr>
        </p15:guide>
        <p15:guide id="13" orient="horz" pos="221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500419476"/>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16255841"/>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
        <p:nvSpPr>
          <p:cNvPr id="30" name="Snip and Round Single Corner Rectangle 29">
            <a:extLst>
              <a:ext uri="{FF2B5EF4-FFF2-40B4-BE49-F238E27FC236}">
                <a16:creationId xmlns:a16="http://schemas.microsoft.com/office/drawing/2014/main" id="{6B2F9535-E2B2-530E-316B-0B66D65B870E}"/>
              </a:ext>
            </a:extLst>
          </p:cNvPr>
          <p:cNvSpPr/>
          <p:nvPr userDrawn="1"/>
        </p:nvSpPr>
        <p:spPr>
          <a:xfrm rot="5400000">
            <a:off x="-11102998" y="16487612"/>
            <a:ext cx="31197628" cy="8991633"/>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1" name="Snip and Round Single Corner Rectangle 30">
            <a:extLst>
              <a:ext uri="{FF2B5EF4-FFF2-40B4-BE49-F238E27FC236}">
                <a16:creationId xmlns:a16="http://schemas.microsoft.com/office/drawing/2014/main" id="{B398ED03-F8B5-F8E1-746B-1F75387C0D5E}"/>
              </a:ext>
            </a:extLst>
          </p:cNvPr>
          <p:cNvSpPr/>
          <p:nvPr userDrawn="1"/>
        </p:nvSpPr>
        <p:spPr>
          <a:xfrm rot="5400000">
            <a:off x="-1868302" y="16706479"/>
            <a:ext cx="31197628" cy="855389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2" name="Snip and Round Single Corner Rectangle 31">
            <a:extLst>
              <a:ext uri="{FF2B5EF4-FFF2-40B4-BE49-F238E27FC236}">
                <a16:creationId xmlns:a16="http://schemas.microsoft.com/office/drawing/2014/main" id="{5441D8EE-849E-96E1-D5CD-DA96A9D088D7}"/>
              </a:ext>
            </a:extLst>
          </p:cNvPr>
          <p:cNvSpPr/>
          <p:nvPr userDrawn="1"/>
        </p:nvSpPr>
        <p:spPr>
          <a:xfrm rot="5400000">
            <a:off x="7346414" y="16496657"/>
            <a:ext cx="31197626" cy="8973545"/>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3" name="Snip and Round Single Corner Rectangle 15">
            <a:extLst>
              <a:ext uri="{FF2B5EF4-FFF2-40B4-BE49-F238E27FC236}">
                <a16:creationId xmlns:a16="http://schemas.microsoft.com/office/drawing/2014/main" id="{BDBE274B-4F69-24B7-7D0A-FFDF3BDFF1A8}"/>
              </a:ext>
            </a:extLst>
          </p:cNvPr>
          <p:cNvSpPr/>
          <p:nvPr userDrawn="1"/>
        </p:nvSpPr>
        <p:spPr>
          <a:xfrm rot="10800000" flipV="1">
            <a:off x="-1" y="35641011"/>
            <a:ext cx="25982039" cy="93498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4" name="Text Box 14">
            <a:extLst>
              <a:ext uri="{FF2B5EF4-FFF2-40B4-BE49-F238E27FC236}">
                <a16:creationId xmlns:a16="http://schemas.microsoft.com/office/drawing/2014/main" id="{70ACAE6C-1E06-8716-76F5-9E9B5E86E44B}"/>
              </a:ext>
            </a:extLst>
          </p:cNvPr>
          <p:cNvSpPr txBox="1">
            <a:spLocks noChangeArrowheads="1"/>
          </p:cNvSpPr>
          <p:nvPr userDrawn="1"/>
        </p:nvSpPr>
        <p:spPr bwMode="auto">
          <a:xfrm>
            <a:off x="979566" y="35989902"/>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35" name="Group 34">
            <a:extLst>
              <a:ext uri="{FF2B5EF4-FFF2-40B4-BE49-F238E27FC236}">
                <a16:creationId xmlns:a16="http://schemas.microsoft.com/office/drawing/2014/main" id="{DD89F448-B8FC-1CCE-33BF-21E0947B3D90}"/>
              </a:ext>
            </a:extLst>
          </p:cNvPr>
          <p:cNvGrpSpPr/>
          <p:nvPr userDrawn="1"/>
        </p:nvGrpSpPr>
        <p:grpSpPr>
          <a:xfrm>
            <a:off x="-3" y="2"/>
            <a:ext cx="27432000" cy="4603529"/>
            <a:chOff x="1" y="-4527"/>
            <a:chExt cx="43891200" cy="4708346"/>
          </a:xfrm>
        </p:grpSpPr>
        <p:sp>
          <p:nvSpPr>
            <p:cNvPr id="36" name="Snip and Round Single Corner Rectangle 35">
              <a:extLst>
                <a:ext uri="{FF2B5EF4-FFF2-40B4-BE49-F238E27FC236}">
                  <a16:creationId xmlns:a16="http://schemas.microsoft.com/office/drawing/2014/main" id="{3B071C7C-9CD6-CF54-FA34-A83103386F39}"/>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7" name="Rectangle 5">
              <a:extLst>
                <a:ext uri="{FF2B5EF4-FFF2-40B4-BE49-F238E27FC236}">
                  <a16:creationId xmlns:a16="http://schemas.microsoft.com/office/drawing/2014/main" id="{7D057CDF-63D7-AAD1-1123-E39D1E94DE43}"/>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38" name="Rectangle 5">
              <a:extLst>
                <a:ext uri="{FF2B5EF4-FFF2-40B4-BE49-F238E27FC236}">
                  <a16:creationId xmlns:a16="http://schemas.microsoft.com/office/drawing/2014/main" id="{2AFA6901-FBF5-E895-332F-5AE8400A9865}"/>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8" userDrawn="1">
          <p15:clr>
            <a:srgbClr val="F26B43"/>
          </p15:clr>
        </p15:guide>
        <p15:guide id="2">
          <p15:clr>
            <a:srgbClr val="F26B43"/>
          </p15:clr>
        </p15:guide>
        <p15:guide id="3" pos="17280">
          <p15:clr>
            <a:srgbClr val="F26B43"/>
          </p15:clr>
        </p15:guide>
        <p15:guide id="4" orient="horz" pos="224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9" name="Snip and Round Single Corner Rectangle 28">
            <a:extLst>
              <a:ext uri="{FF2B5EF4-FFF2-40B4-BE49-F238E27FC236}">
                <a16:creationId xmlns:a16="http://schemas.microsoft.com/office/drawing/2014/main" id="{17976246-FA95-7005-CB6C-A1EE4DDC6C45}"/>
              </a:ext>
            </a:extLst>
          </p:cNvPr>
          <p:cNvSpPr/>
          <p:nvPr userDrawn="1"/>
        </p:nvSpPr>
        <p:spPr>
          <a:xfrm rot="5400000">
            <a:off x="-8850236" y="14242043"/>
            <a:ext cx="31190438" cy="13489966"/>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30" name="Snip and Round Single Corner Rectangle 29">
            <a:extLst>
              <a:ext uri="{FF2B5EF4-FFF2-40B4-BE49-F238E27FC236}">
                <a16:creationId xmlns:a16="http://schemas.microsoft.com/office/drawing/2014/main" id="{0760CF1E-7464-0C00-4EC0-2D57EF791F97}"/>
              </a:ext>
            </a:extLst>
          </p:cNvPr>
          <p:cNvSpPr/>
          <p:nvPr userDrawn="1"/>
        </p:nvSpPr>
        <p:spPr>
          <a:xfrm rot="5400000">
            <a:off x="5091796" y="14242042"/>
            <a:ext cx="31190436" cy="13489966"/>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500419476"/>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2516255841"/>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
        <p:nvSpPr>
          <p:cNvPr id="23" name="Snip and Round Single Corner Rectangle 15">
            <a:extLst>
              <a:ext uri="{FF2B5EF4-FFF2-40B4-BE49-F238E27FC236}">
                <a16:creationId xmlns:a16="http://schemas.microsoft.com/office/drawing/2014/main" id="{29A1B80D-081D-920B-09DB-94F682B48979}"/>
              </a:ext>
            </a:extLst>
          </p:cNvPr>
          <p:cNvSpPr/>
          <p:nvPr userDrawn="1"/>
        </p:nvSpPr>
        <p:spPr>
          <a:xfrm rot="10800000" flipV="1">
            <a:off x="-1" y="35641011"/>
            <a:ext cx="25982039" cy="93498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4" name="Text Box 14">
            <a:extLst>
              <a:ext uri="{FF2B5EF4-FFF2-40B4-BE49-F238E27FC236}">
                <a16:creationId xmlns:a16="http://schemas.microsoft.com/office/drawing/2014/main" id="{4DC6A7CB-0FD2-A54D-2D62-24B71BD35B7D}"/>
              </a:ext>
            </a:extLst>
          </p:cNvPr>
          <p:cNvSpPr txBox="1">
            <a:spLocks noChangeArrowheads="1"/>
          </p:cNvSpPr>
          <p:nvPr userDrawn="1"/>
        </p:nvSpPr>
        <p:spPr bwMode="auto">
          <a:xfrm>
            <a:off x="979566" y="35989902"/>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25" name="Group 24">
            <a:extLst>
              <a:ext uri="{FF2B5EF4-FFF2-40B4-BE49-F238E27FC236}">
                <a16:creationId xmlns:a16="http://schemas.microsoft.com/office/drawing/2014/main" id="{C2E024F0-19EE-80A0-83C7-6C5DF50649B1}"/>
              </a:ext>
            </a:extLst>
          </p:cNvPr>
          <p:cNvGrpSpPr/>
          <p:nvPr userDrawn="1"/>
        </p:nvGrpSpPr>
        <p:grpSpPr>
          <a:xfrm>
            <a:off x="-3" y="2"/>
            <a:ext cx="27432000" cy="4838698"/>
            <a:chOff x="1" y="-4527"/>
            <a:chExt cx="43891200" cy="4708346"/>
          </a:xfrm>
        </p:grpSpPr>
        <p:sp>
          <p:nvSpPr>
            <p:cNvPr id="26" name="Snip and Round Single Corner Rectangle 25">
              <a:extLst>
                <a:ext uri="{FF2B5EF4-FFF2-40B4-BE49-F238E27FC236}">
                  <a16:creationId xmlns:a16="http://schemas.microsoft.com/office/drawing/2014/main" id="{961AFAAE-F2BA-9E38-A409-586515DB1247}"/>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27" name="Rectangle 5">
              <a:extLst>
                <a:ext uri="{FF2B5EF4-FFF2-40B4-BE49-F238E27FC236}">
                  <a16:creationId xmlns:a16="http://schemas.microsoft.com/office/drawing/2014/main" id="{93AD3334-D158-E483-4A92-91AE225ACA34}"/>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28" name="Rectangle 5">
              <a:extLst>
                <a:ext uri="{FF2B5EF4-FFF2-40B4-BE49-F238E27FC236}">
                  <a16:creationId xmlns:a16="http://schemas.microsoft.com/office/drawing/2014/main" id="{76DF503B-2268-B8B7-6B99-A55ADE880D0C}"/>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8">
          <p15:clr>
            <a:srgbClr val="F26B43"/>
          </p15:clr>
        </p15:guide>
        <p15:guide id="2" userDrawn="1">
          <p15:clr>
            <a:srgbClr val="F26B43"/>
          </p15:clr>
        </p15:guide>
        <p15:guide id="3" pos="17280">
          <p15:clr>
            <a:srgbClr val="F26B43"/>
          </p15:clr>
        </p15:guide>
        <p15:guide id="4" orient="horz" pos="224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8DC3A011-B905-7657-D74E-E4E59CD29386}"/>
              </a:ext>
            </a:extLst>
          </p:cNvPr>
          <p:cNvGraphicFramePr>
            <a:graphicFrameLocks noGrp="1"/>
          </p:cNvGraphicFramePr>
          <p:nvPr userDrawn="1">
            <p:extLst>
              <p:ext uri="{D42A27DB-BD31-4B8C-83A1-F6EECF244321}">
                <p14:modId xmlns:p14="http://schemas.microsoft.com/office/powerpoint/2010/main" val="2491616302"/>
              </p:ext>
            </p:extLst>
          </p:nvPr>
        </p:nvGraphicFramePr>
        <p:xfrm>
          <a:off x="-11582400" y="56545"/>
          <a:ext cx="10908792" cy="36599366"/>
        </p:xfrm>
        <a:graphic>
          <a:graphicData uri="http://schemas.openxmlformats.org/drawingml/2006/table">
            <a:tbl>
              <a:tblPr firstRow="1" bandRow="1">
                <a:tableStyleId>{5C22544A-7EE6-4342-B048-85BDC9FD1C3A}</a:tableStyleId>
              </a:tblPr>
              <a:tblGrid>
                <a:gridCol w="4677604">
                  <a:extLst>
                    <a:ext uri="{9D8B030D-6E8A-4147-A177-3AD203B41FA5}">
                      <a16:colId xmlns:a16="http://schemas.microsoft.com/office/drawing/2014/main" val="20000"/>
                    </a:ext>
                  </a:extLst>
                </a:gridCol>
                <a:gridCol w="6231188">
                  <a:extLst>
                    <a:ext uri="{9D8B030D-6E8A-4147-A177-3AD203B41FA5}">
                      <a16:colId xmlns:a16="http://schemas.microsoft.com/office/drawing/2014/main" val="20001"/>
                    </a:ext>
                  </a:extLst>
                </a:gridCol>
              </a:tblGrid>
              <a:tr h="14517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1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4811">
                <a:tc gridSpan="2">
                  <a:txBody>
                    <a:bodyPr/>
                    <a:lstStyle/>
                    <a:p>
                      <a:pPr defTabSz="3765639"/>
                      <a:r>
                        <a:rPr lang="en-US" sz="2200" b="0" i="0" dirty="0">
                          <a:solidFill>
                            <a:srgbClr val="D9D9D9"/>
                          </a:solidFill>
                          <a:latin typeface="Arial"/>
                          <a:cs typeface="Arial"/>
                        </a:rPr>
                        <a:t>This PowerPoint template is designed to create a </a:t>
                      </a:r>
                      <a:r>
                        <a:rPr lang="en-US" sz="2200" b="1" i="0" dirty="0">
                          <a:solidFill>
                            <a:srgbClr val="FFC000"/>
                          </a:solidFill>
                          <a:latin typeface="Arial"/>
                          <a:cs typeface="Arial"/>
                        </a:rPr>
                        <a:t>36"x48" </a:t>
                      </a:r>
                      <a:r>
                        <a:rPr lang="en-US" sz="2200" b="0" i="0" dirty="0">
                          <a:solidFill>
                            <a:srgbClr val="D9D9D9"/>
                          </a:solidFill>
                          <a:latin typeface="Arial"/>
                          <a:cs typeface="Arial"/>
                        </a:rPr>
                        <a:t>research poster. Simply add your title, subtitle, text, tables, charts, and photos to customize your poster.</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To assist you in the design process and address any poster-related questions, we offer a series of online tutorials. Visit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select the </a:t>
                      </a:r>
                      <a:r>
                        <a:rPr lang="en-US" sz="2200" b="1" i="0" dirty="0">
                          <a:solidFill>
                            <a:srgbClr val="FFC000"/>
                          </a:solidFill>
                          <a:latin typeface="Arial"/>
                          <a:cs typeface="Arial"/>
                        </a:rPr>
                        <a:t>Tutorials </a:t>
                      </a:r>
                      <a:r>
                        <a:rPr lang="en-US" sz="2200" b="0" i="0" dirty="0">
                          <a:solidFill>
                            <a:srgbClr val="D9D9D9"/>
                          </a:solidFill>
                          <a:latin typeface="Arial"/>
                          <a:cs typeface="Arial"/>
                        </a:rPr>
                        <a:t>tab for detailed guidance.</a:t>
                      </a:r>
                    </a:p>
                    <a:p>
                      <a:pPr defTabSz="3765639"/>
                      <a:endParaRPr lang="en-US" sz="2200" b="0" i="0" dirty="0">
                        <a:solidFill>
                          <a:srgbClr val="D9D9D9"/>
                        </a:solidFill>
                        <a:latin typeface="Arial"/>
                        <a:cs typeface="Arial"/>
                      </a:endParaRPr>
                    </a:p>
                    <a:p>
                      <a:pPr defTabSz="3765639"/>
                      <a:r>
                        <a:rPr lang="en-US" sz="2200" b="0" i="0" dirty="0">
                          <a:solidFill>
                            <a:srgbClr val="D9D9D9"/>
                          </a:solidFill>
                          <a:latin typeface="Arial"/>
                          <a:cs typeface="Arial"/>
                        </a:rPr>
                        <a:t>For same-day professional printing of your poster, go to </a:t>
                      </a:r>
                      <a:r>
                        <a:rPr lang="en-US" sz="2200" b="1" i="0" dirty="0" err="1">
                          <a:solidFill>
                            <a:srgbClr val="FFC000"/>
                          </a:solidFill>
                          <a:latin typeface="Arial"/>
                          <a:cs typeface="Arial"/>
                        </a:rPr>
                        <a:t>PosterPresentations.com</a:t>
                      </a:r>
                      <a:r>
                        <a:rPr lang="en-US" sz="2200" b="1" i="0" dirty="0">
                          <a:solidFill>
                            <a:srgbClr val="FFC000"/>
                          </a:solidFill>
                          <a:latin typeface="Arial"/>
                          <a:cs typeface="Arial"/>
                        </a:rPr>
                        <a:t> </a:t>
                      </a:r>
                      <a:r>
                        <a:rPr lang="en-US" sz="2200" b="0" i="0" dirty="0">
                          <a:solidFill>
                            <a:srgbClr val="D9D9D9"/>
                          </a:solidFill>
                          <a:latin typeface="Arial"/>
                          <a:cs typeface="Arial"/>
                        </a:rPr>
                        <a:t>and click on the ”</a:t>
                      </a:r>
                      <a:r>
                        <a:rPr lang="en-US" sz="2200" b="1" i="0" dirty="0">
                          <a:solidFill>
                            <a:srgbClr val="FFC000"/>
                          </a:solidFill>
                          <a:latin typeface="Arial"/>
                          <a:cs typeface="Arial"/>
                        </a:rPr>
                        <a:t>PRINT</a:t>
                      </a:r>
                      <a:r>
                        <a:rPr lang="en-US" sz="2200" b="0" i="0" dirty="0">
                          <a:solidFill>
                            <a:srgbClr val="D9D9D9"/>
                          </a:solidFill>
                          <a:latin typeface="Arial"/>
                          <a:cs typeface="Arial"/>
                        </a:rPr>
                        <a:t>” button or click on any of our poster options.</a:t>
                      </a:r>
                      <a:endParaRPr lang="en-US" sz="2200" b="0" dirty="0">
                        <a:solidFill>
                          <a:srgbClr val="D9D9D9"/>
                        </a:solidFill>
                        <a:latin typeface="Arial"/>
                        <a:cs typeface="Arial"/>
                      </a:endParaRPr>
                    </a:p>
                  </a:txBody>
                  <a:tcPr marL="114300" marR="57150" marT="152400" marB="508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994359">
                <a:tc>
                  <a:txBody>
                    <a:bodyPr/>
                    <a:lstStyle/>
                    <a:p>
                      <a:pPr algn="ctr"/>
                      <a:endParaRPr lang="en-US" sz="2200" dirty="0">
                        <a:solidFill>
                          <a:srgbClr val="1F3A4E"/>
                        </a:solidFill>
                      </a:endParaRPr>
                    </a:p>
                    <a:p>
                      <a:pPr algn="ctr"/>
                      <a:endParaRPr lang="en-US" sz="2200" dirty="0">
                        <a:solidFill>
                          <a:srgbClr val="1F3A4E"/>
                        </a:solidFill>
                      </a:endParaRPr>
                    </a:p>
                    <a:p>
                      <a:pPr algn="ctr"/>
                      <a:r>
                        <a:rPr lang="en-US" sz="2200" dirty="0">
                          <a:solidFill>
                            <a:schemeClr val="bg1"/>
                          </a:solidFill>
                          <a:latin typeface="Arial" panose="020B0604020202020204" pitchFamily="34" charset="0"/>
                          <a:cs typeface="Arial" panose="020B0604020202020204" pitchFamily="34" charset="0"/>
                        </a:rPr>
                        <a:t>This is a template for a </a:t>
                      </a:r>
                    </a:p>
                    <a:p>
                      <a:pPr algn="ctr"/>
                      <a:r>
                        <a:rPr lang="en-US" sz="2200" dirty="0">
                          <a:solidFill>
                            <a:schemeClr val="bg1"/>
                          </a:solidFill>
                          <a:latin typeface="Arial" panose="020B0604020202020204" pitchFamily="34" charset="0"/>
                          <a:cs typeface="Arial" panose="020B0604020202020204" pitchFamily="34" charset="0"/>
                        </a:rPr>
                        <a:t>presentation poster</a:t>
                      </a:r>
                      <a:br>
                        <a:rPr lang="en-US" sz="22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200" dirty="0">
                          <a:solidFill>
                            <a:schemeClr val="bg1"/>
                          </a:solidFill>
                          <a:latin typeface="Arial" panose="020B0604020202020204" pitchFamily="34" charset="0"/>
                          <a:cs typeface="Arial" panose="020B0604020202020204" pitchFamily="34" charset="0"/>
                        </a:rPr>
                      </a:br>
                      <a:endParaRPr lang="en-US" sz="2200" dirty="0">
                        <a:solidFill>
                          <a:srgbClr val="1F3A4E"/>
                        </a:solidFill>
                      </a:endParaRPr>
                    </a:p>
                  </a:txBody>
                  <a:tcPr marL="57150" marR="57150" marT="50800" marB="508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Important: Check the template size</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2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2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36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endParaRPr lang="en-US" sz="2200" b="0" baseline="0" dirty="0">
                        <a:solidFill>
                          <a:srgbClr val="FFC000"/>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8"/>
                  </a:ext>
                </a:extLst>
              </a:tr>
              <a:tr h="4684452">
                <a:tc>
                  <a:txBody>
                    <a:bodyPr/>
                    <a:lstStyle/>
                    <a:p>
                      <a:endParaRPr lang="en-US" sz="2200" dirty="0">
                        <a:solidFill>
                          <a:srgbClr val="1F3A4E"/>
                        </a:solidFill>
                      </a:endParaRPr>
                    </a:p>
                  </a:txBody>
                  <a:tcPr marL="57150" marR="57150" marT="50800" marB="50800">
                    <a:blipFill rotWithShape="1">
                      <a:blip r:embed="rId3"/>
                      <a:stretch>
                        <a:fillRect/>
                      </a:stretch>
                    </a:blipFill>
                  </a:tcPr>
                </a:tc>
                <a:tc>
                  <a:txBody>
                    <a:bodyPr/>
                    <a:lstStyle/>
                    <a:p>
                      <a:pPr algn="l"/>
                      <a:r>
                        <a:rPr lang="en-US" sz="27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7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700" b="1" baseline="0" dirty="0">
                        <a:solidFill>
                          <a:srgbClr val="FFC000"/>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200" b="0" baseline="0" dirty="0">
                        <a:solidFill>
                          <a:srgbClr val="D9D9D9"/>
                        </a:solidFill>
                        <a:latin typeface="Arial" panose="020B0604020202020204" pitchFamily="34" charset="0"/>
                        <a:cs typeface="Arial" panose="020B0604020202020204" pitchFamily="34" charset="0"/>
                      </a:endParaRPr>
                    </a:p>
                    <a:p>
                      <a:pPr algn="l"/>
                      <a:r>
                        <a:rPr lang="en-US" sz="22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2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14300" marR="57150" marT="152400" marB="50800">
                    <a:solidFill>
                      <a:srgbClr val="010101"/>
                    </a:solidFill>
                  </a:tcPr>
                </a:tc>
                <a:extLst>
                  <a:ext uri="{0D108BD9-81ED-4DB2-BD59-A6C34878D82A}">
                    <a16:rowId xmlns:a16="http://schemas.microsoft.com/office/drawing/2014/main" val="10001"/>
                  </a:ext>
                </a:extLst>
              </a:tr>
              <a:tr h="196667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700" b="1" baseline="0" dirty="0">
                          <a:solidFill>
                            <a:srgbClr val="FFC000"/>
                          </a:solidFill>
                          <a:latin typeface="Arial" panose="020B0604020202020204" pitchFamily="34" charset="0"/>
                          <a:cs typeface="Arial" panose="020B0604020202020204" pitchFamily="34" charset="0"/>
                        </a:rPr>
                        <a:t>Ruler and Guides</a:t>
                      </a:r>
                      <a:br>
                        <a:rPr lang="en-US" sz="2200" b="0" baseline="0" dirty="0">
                          <a:solidFill>
                            <a:srgbClr val="FFC000"/>
                          </a:solidFill>
                          <a:latin typeface="Arial" panose="020B0604020202020204" pitchFamily="34" charset="0"/>
                          <a:cs typeface="Arial" panose="020B0604020202020204" pitchFamily="34" charset="0"/>
                        </a:rPr>
                      </a:br>
                      <a:r>
                        <a:rPr lang="en-US" sz="22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2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57150" marR="57150" marT="50800" marB="508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7249">
                <a:tc>
                  <a:txBody>
                    <a:bodyPr/>
                    <a:lstStyle/>
                    <a:p>
                      <a:endParaRPr lang="en-US" sz="2200" dirty="0">
                        <a:solidFill>
                          <a:srgbClr val="1F3A4E"/>
                        </a:solidFill>
                      </a:endParaRPr>
                    </a:p>
                  </a:txBody>
                  <a:tcPr marL="57150" marR="57150" marT="50800" marB="50800">
                    <a:blipFill rotWithShape="1">
                      <a:blip r:embed="rId4"/>
                      <a:stretch>
                        <a:fillRect/>
                      </a:stretch>
                    </a:blipFill>
                  </a:tcPr>
                </a:tc>
                <a:tc>
                  <a:txBody>
                    <a:bodyPr/>
                    <a:lstStyle/>
                    <a:p>
                      <a:pPr marL="0" lvl="1" indent="0" algn="l" defTabSz="114300"/>
                      <a:r>
                        <a:rPr lang="en-US" sz="2700" b="1" baseline="0" dirty="0">
                          <a:solidFill>
                            <a:srgbClr val="FFC000"/>
                          </a:solidFill>
                          <a:latin typeface="Arial" panose="020B0604020202020204" pitchFamily="34" charset="0"/>
                          <a:cs typeface="Arial" panose="020B0604020202020204" pitchFamily="34" charset="0"/>
                        </a:rPr>
                        <a:t>Headers and text containers</a:t>
                      </a:r>
                      <a:br>
                        <a:rPr lang="en-US" sz="2200" b="0" baseline="0" dirty="0">
                          <a:solidFill>
                            <a:schemeClr val="bg1"/>
                          </a:solidFill>
                          <a:latin typeface="Arial" panose="020B0604020202020204" pitchFamily="34" charset="0"/>
                          <a:cs typeface="Arial" panose="020B0604020202020204" pitchFamily="34" charset="0"/>
                        </a:rPr>
                      </a:br>
                      <a:r>
                        <a:rPr lang="en-US" sz="22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2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2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200" b="0" baseline="0" dirty="0">
                        <a:solidFill>
                          <a:srgbClr val="D9D9D9"/>
                        </a:solidFill>
                        <a:latin typeface="Arial" panose="020B0604020202020204" pitchFamily="34" charset="0"/>
                        <a:cs typeface="Arial" panose="020B0604020202020204" pitchFamily="34" charset="0"/>
                      </a:endParaRPr>
                    </a:p>
                  </a:txBody>
                  <a:tcPr marL="114300" marR="57150" marT="152400" marB="50800">
                    <a:solidFill>
                      <a:srgbClr val="010101"/>
                    </a:solidFill>
                  </a:tcPr>
                </a:tc>
                <a:extLst>
                  <a:ext uri="{0D108BD9-81ED-4DB2-BD59-A6C34878D82A}">
                    <a16:rowId xmlns:a16="http://schemas.microsoft.com/office/drawing/2014/main" val="10003"/>
                  </a:ext>
                </a:extLst>
              </a:tr>
              <a:tr h="3843880">
                <a:tc gridSpan="2">
                  <a:txBody>
                    <a:bodyPr/>
                    <a:lstStyle/>
                    <a:p>
                      <a:r>
                        <a:rPr lang="en-US" sz="2700" b="1" dirty="0">
                          <a:solidFill>
                            <a:srgbClr val="FFC000"/>
                          </a:solidFill>
                          <a:latin typeface="Arial" panose="020B0604020202020204" pitchFamily="34" charset="0"/>
                          <a:cs typeface="Arial" panose="020B0604020202020204" pitchFamily="34" charset="0"/>
                        </a:rPr>
                        <a:t>Adding content to the poster</a:t>
                      </a:r>
                    </a:p>
                    <a:p>
                      <a:r>
                        <a:rPr lang="en-US" sz="22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200" baseline="0" dirty="0">
                        <a:solidFill>
                          <a:srgbClr val="D9D9D9"/>
                        </a:solidFill>
                        <a:latin typeface="Arial" panose="020B0604020202020204" pitchFamily="34" charset="0"/>
                        <a:cs typeface="Arial" panose="020B0604020202020204" pitchFamily="34" charset="0"/>
                      </a:endParaRPr>
                    </a:p>
                    <a:p>
                      <a:r>
                        <a:rPr lang="en-US" sz="22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57150" marR="57150" marT="50800" marB="508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9706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14300" marR="57150" marT="152400" marB="508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504783">
                <a:tc gridSpan="2">
                  <a:txBody>
                    <a:bodyPr/>
                    <a:lstStyle/>
                    <a:p>
                      <a:endParaRPr lang="en-US" sz="2200" dirty="0">
                        <a:solidFill>
                          <a:schemeClr val="bg1"/>
                        </a:solidFill>
                        <a:latin typeface="Arial" panose="020B0604020202020204" pitchFamily="34" charset="0"/>
                        <a:cs typeface="Arial" panose="020B0604020202020204" pitchFamily="34" charset="0"/>
                      </a:endParaRPr>
                    </a:p>
                  </a:txBody>
                  <a:tcPr marL="114300" marR="57150" marT="152400" marB="508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0293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2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14300" marR="57150" marT="152400" marB="508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481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solidFill>
                          <a:schemeClr val="bg1"/>
                        </a:solidFill>
                        <a:latin typeface="Arial"/>
                        <a:cs typeface="Arial"/>
                      </a:endParaRPr>
                    </a:p>
                  </a:txBody>
                  <a:tcPr marL="114300" marR="57150" marT="152400" marB="508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4" name="Table 23">
            <a:extLst>
              <a:ext uri="{FF2B5EF4-FFF2-40B4-BE49-F238E27FC236}">
                <a16:creationId xmlns:a16="http://schemas.microsoft.com/office/drawing/2014/main" id="{BDE556D7-7285-12EF-B2A4-5D29C21D6C76}"/>
              </a:ext>
            </a:extLst>
          </p:cNvPr>
          <p:cNvGraphicFramePr>
            <a:graphicFrameLocks noGrp="1"/>
          </p:cNvGraphicFramePr>
          <p:nvPr userDrawn="1">
            <p:extLst>
              <p:ext uri="{D42A27DB-BD31-4B8C-83A1-F6EECF244321}">
                <p14:modId xmlns:p14="http://schemas.microsoft.com/office/powerpoint/2010/main" val="2690504712"/>
              </p:ext>
            </p:extLst>
          </p:nvPr>
        </p:nvGraphicFramePr>
        <p:xfrm>
          <a:off x="28090812" y="1"/>
          <a:ext cx="10908791" cy="36660907"/>
        </p:xfrm>
        <a:graphic>
          <a:graphicData uri="http://schemas.openxmlformats.org/drawingml/2006/table">
            <a:tbl>
              <a:tblPr firstRow="1" bandRow="1">
                <a:tableStyleId>{5C22544A-7EE6-4342-B048-85BDC9FD1C3A}</a:tableStyleId>
              </a:tblPr>
              <a:tblGrid>
                <a:gridCol w="4878849">
                  <a:extLst>
                    <a:ext uri="{9D8B030D-6E8A-4147-A177-3AD203B41FA5}">
                      <a16:colId xmlns:a16="http://schemas.microsoft.com/office/drawing/2014/main" val="20000"/>
                    </a:ext>
                  </a:extLst>
                </a:gridCol>
                <a:gridCol w="745146">
                  <a:extLst>
                    <a:ext uri="{9D8B030D-6E8A-4147-A177-3AD203B41FA5}">
                      <a16:colId xmlns:a16="http://schemas.microsoft.com/office/drawing/2014/main" val="3519466302"/>
                    </a:ext>
                  </a:extLst>
                </a:gridCol>
                <a:gridCol w="5284796">
                  <a:extLst>
                    <a:ext uri="{9D8B030D-6E8A-4147-A177-3AD203B41FA5}">
                      <a16:colId xmlns:a16="http://schemas.microsoft.com/office/drawing/2014/main" val="4164475170"/>
                    </a:ext>
                  </a:extLst>
                </a:gridCol>
              </a:tblGrid>
              <a:tr h="1539218">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400" b="1" spc="600" dirty="0">
                        <a:solidFill>
                          <a:schemeClr val="bg1"/>
                        </a:solidFill>
                        <a:latin typeface="Trebuchet MS" pitchFamily="34" charset="0"/>
                      </a:endParaRPr>
                    </a:p>
                  </a:txBody>
                  <a:tcPr marL="114300" marR="57150" marT="152400" marB="508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32369">
                <a:tc>
                  <a:txBody>
                    <a:bodyPr/>
                    <a:lstStyle/>
                    <a:p>
                      <a:endParaRPr lang="en-US" sz="2200" u="none" dirty="0">
                        <a:solidFill>
                          <a:srgbClr val="FFC000"/>
                        </a:solidFill>
                      </a:endParaRPr>
                    </a:p>
                  </a:txBody>
                  <a:tcPr marL="114300" marR="57150" marT="152400" marB="508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200" u="none" dirty="0">
                        <a:solidFill>
                          <a:srgbClr val="FFC000"/>
                        </a:solidFill>
                      </a:endParaRPr>
                    </a:p>
                  </a:txBody>
                  <a:tcPr marL="114300" marR="57150" marT="152400" marB="508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72002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14300" marR="57150" marT="152400" marB="508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14300" marR="57150" marT="152400" marB="508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81408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panose="020B0604020202020204" pitchFamily="34" charset="0"/>
                        <a:cs typeface="Arial" panose="020B0604020202020204" pitchFamily="34" charset="0"/>
                      </a:endParaRPr>
                    </a:p>
                  </a:txBody>
                  <a:tcPr marL="114300" marR="57150" marT="152400" marB="508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06911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700" noProof="0" dirty="0">
                          <a:solidFill>
                            <a:srgbClr val="D9D9D9"/>
                          </a:solidFill>
                          <a:latin typeface="Arial" panose="020B0604020202020204" pitchFamily="34" charset="0"/>
                          <a:cs typeface="Arial" panose="020B0604020202020204" pitchFamily="34" charset="0"/>
                        </a:rPr>
                      </a:br>
                      <a:r>
                        <a:rPr lang="en-US" sz="27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14300" marR="57150" marT="152400" marB="508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238225">
                <a:tc>
                  <a:txBody>
                    <a:bodyPr/>
                    <a:lstStyle/>
                    <a:p>
                      <a:r>
                        <a:rPr lang="en-US" sz="3100" b="1" dirty="0">
                          <a:solidFill>
                            <a:srgbClr val="FFC000"/>
                          </a:solidFill>
                          <a:latin typeface="Arial" panose="020B0604020202020204" pitchFamily="34" charset="0"/>
                          <a:cs typeface="Arial" panose="020B0604020202020204" pitchFamily="34" charset="0"/>
                        </a:rPr>
                        <a:t>How to</a:t>
                      </a:r>
                      <a:r>
                        <a:rPr lang="en-US" sz="3100" b="1" baseline="0" dirty="0">
                          <a:solidFill>
                            <a:srgbClr val="FFC000"/>
                          </a:solidFill>
                          <a:latin typeface="Arial" panose="020B0604020202020204" pitchFamily="34" charset="0"/>
                          <a:cs typeface="Arial" panose="020B0604020202020204" pitchFamily="34" charset="0"/>
                        </a:rPr>
                        <a:t> preview your poster prior to printing</a:t>
                      </a:r>
                      <a:endParaRPr lang="en-US" sz="3100" b="1" dirty="0">
                        <a:solidFill>
                          <a:srgbClr val="FFC000"/>
                        </a:solidFill>
                        <a:latin typeface="Arial" panose="020B0604020202020204" pitchFamily="34" charset="0"/>
                        <a:cs typeface="Arial" panose="020B0604020202020204" pitchFamily="34" charset="0"/>
                      </a:endParaRPr>
                    </a:p>
                    <a:p>
                      <a:r>
                        <a:rPr lang="en-US" sz="2700" dirty="0">
                          <a:solidFill>
                            <a:srgbClr val="D9D9D9"/>
                          </a:solidFill>
                          <a:latin typeface="Arial" panose="020B0604020202020204" pitchFamily="34" charset="0"/>
                          <a:cs typeface="Arial" panose="020B0604020202020204" pitchFamily="34" charset="0"/>
                        </a:rPr>
                        <a:t>You can preview your poster at any time by pressing the </a:t>
                      </a:r>
                      <a:r>
                        <a:rPr lang="en-US" sz="2700" b="1" dirty="0">
                          <a:solidFill>
                            <a:srgbClr val="FFC000"/>
                          </a:solidFill>
                          <a:latin typeface="Arial" panose="020B0604020202020204" pitchFamily="34" charset="0"/>
                          <a:cs typeface="Arial" panose="020B0604020202020204" pitchFamily="34" charset="0"/>
                        </a:rPr>
                        <a:t>F5 key </a:t>
                      </a:r>
                      <a:r>
                        <a:rPr lang="en-US" sz="27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700" b="1" dirty="0">
                          <a:solidFill>
                            <a:srgbClr val="FFC000"/>
                          </a:solidFill>
                          <a:latin typeface="Arial" panose="020B0604020202020204" pitchFamily="34" charset="0"/>
                          <a:cs typeface="Arial" panose="020B0604020202020204" pitchFamily="34" charset="0"/>
                        </a:rPr>
                        <a:t>ESC</a:t>
                      </a:r>
                      <a:r>
                        <a:rPr lang="en-US" sz="2700" dirty="0">
                          <a:solidFill>
                            <a:srgbClr val="D9D9D9"/>
                          </a:solidFill>
                          <a:latin typeface="Arial" panose="020B0604020202020204" pitchFamily="34" charset="0"/>
                          <a:cs typeface="Arial" panose="020B0604020202020204" pitchFamily="34" charset="0"/>
                        </a:rPr>
                        <a:t> key.</a:t>
                      </a:r>
                    </a:p>
                  </a:txBody>
                  <a:tcPr marL="114300" marR="57150" marT="152400" marB="50800">
                    <a:solidFill>
                      <a:srgbClr val="010101"/>
                    </a:solidFill>
                  </a:tcPr>
                </a:tc>
                <a:tc gridSpan="2">
                  <a:txBody>
                    <a:bodyPr/>
                    <a:lstStyle/>
                    <a:p>
                      <a:pPr algn="ctr"/>
                      <a:r>
                        <a:rPr lang="en-US" sz="12800" b="1" dirty="0">
                          <a:solidFill>
                            <a:srgbClr val="D9D9D9"/>
                          </a:solidFill>
                          <a:latin typeface="Arial" panose="020B0604020202020204" pitchFamily="34" charset="0"/>
                          <a:cs typeface="Arial" panose="020B0604020202020204" pitchFamily="34" charset="0"/>
                        </a:rPr>
                        <a:t>F5</a:t>
                      </a:r>
                      <a:br>
                        <a:rPr lang="en-US" sz="128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(Windows)</a:t>
                      </a:r>
                      <a:br>
                        <a:rPr lang="en-US" sz="3100" b="1" dirty="0">
                          <a:solidFill>
                            <a:srgbClr val="D9D9D9"/>
                          </a:solidFill>
                          <a:latin typeface="Arial" panose="020B0604020202020204" pitchFamily="34" charset="0"/>
                          <a:cs typeface="Arial" panose="020B0604020202020204" pitchFamily="34" charset="0"/>
                        </a:rPr>
                      </a:br>
                      <a:r>
                        <a:rPr lang="en-US" sz="3100" b="1" dirty="0">
                          <a:solidFill>
                            <a:srgbClr val="D9D9D9"/>
                          </a:solidFill>
                          <a:latin typeface="Arial" panose="020B0604020202020204" pitchFamily="34" charset="0"/>
                          <a:cs typeface="Arial" panose="020B0604020202020204" pitchFamily="34" charset="0"/>
                        </a:rPr>
                        <a:t>Or click on the SLIDESHOW tab (Mac and Windows)</a:t>
                      </a:r>
                      <a:endParaRPr lang="en-US" sz="2700" dirty="0">
                        <a:solidFill>
                          <a:srgbClr val="D9D9D9"/>
                        </a:solidFill>
                        <a:latin typeface="Arial" panose="020B0604020202020204" pitchFamily="34" charset="0"/>
                        <a:cs typeface="Arial" panose="020B0604020202020204" pitchFamily="34" charset="0"/>
                      </a:endParaRPr>
                    </a:p>
                  </a:txBody>
                  <a:tcPr marL="114300" marR="57150" marT="152400" marB="508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055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To print your poster, visit </a:t>
                      </a:r>
                      <a:r>
                        <a:rPr lang="en-US" sz="2700" noProof="0" dirty="0" err="1">
                          <a:solidFill>
                            <a:srgbClr val="FFC000"/>
                          </a:solidFill>
                          <a:latin typeface="Arial"/>
                          <a:cs typeface="Arial"/>
                        </a:rPr>
                        <a:t>PosterPresentations.com</a:t>
                      </a:r>
                      <a:r>
                        <a:rPr lang="en-US" sz="2700" noProof="0" dirty="0">
                          <a:solidFill>
                            <a:srgbClr val="FFC000"/>
                          </a:solidFill>
                          <a:latin typeface="Arial"/>
                          <a:cs typeface="Arial"/>
                        </a:rPr>
                        <a:t> </a:t>
                      </a:r>
                      <a:r>
                        <a:rPr lang="en-US" sz="2700" noProof="0" dirty="0">
                          <a:solidFill>
                            <a:srgbClr val="D9D9D9"/>
                          </a:solidFill>
                          <a:latin typeface="Arial"/>
                          <a:cs typeface="Arial"/>
                        </a:rPr>
                        <a:t>and click the "</a:t>
                      </a:r>
                      <a:r>
                        <a:rPr lang="en-US" sz="2700" noProof="0" dirty="0">
                          <a:solidFill>
                            <a:srgbClr val="FFC000"/>
                          </a:solidFill>
                          <a:latin typeface="Arial"/>
                          <a:cs typeface="Arial"/>
                        </a:rPr>
                        <a:t>PRINT</a:t>
                      </a:r>
                      <a:r>
                        <a:rPr lang="en-US" sz="27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700" noProof="0" dirty="0">
                          <a:solidFill>
                            <a:srgbClr val="D9D9D9"/>
                          </a:solidFill>
                          <a:latin typeface="Arial"/>
                          <a:cs typeface="Arial"/>
                        </a:rPr>
                      </a:br>
                      <a:br>
                        <a:rPr lang="en-US" sz="2700" noProof="0" dirty="0">
                          <a:solidFill>
                            <a:srgbClr val="D9D9D9"/>
                          </a:solidFill>
                          <a:latin typeface="Arial"/>
                          <a:cs typeface="Arial"/>
                        </a:rPr>
                      </a:br>
                      <a:r>
                        <a:rPr lang="en-US" sz="2700" noProof="0" dirty="0">
                          <a:solidFill>
                            <a:srgbClr val="D9D9D9"/>
                          </a:solidFill>
                          <a:latin typeface="Arial"/>
                          <a:cs typeface="Arial"/>
                        </a:rPr>
                        <a:t>Go to </a:t>
                      </a:r>
                      <a:r>
                        <a:rPr lang="en-US" sz="2700" noProof="0" dirty="0" err="1">
                          <a:solidFill>
                            <a:srgbClr val="FFC000"/>
                          </a:solidFill>
                          <a:latin typeface="Arial"/>
                          <a:cs typeface="Arial"/>
                        </a:rPr>
                        <a:t>PosterPresentations.com</a:t>
                      </a:r>
                      <a:r>
                        <a:rPr lang="en-US" sz="2700" noProof="0" dirty="0">
                          <a:solidFill>
                            <a:srgbClr val="D9D9D9"/>
                          </a:solidFill>
                          <a:latin typeface="Arial"/>
                          <a:cs typeface="Arial"/>
                        </a:rPr>
                        <a:t> for more information.</a:t>
                      </a: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67998">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1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700" noProof="0" dirty="0">
                          <a:solidFill>
                            <a:srgbClr val="FFC000"/>
                          </a:solidFill>
                          <a:latin typeface="Arial"/>
                          <a:cs typeface="Arial"/>
                        </a:rPr>
                        <a:t>https://</a:t>
                      </a:r>
                      <a:r>
                        <a:rPr lang="en-US" sz="2700" noProof="0" dirty="0" err="1">
                          <a:solidFill>
                            <a:srgbClr val="FFC000"/>
                          </a:solidFill>
                          <a:latin typeface="Arial"/>
                          <a:cs typeface="Arial"/>
                        </a:rPr>
                        <a:t>www.posterpresentations.com</a:t>
                      </a:r>
                      <a:r>
                        <a:rPr lang="en-US" sz="2700" noProof="0" dirty="0">
                          <a:solidFill>
                            <a:srgbClr val="FFC000"/>
                          </a:solidFill>
                          <a:latin typeface="Arial"/>
                          <a:cs typeface="Arial"/>
                        </a:rPr>
                        <a:t>/poster-presentation-services-for-conferences-and-</a:t>
                      </a:r>
                      <a:r>
                        <a:rPr lang="en-US" sz="2700" noProof="0" dirty="0" err="1">
                          <a:solidFill>
                            <a:srgbClr val="FFC000"/>
                          </a:solidFill>
                          <a:latin typeface="Arial"/>
                          <a:cs typeface="Arial"/>
                        </a:rPr>
                        <a:t>events.html</a:t>
                      </a:r>
                      <a:endParaRPr lang="en-US" sz="27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700" noProof="0" dirty="0">
                        <a:solidFill>
                          <a:srgbClr val="FFC000"/>
                        </a:solidFill>
                        <a:latin typeface="Arial"/>
                        <a:cs typeface="Arial"/>
                      </a:endParaRPr>
                    </a:p>
                  </a:txBody>
                  <a:tcPr marL="114300" marR="57150" marT="152400" marB="508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802823">
                <a:tc gridSpan="3">
                  <a:txBody>
                    <a:bodyPr/>
                    <a:lstStyle/>
                    <a:p>
                      <a:endParaRPr lang="en-US" sz="2700" dirty="0">
                        <a:solidFill>
                          <a:srgbClr val="1F3A4E"/>
                        </a:solidFill>
                      </a:endParaRPr>
                    </a:p>
                  </a:txBody>
                  <a:tcPr marL="114300" marR="57150" marT="152400" marB="508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814961">
                <a:tc gridSpan="2">
                  <a:txBody>
                    <a:bodyPr/>
                    <a:lstStyle/>
                    <a:p>
                      <a:pPr>
                        <a:lnSpc>
                          <a:spcPts val="2600"/>
                        </a:lnSpc>
                      </a:pPr>
                      <a:r>
                        <a:rPr lang="en-US" sz="2200" dirty="0">
                          <a:solidFill>
                            <a:schemeClr val="bg1">
                              <a:lumMod val="85000"/>
                            </a:schemeClr>
                          </a:solidFill>
                          <a:latin typeface="Arial"/>
                          <a:cs typeface="Arial"/>
                        </a:rPr>
                        <a:t>© 2025</a:t>
                      </a:r>
                      <a:r>
                        <a:rPr lang="en-US" sz="2200" baseline="0" dirty="0">
                          <a:solidFill>
                            <a:schemeClr val="bg1">
                              <a:lumMod val="85000"/>
                            </a:schemeClr>
                          </a:solidFill>
                          <a:latin typeface="Arial"/>
                          <a:cs typeface="Arial"/>
                        </a:rPr>
                        <a:t> </a:t>
                      </a:r>
                      <a:r>
                        <a:rPr lang="en-US" sz="2200" dirty="0" err="1">
                          <a:solidFill>
                            <a:schemeClr val="bg1">
                              <a:lumMod val="85000"/>
                            </a:schemeClr>
                          </a:solidFill>
                          <a:latin typeface="Arial"/>
                          <a:cs typeface="Arial"/>
                        </a:rPr>
                        <a:t>PosterPresentations.com</a:t>
                      </a:r>
                      <a:br>
                        <a:rPr lang="en-US" sz="2200" dirty="0">
                          <a:solidFill>
                            <a:schemeClr val="bg1">
                              <a:lumMod val="85000"/>
                            </a:schemeClr>
                          </a:solidFill>
                          <a:latin typeface="Arial"/>
                          <a:cs typeface="Arial"/>
                        </a:rPr>
                      </a:br>
                      <a:r>
                        <a:rPr lang="en-US" sz="2200" dirty="0">
                          <a:solidFill>
                            <a:schemeClr val="bg1">
                              <a:lumMod val="85000"/>
                            </a:schemeClr>
                          </a:solidFill>
                          <a:latin typeface="Arial"/>
                          <a:cs typeface="Arial"/>
                        </a:rPr>
                        <a:t>2117 Fourth Street ,</a:t>
                      </a:r>
                      <a:r>
                        <a:rPr lang="en-US" sz="2200" baseline="0" dirty="0">
                          <a:solidFill>
                            <a:schemeClr val="bg1">
                              <a:lumMod val="85000"/>
                            </a:schemeClr>
                          </a:solidFill>
                          <a:latin typeface="Arial"/>
                          <a:cs typeface="Arial"/>
                        </a:rPr>
                        <a:t> STE C        </a:t>
                      </a:r>
                    </a:p>
                    <a:p>
                      <a:pPr>
                        <a:lnSpc>
                          <a:spcPts val="2600"/>
                        </a:lnSpc>
                      </a:pPr>
                      <a:r>
                        <a:rPr lang="en-US" sz="2200" baseline="0" dirty="0">
                          <a:solidFill>
                            <a:schemeClr val="bg1">
                              <a:lumMod val="85000"/>
                            </a:schemeClr>
                          </a:solidFill>
                          <a:latin typeface="Arial"/>
                          <a:cs typeface="Arial"/>
                        </a:rPr>
                        <a:t>Berkeley CA 94710 USA</a:t>
                      </a:r>
                      <a:endParaRPr lang="en-US" sz="2200" dirty="0">
                        <a:solidFill>
                          <a:schemeClr val="bg1">
                            <a:lumMod val="85000"/>
                          </a:schemeClr>
                        </a:solidFill>
                        <a:latin typeface="Arial"/>
                        <a:cs typeface="Arial"/>
                      </a:endParaRPr>
                    </a:p>
                  </a:txBody>
                  <a:tcPr marL="114300" marR="57150" marT="152400" marB="508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6000" dirty="0"/>
                    </a:p>
                  </a:txBody>
                  <a:tcPr marL="114300" marR="57150" marT="152400" marB="5080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8">
            <a:extLst>
              <a:ext uri="{FF2B5EF4-FFF2-40B4-BE49-F238E27FC236}">
                <a16:creationId xmlns:a16="http://schemas.microsoft.com/office/drawing/2014/main" id="{4ADAA5D2-C184-4998-7471-CA8D70142F8B}"/>
              </a:ext>
            </a:extLst>
          </p:cNvPr>
          <p:cNvSpPr/>
          <p:nvPr userDrawn="1"/>
        </p:nvSpPr>
        <p:spPr>
          <a:xfrm rot="5400000">
            <a:off x="-2069832" y="7146328"/>
            <a:ext cx="31563058" cy="27423398"/>
          </a:xfrm>
          <a:prstGeom prst="snipRoundRect">
            <a:avLst>
              <a:gd name="adj1" fmla="val 9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1" name="Snip and Round Single Corner Rectangle 15">
            <a:extLst>
              <a:ext uri="{FF2B5EF4-FFF2-40B4-BE49-F238E27FC236}">
                <a16:creationId xmlns:a16="http://schemas.microsoft.com/office/drawing/2014/main" id="{7869B7B0-888E-5B2E-3CF3-4B0640949901}"/>
              </a:ext>
            </a:extLst>
          </p:cNvPr>
          <p:cNvSpPr/>
          <p:nvPr userDrawn="1"/>
        </p:nvSpPr>
        <p:spPr>
          <a:xfrm rot="10800000" flipV="1">
            <a:off x="-1" y="35641011"/>
            <a:ext cx="25982039" cy="934989"/>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2" name="Text Box 14">
            <a:extLst>
              <a:ext uri="{FF2B5EF4-FFF2-40B4-BE49-F238E27FC236}">
                <a16:creationId xmlns:a16="http://schemas.microsoft.com/office/drawing/2014/main" id="{6B69D545-9579-1C60-7C63-9CF4609B9062}"/>
              </a:ext>
            </a:extLst>
          </p:cNvPr>
          <p:cNvSpPr txBox="1">
            <a:spLocks noChangeArrowheads="1"/>
          </p:cNvSpPr>
          <p:nvPr userDrawn="1"/>
        </p:nvSpPr>
        <p:spPr bwMode="auto">
          <a:xfrm>
            <a:off x="979566" y="35989902"/>
            <a:ext cx="1571625" cy="213525"/>
          </a:xfrm>
          <a:prstGeom prst="rect">
            <a:avLst/>
          </a:prstGeom>
          <a:noFill/>
          <a:ln w="9525">
            <a:noFill/>
            <a:miter lim="800000"/>
            <a:headEnd/>
            <a:tailEnd/>
          </a:ln>
          <a:effectLst/>
        </p:spPr>
        <p:txBody>
          <a:bodyPr lIns="57039" tIns="28514" rIns="57039" bIns="28514">
            <a:spAutoFit/>
          </a:bodyPr>
          <a:lstStyle/>
          <a:p>
            <a:pPr eaLnBrk="0" hangingPunct="0">
              <a:lnSpc>
                <a:spcPct val="65000"/>
              </a:lnSpc>
              <a:spcBef>
                <a:spcPct val="50000"/>
              </a:spcBef>
              <a:defRPr/>
            </a:pPr>
            <a:r>
              <a:rPr lang="en-US" sz="313"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88"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7E8D53BB-822A-B4B3-0333-1C100E3D00FA}"/>
              </a:ext>
            </a:extLst>
          </p:cNvPr>
          <p:cNvGrpSpPr/>
          <p:nvPr userDrawn="1"/>
        </p:nvGrpSpPr>
        <p:grpSpPr>
          <a:xfrm>
            <a:off x="-8603" y="56547"/>
            <a:ext cx="27432000" cy="4389329"/>
            <a:chOff x="1" y="-4527"/>
            <a:chExt cx="43891200" cy="4602087"/>
          </a:xfrm>
        </p:grpSpPr>
        <p:sp>
          <p:nvSpPr>
            <p:cNvPr id="14" name="Snip and Round Single Corner Rectangle 13">
              <a:extLst>
                <a:ext uri="{FF2B5EF4-FFF2-40B4-BE49-F238E27FC236}">
                  <a16:creationId xmlns:a16="http://schemas.microsoft.com/office/drawing/2014/main" id="{E6A2EE91-83A7-A135-82A0-AD893B237494}"/>
                </a:ext>
              </a:extLst>
            </p:cNvPr>
            <p:cNvSpPr/>
            <p:nvPr userDrawn="1"/>
          </p:nvSpPr>
          <p:spPr>
            <a:xfrm flipV="1">
              <a:off x="1" y="-4527"/>
              <a:ext cx="43891200" cy="4602087"/>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p>
          </p:txBody>
        </p:sp>
        <p:sp>
          <p:nvSpPr>
            <p:cNvPr id="15" name="Rectangle 5">
              <a:extLst>
                <a:ext uri="{FF2B5EF4-FFF2-40B4-BE49-F238E27FC236}">
                  <a16:creationId xmlns:a16="http://schemas.microsoft.com/office/drawing/2014/main" id="{F02A5A92-B629-8418-8987-0751EDA4A416}"/>
                </a:ext>
              </a:extLst>
            </p:cNvPr>
            <p:cNvSpPr/>
            <p:nvPr userDrawn="1"/>
          </p:nvSpPr>
          <p:spPr>
            <a:xfrm>
              <a:off x="35918533" y="-4527"/>
              <a:ext cx="7972667" cy="46020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sp>
          <p:nvSpPr>
            <p:cNvPr id="16" name="Rectangle 5">
              <a:extLst>
                <a:ext uri="{FF2B5EF4-FFF2-40B4-BE49-F238E27FC236}">
                  <a16:creationId xmlns:a16="http://schemas.microsoft.com/office/drawing/2014/main" id="{9A87F2BC-19FE-6E4E-8B8E-C8F3E0C49DC5}"/>
                </a:ext>
              </a:extLst>
            </p:cNvPr>
            <p:cNvSpPr/>
            <p:nvPr userDrawn="1"/>
          </p:nvSpPr>
          <p:spPr>
            <a:xfrm>
              <a:off x="41571285" y="1367073"/>
              <a:ext cx="2319915" cy="323048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375">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743063" rtl="0" eaLnBrk="1" latinLnBrk="0" hangingPunct="1">
        <a:spcBef>
          <a:spcPct val="0"/>
        </a:spcBef>
        <a:buNone/>
        <a:defRPr sz="5500" kern="1200">
          <a:solidFill>
            <a:schemeClr val="bg1"/>
          </a:solidFill>
          <a:latin typeface="Trebuchet MS" pitchFamily="34" charset="0"/>
          <a:ea typeface="+mj-ea"/>
          <a:cs typeface="+mj-cs"/>
        </a:defRPr>
      </a:lvl1pPr>
    </p:titleStyle>
    <p:bodyStyle>
      <a:lvl1pPr marL="1028649" indent="-1028649" algn="l" defTabSz="2743063" rtl="0" eaLnBrk="1" latinLnBrk="0" hangingPunct="1">
        <a:spcBef>
          <a:spcPct val="20000"/>
        </a:spcBef>
        <a:buFont typeface="Arial" pitchFamily="34" charset="0"/>
        <a:buChar char="•"/>
        <a:defRPr sz="9625" kern="1200">
          <a:solidFill>
            <a:schemeClr val="tx1"/>
          </a:solidFill>
          <a:latin typeface="+mn-lt"/>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43063" rtl="0" eaLnBrk="1" latinLnBrk="0" hangingPunct="1">
        <a:defRPr sz="5375" kern="1200">
          <a:solidFill>
            <a:schemeClr val="tx1"/>
          </a:solidFill>
          <a:latin typeface="+mn-lt"/>
          <a:ea typeface="+mn-ea"/>
          <a:cs typeface="+mn-cs"/>
        </a:defRPr>
      </a:lvl1pPr>
      <a:lvl2pPr marL="1371532" algn="l" defTabSz="2743063" rtl="0" eaLnBrk="1" latinLnBrk="0" hangingPunct="1">
        <a:defRPr sz="5375" kern="1200">
          <a:solidFill>
            <a:schemeClr val="tx1"/>
          </a:solidFill>
          <a:latin typeface="+mn-lt"/>
          <a:ea typeface="+mn-ea"/>
          <a:cs typeface="+mn-cs"/>
        </a:defRPr>
      </a:lvl2pPr>
      <a:lvl3pPr marL="2743063" algn="l" defTabSz="2743063" rtl="0" eaLnBrk="1" latinLnBrk="0" hangingPunct="1">
        <a:defRPr sz="5375" kern="1200">
          <a:solidFill>
            <a:schemeClr val="tx1"/>
          </a:solidFill>
          <a:latin typeface="+mn-lt"/>
          <a:ea typeface="+mn-ea"/>
          <a:cs typeface="+mn-cs"/>
        </a:defRPr>
      </a:lvl3pPr>
      <a:lvl4pPr marL="4114594" algn="l" defTabSz="2743063" rtl="0" eaLnBrk="1" latinLnBrk="0" hangingPunct="1">
        <a:defRPr sz="5375" kern="1200">
          <a:solidFill>
            <a:schemeClr val="tx1"/>
          </a:solidFill>
          <a:latin typeface="+mn-lt"/>
          <a:ea typeface="+mn-ea"/>
          <a:cs typeface="+mn-cs"/>
        </a:defRPr>
      </a:lvl4pPr>
      <a:lvl5pPr marL="5486126" algn="l" defTabSz="2743063" rtl="0" eaLnBrk="1" latinLnBrk="0" hangingPunct="1">
        <a:defRPr sz="5375" kern="1200">
          <a:solidFill>
            <a:schemeClr val="tx1"/>
          </a:solidFill>
          <a:latin typeface="+mn-lt"/>
          <a:ea typeface="+mn-ea"/>
          <a:cs typeface="+mn-cs"/>
        </a:defRPr>
      </a:lvl5pPr>
      <a:lvl6pPr marL="6857658" algn="l" defTabSz="2743063" rtl="0" eaLnBrk="1" latinLnBrk="0" hangingPunct="1">
        <a:defRPr sz="5375" kern="1200">
          <a:solidFill>
            <a:schemeClr val="tx1"/>
          </a:solidFill>
          <a:latin typeface="+mn-lt"/>
          <a:ea typeface="+mn-ea"/>
          <a:cs typeface="+mn-cs"/>
        </a:defRPr>
      </a:lvl6pPr>
      <a:lvl7pPr marL="8229189" algn="l" defTabSz="2743063" rtl="0" eaLnBrk="1" latinLnBrk="0" hangingPunct="1">
        <a:defRPr sz="5375" kern="1200">
          <a:solidFill>
            <a:schemeClr val="tx1"/>
          </a:solidFill>
          <a:latin typeface="+mn-lt"/>
          <a:ea typeface="+mn-ea"/>
          <a:cs typeface="+mn-cs"/>
        </a:defRPr>
      </a:lvl7pPr>
      <a:lvl8pPr marL="9600720" algn="l" defTabSz="2743063" rtl="0" eaLnBrk="1" latinLnBrk="0" hangingPunct="1">
        <a:defRPr sz="5375" kern="1200">
          <a:solidFill>
            <a:schemeClr val="tx1"/>
          </a:solidFill>
          <a:latin typeface="+mn-lt"/>
          <a:ea typeface="+mn-ea"/>
          <a:cs typeface="+mn-cs"/>
        </a:defRPr>
      </a:lvl8pPr>
      <a:lvl9pPr marL="10972252" algn="l" defTabSz="2743063" rtl="0" eaLnBrk="1" latinLnBrk="0" hangingPunct="1">
        <a:defRPr sz="537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0" userDrawn="1">
          <p15:clr>
            <a:srgbClr val="F26B43"/>
          </p15:clr>
        </p15:guide>
        <p15:guide id="2" userDrawn="1">
          <p15:clr>
            <a:srgbClr val="F26B43"/>
          </p15:clr>
        </p15:guide>
        <p15:guide id="3" pos="17280" userDrawn="1">
          <p15:clr>
            <a:srgbClr val="F26B43"/>
          </p15:clr>
        </p15:guide>
        <p15:guide id="4" orient="horz" pos="22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4200F-FC85-B431-A3D8-58FABB81CC72}"/>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BF6D89E-B105-4F48-6B02-388D010EFE76}"/>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BDC8932-F5DA-F0EF-98A6-F95257E34D6C}"/>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07D58B1-FB8F-80BC-DCCC-4AA869D9AF32}"/>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A50D877-1BE6-BB6F-8C1C-F00F7DBB622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7241347D-38CC-464D-532D-CC936C110F5A}"/>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039C7A9-5D28-4826-B620-7AFEC01EACB0}"/>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2355D32-636B-14D4-4B93-2596F1DB67D6}"/>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D587B19E-F88F-F409-D34C-9C0131DF1CA3}"/>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7848BE2-E621-FC76-5C15-7AA920B14890}"/>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F25EB18B-C754-E40A-3104-AE5F0A1ACFA9}"/>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7868A8D-3BE9-1E58-EC8B-EEC3F802078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9F923F6A-8844-F294-F2B6-8ADCB12E2E0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F6D1207-1D45-A505-D6EE-72B3A35015A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4E113CFC-6379-CDDE-C751-FFB7A298CDD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BFE485B0-8840-4AD3-2338-6EA1EE3FB142}"/>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70957B52-0313-176E-2B9C-54361664381E}"/>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4161637284"/>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100</cp:revision>
  <dcterms:created xsi:type="dcterms:W3CDTF">2012-02-03T19:11:35Z</dcterms:created>
  <dcterms:modified xsi:type="dcterms:W3CDTF">2025-01-30T20:17:25Z</dcterms:modified>
  <cp:category>Research poster templates</cp:category>
</cp:coreProperties>
</file>