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3"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1F9"/>
    <a:srgbClr val="F6F6F6"/>
    <a:srgbClr val="DA0D89"/>
    <a:srgbClr val="6D2C8E"/>
    <a:srgbClr val="25408F"/>
    <a:srgbClr val="313185"/>
    <a:srgbClr val="FFC000"/>
    <a:srgbClr val="CFCFCF"/>
    <a:srgbClr val="F03987"/>
    <a:srgbClr val="225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0" autoAdjust="0"/>
    <p:restoredTop sz="96282" autoAdjust="0"/>
  </p:normalViewPr>
  <p:slideViewPr>
    <p:cSldViewPr snapToGrid="0" snapToObjects="1" showGuides="1">
      <p:cViewPr varScale="1">
        <p:scale>
          <a:sx n="37" d="100"/>
          <a:sy n="37" d="100"/>
        </p:scale>
        <p:origin x="4576" y="560"/>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1017269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2" y="5524499"/>
            <a:ext cx="10172698"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96842" y="6322683"/>
            <a:ext cx="101991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91810" y="5518885"/>
            <a:ext cx="1020748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594286"/>
            <a:ext cx="102489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423260"/>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65863"/>
            <a:ext cx="1024386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726590"/>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384"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9" pos="13608" userDrawn="1">
          <p15:clr>
            <a:srgbClr val="FBAE40"/>
          </p15:clr>
        </p15:guide>
        <p15:guide id="10" pos="14040"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1" y="5524499"/>
            <a:ext cx="2105208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435032" y="18209884"/>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430000" y="17406086"/>
            <a:ext cx="210693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497881"/>
            <a:ext cx="102489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326855"/>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03316"/>
            <a:ext cx="1024386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664043"/>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18576" userDrawn="1">
          <p15:clr>
            <a:srgbClr val="FBAE40"/>
          </p15:clr>
        </p15:guide>
        <p15:guide id="8" pos="18144" userDrawn="1">
          <p15:clr>
            <a:srgbClr val="FBAE40"/>
          </p15:clr>
        </p15:guide>
        <p15:guide id="11" pos="9096" userDrawn="1">
          <p15:clr>
            <a:srgbClr val="FBAE40"/>
          </p15:clr>
        </p15:guide>
        <p15:guide id="12" pos="9528" userDrawn="1">
          <p15:clr>
            <a:srgbClr val="FBAE40"/>
          </p15:clr>
        </p15:guide>
        <p15:guide id="13" orient="horz" pos="19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sp>
        <p:nvSpPr>
          <p:cNvPr id="2" name="Snip and Round Single Corner Rectangle 1">
            <a:extLst>
              <a:ext uri="{FF2B5EF4-FFF2-40B4-BE49-F238E27FC236}">
                <a16:creationId xmlns:a16="http://schemas.microsoft.com/office/drawing/2014/main" id="{A23908C2-1CA4-0854-324A-60D8B4F38A24}"/>
              </a:ext>
            </a:extLst>
          </p:cNvPr>
          <p:cNvSpPr/>
          <p:nvPr userDrawn="1"/>
        </p:nvSpPr>
        <p:spPr>
          <a:xfrm rot="5400000">
            <a:off x="-8386270" y="13767451"/>
            <a:ext cx="27542835" cy="10770297"/>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and Round Single Corner Rectangle 3">
            <a:extLst>
              <a:ext uri="{FF2B5EF4-FFF2-40B4-BE49-F238E27FC236}">
                <a16:creationId xmlns:a16="http://schemas.microsoft.com/office/drawing/2014/main" id="{B8FC468A-EA26-4D37-BFF1-AAD3445D5465}"/>
              </a:ext>
            </a:extLst>
          </p:cNvPr>
          <p:cNvSpPr/>
          <p:nvPr userDrawn="1"/>
        </p:nvSpPr>
        <p:spPr>
          <a:xfrm rot="5400000">
            <a:off x="2748131" y="14072171"/>
            <a:ext cx="27542835" cy="10149621"/>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a:extLst>
              <a:ext uri="{FF2B5EF4-FFF2-40B4-BE49-F238E27FC236}">
                <a16:creationId xmlns:a16="http://schemas.microsoft.com/office/drawing/2014/main" id="{523172AD-6BBB-AC12-F0D0-F1C922940023}"/>
              </a:ext>
            </a:extLst>
          </p:cNvPr>
          <p:cNvSpPr/>
          <p:nvPr userDrawn="1"/>
        </p:nvSpPr>
        <p:spPr>
          <a:xfrm rot="5400000">
            <a:off x="13635742" y="14028324"/>
            <a:ext cx="27548452" cy="10242936"/>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and Round Single Corner Rectangle 6">
            <a:extLst>
              <a:ext uri="{FF2B5EF4-FFF2-40B4-BE49-F238E27FC236}">
                <a16:creationId xmlns:a16="http://schemas.microsoft.com/office/drawing/2014/main" id="{58D47C6D-1F61-1AA8-56D9-5E088EBA1564}"/>
              </a:ext>
            </a:extLst>
          </p:cNvPr>
          <p:cNvSpPr/>
          <p:nvPr userDrawn="1"/>
        </p:nvSpPr>
        <p:spPr>
          <a:xfrm rot="5400000">
            <a:off x="24745607" y="13778425"/>
            <a:ext cx="27542833" cy="10748352"/>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and Round Single Corner Rectangle 15">
            <a:extLst>
              <a:ext uri="{FF2B5EF4-FFF2-40B4-BE49-F238E27FC236}">
                <a16:creationId xmlns:a16="http://schemas.microsoft.com/office/drawing/2014/main" id="{2E1A0A23-C18F-7B89-6BAF-E848E2B49DFC}"/>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953711949"/>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5" name="Group 14">
            <a:extLst>
              <a:ext uri="{FF2B5EF4-FFF2-40B4-BE49-F238E27FC236}">
                <a16:creationId xmlns:a16="http://schemas.microsoft.com/office/drawing/2014/main" id="{0F8CF61B-4483-F986-CFB9-7D612F30F073}"/>
              </a:ext>
            </a:extLst>
          </p:cNvPr>
          <p:cNvGrpSpPr/>
          <p:nvPr userDrawn="1"/>
        </p:nvGrpSpPr>
        <p:grpSpPr>
          <a:xfrm>
            <a:off x="1" y="-4527"/>
            <a:ext cx="43891200" cy="4919427"/>
            <a:chOff x="1" y="-4527"/>
            <a:chExt cx="43891200" cy="4917131"/>
          </a:xfrm>
        </p:grpSpPr>
        <p:sp>
          <p:nvSpPr>
            <p:cNvPr id="14" name="Snip and Round Single Corner Rectangle 13">
              <a:extLst>
                <a:ext uri="{FF2B5EF4-FFF2-40B4-BE49-F238E27FC236}">
                  <a16:creationId xmlns:a16="http://schemas.microsoft.com/office/drawing/2014/main" id="{75A366C6-0FFE-AF59-ED14-C27E5D27E6AB}"/>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253108929"/>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45" name="Snip and Round Single Corner Rectangle 44">
            <a:extLst>
              <a:ext uri="{FF2B5EF4-FFF2-40B4-BE49-F238E27FC236}">
                <a16:creationId xmlns:a16="http://schemas.microsoft.com/office/drawing/2014/main" id="{6F9D95A3-1CA1-E853-E26D-3AE687794DB3}"/>
              </a:ext>
            </a:extLst>
          </p:cNvPr>
          <p:cNvSpPr/>
          <p:nvPr userDrawn="1"/>
        </p:nvSpPr>
        <p:spPr>
          <a:xfrm rot="5400000">
            <a:off x="-8416787" y="13736934"/>
            <a:ext cx="27603870" cy="10770296"/>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nip and Round Single Corner Rectangle 45">
            <a:extLst>
              <a:ext uri="{FF2B5EF4-FFF2-40B4-BE49-F238E27FC236}">
                <a16:creationId xmlns:a16="http://schemas.microsoft.com/office/drawing/2014/main" id="{A5AF31E1-75AC-081C-5FA8-AE7BCC27F519}"/>
              </a:ext>
            </a:extLst>
          </p:cNvPr>
          <p:cNvSpPr/>
          <p:nvPr userDrawn="1"/>
        </p:nvSpPr>
        <p:spPr>
          <a:xfrm rot="5400000">
            <a:off x="24753164" y="13785981"/>
            <a:ext cx="27603868" cy="10672203"/>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nip and Round Single Corner Rectangle 46">
            <a:extLst>
              <a:ext uri="{FF2B5EF4-FFF2-40B4-BE49-F238E27FC236}">
                <a16:creationId xmlns:a16="http://schemas.microsoft.com/office/drawing/2014/main" id="{FC6EA458-8D57-DB8E-9781-90C06127FC54}"/>
              </a:ext>
            </a:extLst>
          </p:cNvPr>
          <p:cNvSpPr/>
          <p:nvPr userDrawn="1"/>
        </p:nvSpPr>
        <p:spPr>
          <a:xfrm rot="5400000">
            <a:off x="8151409" y="8576126"/>
            <a:ext cx="27603870" cy="21091909"/>
          </a:xfrm>
          <a:prstGeom prst="snipRoundRect">
            <a:avLst>
              <a:gd name="adj1" fmla="val 1026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8CD6F289-E503-D4E2-DD88-DEDEFB8D8349}"/>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26AE2905-BC8D-E8B7-9047-99905DA339AB}"/>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39" name="Snip and Round Single Corner Rectangle 15">
            <a:extLst>
              <a:ext uri="{FF2B5EF4-FFF2-40B4-BE49-F238E27FC236}">
                <a16:creationId xmlns:a16="http://schemas.microsoft.com/office/drawing/2014/main" id="{9DD74F9E-3338-1C25-98A6-FC2630FA6352}"/>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a:extLst>
              <a:ext uri="{FF2B5EF4-FFF2-40B4-BE49-F238E27FC236}">
                <a16:creationId xmlns:a16="http://schemas.microsoft.com/office/drawing/2014/main" id="{812DDCB5-3F20-FCDD-0173-CDF6CCD10AC2}"/>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41" name="Group 40">
            <a:extLst>
              <a:ext uri="{FF2B5EF4-FFF2-40B4-BE49-F238E27FC236}">
                <a16:creationId xmlns:a16="http://schemas.microsoft.com/office/drawing/2014/main" id="{95E2BE80-6252-9C9D-C5E1-288AD4BD03E8}"/>
              </a:ext>
            </a:extLst>
          </p:cNvPr>
          <p:cNvGrpSpPr/>
          <p:nvPr userDrawn="1"/>
        </p:nvGrpSpPr>
        <p:grpSpPr>
          <a:xfrm>
            <a:off x="1" y="-4527"/>
            <a:ext cx="43891200" cy="4919427"/>
            <a:chOff x="1" y="-4527"/>
            <a:chExt cx="43891200" cy="4917131"/>
          </a:xfrm>
        </p:grpSpPr>
        <p:sp>
          <p:nvSpPr>
            <p:cNvPr id="42" name="Snip and Round Single Corner Rectangle 41">
              <a:extLst>
                <a:ext uri="{FF2B5EF4-FFF2-40B4-BE49-F238E27FC236}">
                  <a16:creationId xmlns:a16="http://schemas.microsoft.com/office/drawing/2014/main" id="{49951E4F-7DDC-74C4-18E6-6C0E5ED683F4}"/>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9D1CE894-26EB-53B8-CE23-48D0ABBE34F5}"/>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4" name="Rectangle 5">
              <a:extLst>
                <a:ext uri="{FF2B5EF4-FFF2-40B4-BE49-F238E27FC236}">
                  <a16:creationId xmlns:a16="http://schemas.microsoft.com/office/drawing/2014/main" id="{BDA69242-5B5D-9151-289C-2127D6A2850D}"/>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33" name="Snip and Round Single Corner Rectangle 32">
            <a:extLst>
              <a:ext uri="{FF2B5EF4-FFF2-40B4-BE49-F238E27FC236}">
                <a16:creationId xmlns:a16="http://schemas.microsoft.com/office/drawing/2014/main" id="{A41204E6-FB12-F3E1-B6FB-6D205F1ADE19}"/>
              </a:ext>
            </a:extLst>
          </p:cNvPr>
          <p:cNvSpPr/>
          <p:nvPr userDrawn="1"/>
        </p:nvSpPr>
        <p:spPr>
          <a:xfrm rot="5400000">
            <a:off x="-6608631" y="11928775"/>
            <a:ext cx="27603873" cy="14386613"/>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nip and Round Single Corner Rectangle 33">
            <a:extLst>
              <a:ext uri="{FF2B5EF4-FFF2-40B4-BE49-F238E27FC236}">
                <a16:creationId xmlns:a16="http://schemas.microsoft.com/office/drawing/2014/main" id="{5E5E55A3-E20E-C789-2B63-724291496D33}"/>
              </a:ext>
            </a:extLst>
          </p:cNvPr>
          <p:cNvSpPr/>
          <p:nvPr userDrawn="1"/>
        </p:nvSpPr>
        <p:spPr>
          <a:xfrm rot="5400000">
            <a:off x="8166883" y="12278963"/>
            <a:ext cx="27603873" cy="13686238"/>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and Round Single Corner Rectangle 34">
            <a:extLst>
              <a:ext uri="{FF2B5EF4-FFF2-40B4-BE49-F238E27FC236}">
                <a16:creationId xmlns:a16="http://schemas.microsoft.com/office/drawing/2014/main" id="{08CF233C-0A90-9F57-DD26-394126CE6628}"/>
              </a:ext>
            </a:extLst>
          </p:cNvPr>
          <p:cNvSpPr/>
          <p:nvPr userDrawn="1"/>
        </p:nvSpPr>
        <p:spPr>
          <a:xfrm rot="5400000">
            <a:off x="22910424" y="11943248"/>
            <a:ext cx="27603871" cy="1435766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27" name="Snip and Round Single Corner Rectangle 15">
            <a:extLst>
              <a:ext uri="{FF2B5EF4-FFF2-40B4-BE49-F238E27FC236}">
                <a16:creationId xmlns:a16="http://schemas.microsoft.com/office/drawing/2014/main" id="{0C62CE6B-775B-398F-427B-B73C63D73EB5}"/>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4">
            <a:extLst>
              <a:ext uri="{FF2B5EF4-FFF2-40B4-BE49-F238E27FC236}">
                <a16:creationId xmlns:a16="http://schemas.microsoft.com/office/drawing/2014/main" id="{5E6EFA78-EC88-BE2C-E8CA-A1D7F97A7ED2}"/>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29" name="Group 28">
            <a:extLst>
              <a:ext uri="{FF2B5EF4-FFF2-40B4-BE49-F238E27FC236}">
                <a16:creationId xmlns:a16="http://schemas.microsoft.com/office/drawing/2014/main" id="{25CE6291-2C57-37EF-FFEC-C45E351DC97C}"/>
              </a:ext>
            </a:extLst>
          </p:cNvPr>
          <p:cNvGrpSpPr/>
          <p:nvPr userDrawn="1"/>
        </p:nvGrpSpPr>
        <p:grpSpPr>
          <a:xfrm>
            <a:off x="-4" y="0"/>
            <a:ext cx="43891200" cy="4919427"/>
            <a:chOff x="1" y="-4527"/>
            <a:chExt cx="43891200" cy="4917131"/>
          </a:xfrm>
        </p:grpSpPr>
        <p:sp>
          <p:nvSpPr>
            <p:cNvPr id="30" name="Snip and Round Single Corner Rectangle 29">
              <a:extLst>
                <a:ext uri="{FF2B5EF4-FFF2-40B4-BE49-F238E27FC236}">
                  <a16:creationId xmlns:a16="http://schemas.microsoft.com/office/drawing/2014/main" id="{084260D3-464E-7939-3E7E-824B9BE75C8D}"/>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
              <a:extLst>
                <a:ext uri="{FF2B5EF4-FFF2-40B4-BE49-F238E27FC236}">
                  <a16:creationId xmlns:a16="http://schemas.microsoft.com/office/drawing/2014/main" id="{27CD2283-99B3-F36F-15BF-408BC63DB3C6}"/>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2" name="Rectangle 5">
              <a:extLst>
                <a:ext uri="{FF2B5EF4-FFF2-40B4-BE49-F238E27FC236}">
                  <a16:creationId xmlns:a16="http://schemas.microsoft.com/office/drawing/2014/main" id="{3A03D07F-A253-1788-C4EC-F3DCFA567000}"/>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41" name="Snip and Round Single Corner Rectangle 40">
            <a:extLst>
              <a:ext uri="{FF2B5EF4-FFF2-40B4-BE49-F238E27FC236}">
                <a16:creationId xmlns:a16="http://schemas.microsoft.com/office/drawing/2014/main" id="{0B21BA31-E04F-DDB0-6A54-E2FDCB9273D3}"/>
              </a:ext>
            </a:extLst>
          </p:cNvPr>
          <p:cNvSpPr/>
          <p:nvPr userDrawn="1"/>
        </p:nvSpPr>
        <p:spPr>
          <a:xfrm rot="5400000">
            <a:off x="8055573" y="-2846264"/>
            <a:ext cx="27766290" cy="43877435"/>
          </a:xfrm>
          <a:prstGeom prst="snipRoundRect">
            <a:avLst>
              <a:gd name="adj1" fmla="val 99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B3F0E1E5-37DF-9D0F-98DB-38681B910562}"/>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BD1C3CC-9129-B578-7DEA-43926F31E809}"/>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35" name="Snip and Round Single Corner Rectangle 15">
            <a:extLst>
              <a:ext uri="{FF2B5EF4-FFF2-40B4-BE49-F238E27FC236}">
                <a16:creationId xmlns:a16="http://schemas.microsoft.com/office/drawing/2014/main" id="{DC235517-A925-0337-20B3-9071AE075072}"/>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4">
            <a:extLst>
              <a:ext uri="{FF2B5EF4-FFF2-40B4-BE49-F238E27FC236}">
                <a16:creationId xmlns:a16="http://schemas.microsoft.com/office/drawing/2014/main" id="{CEB9DD6C-04B0-C704-C2CC-3A1E23C9A1BC}"/>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7" name="Group 36">
            <a:extLst>
              <a:ext uri="{FF2B5EF4-FFF2-40B4-BE49-F238E27FC236}">
                <a16:creationId xmlns:a16="http://schemas.microsoft.com/office/drawing/2014/main" id="{29224BC9-C73D-C0AD-8FFD-8019A35F758D}"/>
              </a:ext>
            </a:extLst>
          </p:cNvPr>
          <p:cNvGrpSpPr/>
          <p:nvPr userDrawn="1"/>
        </p:nvGrpSpPr>
        <p:grpSpPr>
          <a:xfrm>
            <a:off x="-13765" y="50891"/>
            <a:ext cx="43891200" cy="4552369"/>
            <a:chOff x="1" y="-4527"/>
            <a:chExt cx="43891200" cy="4602087"/>
          </a:xfrm>
        </p:grpSpPr>
        <p:sp>
          <p:nvSpPr>
            <p:cNvPr id="38" name="Snip and Round Single Corner Rectangle 37">
              <a:extLst>
                <a:ext uri="{FF2B5EF4-FFF2-40B4-BE49-F238E27FC236}">
                  <a16:creationId xmlns:a16="http://schemas.microsoft.com/office/drawing/2014/main" id="{BE14809C-1A5B-5726-7324-E25E61C7EF6C}"/>
                </a:ext>
              </a:extLst>
            </p:cNvPr>
            <p:cNvSpPr/>
            <p:nvPr userDrawn="1"/>
          </p:nvSpPr>
          <p:spPr>
            <a:xfrm flipV="1">
              <a:off x="1" y="-4527"/>
              <a:ext cx="43891200" cy="4602087"/>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
              <a:extLst>
                <a:ext uri="{FF2B5EF4-FFF2-40B4-BE49-F238E27FC236}">
                  <a16:creationId xmlns:a16="http://schemas.microsoft.com/office/drawing/2014/main" id="{8815B943-4D82-70D4-96CB-23F773B0EC0A}"/>
                </a:ext>
              </a:extLst>
            </p:cNvPr>
            <p:cNvSpPr/>
            <p:nvPr userDrawn="1"/>
          </p:nvSpPr>
          <p:spPr>
            <a:xfrm>
              <a:off x="35918533" y="-4527"/>
              <a:ext cx="7972667" cy="460208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0" name="Rectangle 5">
              <a:extLst>
                <a:ext uri="{FF2B5EF4-FFF2-40B4-BE49-F238E27FC236}">
                  <a16:creationId xmlns:a16="http://schemas.microsoft.com/office/drawing/2014/main" id="{8B876397-F6C8-69D1-DC48-99759FA52AAF}"/>
                </a:ext>
              </a:extLst>
            </p:cNvPr>
            <p:cNvSpPr/>
            <p:nvPr userDrawn="1"/>
          </p:nvSpPr>
          <p:spPr>
            <a:xfrm>
              <a:off x="41571285" y="1367073"/>
              <a:ext cx="2319915" cy="323048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8D947-8FA9-1EF5-0CC0-B7312E50D34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063025B-ED51-7498-E2ED-880CA21CF51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DCA74FB-FAFB-6A3E-DB65-2E5EBB90DA5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A66D62C-B46E-1540-115A-911CAA6279A1}"/>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7270E21D-FDB6-3716-4A0E-385D6528B355}"/>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F63738D7-09AF-BB14-F9FB-ADD8F78D00BD}"/>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BF2DBA0E-4523-5249-7D01-53C0990A90A8}"/>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AF6FCCC-07D3-DF75-ECBD-DE79EC645DE3}"/>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E6D26FF5-6E9D-B399-56F2-B29C14F4BE96}"/>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79127A84-EF15-6D35-21E2-6CCF90D23DB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ACDF87B-E627-1044-809C-76DF03A4E566}"/>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00F82191-2759-F1FE-ED47-EA8CC235863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A41A82F-E872-9059-A3CB-F49E76A26323}"/>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41D1CB0-5ACC-00F7-3564-97CBD6F7CBD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3BBEA73D-FCE0-8F83-CB7C-BAA0669DFF3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4A980AFD-B7BB-E291-04F4-1C275705805C}"/>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24D35BD9-8D48-5646-C75D-D5BD6E99C138}"/>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581808115"/>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99</cp:revision>
  <dcterms:created xsi:type="dcterms:W3CDTF">2012-02-03T19:11:35Z</dcterms:created>
  <dcterms:modified xsi:type="dcterms:W3CDTF">2025-02-11T01:11:15Z</dcterms:modified>
  <cp:category>Research poster templates</cp:category>
</cp:coreProperties>
</file>