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5" r:id="rId2"/>
    <p:sldMasterId id="2147483657" r:id="rId3"/>
    <p:sldMasterId id="2147483659" r:id="rId4"/>
  </p:sldMasterIdLst>
  <p:notesMasterIdLst>
    <p:notesMasterId r:id="rId6"/>
  </p:notesMasterIdLst>
  <p:handoutMasterIdLst>
    <p:handoutMasterId r:id="rId7"/>
  </p:handoutMasterIdLst>
  <p:sldIdLst>
    <p:sldId id="264" r:id="rId5"/>
  </p:sldIdLst>
  <p:sldSz cx="512064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userDrawn="1">
          <p15:clr>
            <a:srgbClr val="A4A3A4"/>
          </p15:clr>
        </p15:guide>
        <p15:guide id="2" orient="horz" pos="288" userDrawn="1">
          <p15:clr>
            <a:srgbClr val="A4A3A4"/>
          </p15:clr>
        </p15:guide>
        <p15:guide id="3" orient="horz" pos="20160" userDrawn="1">
          <p15:clr>
            <a:srgbClr val="A4A3A4"/>
          </p15:clr>
        </p15:guide>
        <p15:guide id="4" orient="horz" userDrawn="1">
          <p15:clr>
            <a:srgbClr val="A4A3A4"/>
          </p15:clr>
        </p15:guide>
        <p15:guide id="5" pos="308" userDrawn="1">
          <p15:clr>
            <a:srgbClr val="A4A3A4"/>
          </p15:clr>
        </p15:guide>
        <p15:guide id="6" pos="3194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12A37-A5C9-5966-99E5-D2BA201C8AFD}" name="Station 5" initials="S5" userId="9c56d5c463b2253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FCFCF"/>
    <a:srgbClr val="F03987"/>
    <a:srgbClr val="225EAC"/>
    <a:srgbClr val="FBF9F9"/>
    <a:srgbClr val="EF312F"/>
    <a:srgbClr val="FC6433"/>
    <a:srgbClr val="EB602E"/>
    <a:srgbClr val="EB5D38"/>
    <a:srgbClr val="ED8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74" autoAdjust="0"/>
    <p:restoredTop sz="97179" autoAdjust="0"/>
  </p:normalViewPr>
  <p:slideViewPr>
    <p:cSldViewPr snapToGrid="0" snapToObjects="1" showGuides="1">
      <p:cViewPr varScale="1">
        <p:scale>
          <a:sx n="33" d="100"/>
          <a:sy n="33" d="100"/>
        </p:scale>
        <p:origin x="2008" y="608"/>
      </p:cViewPr>
      <p:guideLst>
        <p:guide orient="horz" pos="3318"/>
        <p:guide orient="horz" pos="288"/>
        <p:guide orient="horz" pos="20160"/>
        <p:guide orient="horz"/>
        <p:guide pos="308"/>
        <p:guide pos="31948"/>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47" d="100"/>
          <a:sy n="147" d="100"/>
        </p:scale>
        <p:origin x="6296"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2/10/25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2/10/25</a:t>
            </a:fld>
            <a:endParaRPr lang="en-US" dirty="0"/>
          </a:p>
        </p:txBody>
      </p:sp>
      <p:sp>
        <p:nvSpPr>
          <p:cNvPr id="4" name="Slide Image Placeholder 3"/>
          <p:cNvSpPr>
            <a:spLocks noGrp="1" noRot="1" noChangeAspect="1"/>
          </p:cNvSpPr>
          <p:nvPr>
            <p:ph type="sldImg" idx="2"/>
          </p:nvPr>
        </p:nvSpPr>
        <p:spPr>
          <a:xfrm>
            <a:off x="762000" y="685800"/>
            <a:ext cx="5334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43049" y="6380023"/>
            <a:ext cx="11977435"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47412" y="5518887"/>
            <a:ext cx="11973072" cy="754045"/>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33400" y="14212514"/>
            <a:ext cx="12001499" cy="759110"/>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3334999" y="6378482"/>
            <a:ext cx="11868149"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3325272" y="5524500"/>
            <a:ext cx="11868148" cy="754045"/>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6012983" y="6322684"/>
            <a:ext cx="11899007"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6007112" y="5518886"/>
            <a:ext cx="11908737" cy="754045"/>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8725680" y="5524501"/>
            <a:ext cx="11966781" cy="754045"/>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8715950" y="6340342"/>
            <a:ext cx="11976510"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8745141" y="19594287"/>
            <a:ext cx="11957050" cy="754045"/>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8741280" y="20423261"/>
            <a:ext cx="11947319"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8741280" y="27865864"/>
            <a:ext cx="11951181" cy="754045"/>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8741280" y="28726591"/>
            <a:ext cx="11957051"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29538" y="15000539"/>
            <a:ext cx="12005362"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6705611" y="3407994"/>
            <a:ext cx="37947579" cy="666786"/>
          </a:xfrm>
          <a:prstGeom prst="rect">
            <a:avLst/>
          </a:prstGeom>
        </p:spPr>
        <p:txBody>
          <a:bodyPr wrap="square">
            <a:spAutoFit/>
          </a:bodyPr>
          <a:lstStyle>
            <a:lvl1pPr marL="0" indent="0" algn="ctr">
              <a:buFontTx/>
              <a:buNone/>
              <a:defRPr sz="3733">
                <a:solidFill>
                  <a:schemeClr val="bg1"/>
                </a:solidFill>
                <a:latin typeface="Century Gothic" panose="020B0502020202020204" pitchFamily="34" charset="0"/>
              </a:defRPr>
            </a:lvl1pPr>
            <a:lvl2pPr>
              <a:buFontTx/>
              <a:buNone/>
              <a:defRPr sz="8400"/>
            </a:lvl2pPr>
            <a:lvl3pPr>
              <a:buFontTx/>
              <a:buNone/>
              <a:defRPr sz="8400"/>
            </a:lvl3pPr>
            <a:lvl4pPr>
              <a:buFontTx/>
              <a:buNone/>
              <a:defRPr sz="8400"/>
            </a:lvl4pPr>
            <a:lvl5pPr>
              <a:buFontTx/>
              <a:buNone/>
              <a:defRPr sz="8400"/>
            </a:lvl5pPr>
          </a:lstStyle>
          <a:p>
            <a:pPr lvl="0"/>
            <a:r>
              <a:rPr lang="en-US" dirty="0"/>
              <a:t>Click here to add affiliations</a:t>
            </a:r>
          </a:p>
        </p:txBody>
      </p:sp>
      <p:sp>
        <p:nvSpPr>
          <p:cNvPr id="78" name="Text Placeholder 76"/>
          <p:cNvSpPr>
            <a:spLocks noGrp="1"/>
          </p:cNvSpPr>
          <p:nvPr>
            <p:ph type="body" sz="quarter" idx="151" hasCustomPrompt="1"/>
          </p:nvPr>
        </p:nvSpPr>
        <p:spPr>
          <a:xfrm>
            <a:off x="6705611" y="2337065"/>
            <a:ext cx="37947579" cy="882229"/>
          </a:xfrm>
          <a:prstGeom prst="rect">
            <a:avLst/>
          </a:prstGeom>
        </p:spPr>
        <p:txBody>
          <a:bodyPr wrap="square" anchor="t" anchorCtr="0">
            <a:spAutoFit/>
          </a:bodyPr>
          <a:lstStyle>
            <a:lvl1pPr marL="0" indent="0" algn="ctr">
              <a:buFontTx/>
              <a:buNone/>
              <a:defRPr sz="5133">
                <a:solidFill>
                  <a:schemeClr val="bg1"/>
                </a:solidFill>
                <a:latin typeface="Century Gothic" panose="020B0502020202020204" pitchFamily="34" charset="0"/>
              </a:defRPr>
            </a:lvl1pPr>
            <a:lvl2pPr>
              <a:buFontTx/>
              <a:buNone/>
              <a:defRPr sz="8400"/>
            </a:lvl2pPr>
            <a:lvl3pPr>
              <a:buFontTx/>
              <a:buNone/>
              <a:defRPr sz="8400"/>
            </a:lvl3pPr>
            <a:lvl4pPr>
              <a:buFontTx/>
              <a:buNone/>
              <a:defRPr sz="8400"/>
            </a:lvl4pPr>
            <a:lvl5pPr>
              <a:buFontTx/>
              <a:buNone/>
              <a:defRPr sz="8400"/>
            </a:lvl5pPr>
          </a:lstStyle>
          <a:p>
            <a:pPr lvl="0"/>
            <a:r>
              <a:rPr lang="en-US" dirty="0"/>
              <a:t>Click here to add authors</a:t>
            </a:r>
          </a:p>
        </p:txBody>
      </p:sp>
      <p:sp>
        <p:nvSpPr>
          <p:cNvPr id="79" name="Text Placeholder 76"/>
          <p:cNvSpPr>
            <a:spLocks noGrp="1"/>
          </p:cNvSpPr>
          <p:nvPr>
            <p:ph type="body" sz="quarter" idx="153" hasCustomPrompt="1"/>
          </p:nvPr>
        </p:nvSpPr>
        <p:spPr>
          <a:xfrm>
            <a:off x="6705611" y="833573"/>
            <a:ext cx="37947579" cy="1169551"/>
          </a:xfrm>
          <a:prstGeom prst="rect">
            <a:avLst/>
          </a:prstGeom>
        </p:spPr>
        <p:txBody>
          <a:bodyPr wrap="square" anchor="t" anchorCtr="0">
            <a:spAutoFit/>
          </a:bodyPr>
          <a:lstStyle>
            <a:lvl1pPr marL="0" indent="0" algn="ctr">
              <a:buFontTx/>
              <a:buNone/>
              <a:defRPr sz="7000" b="1">
                <a:solidFill>
                  <a:schemeClr val="bg1"/>
                </a:solidFill>
                <a:latin typeface="Century Gothic" panose="020B0502020202020204" pitchFamily="34" charset="0"/>
              </a:defRPr>
            </a:lvl1pPr>
            <a:lvl2pPr>
              <a:buFontTx/>
              <a:buNone/>
              <a:defRPr sz="8400"/>
            </a:lvl2pPr>
            <a:lvl3pPr>
              <a:buFontTx/>
              <a:buNone/>
              <a:defRPr sz="8400"/>
            </a:lvl3pPr>
            <a:lvl4pPr>
              <a:buFontTx/>
              <a:buNone/>
              <a:defRPr sz="8400"/>
            </a:lvl4pPr>
            <a:lvl5pPr>
              <a:buFontTx/>
              <a:buNone/>
              <a:defRPr sz="8400"/>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3408" userDrawn="1">
          <p15:clr>
            <a:srgbClr val="FBAE40"/>
          </p15:clr>
        </p15:guide>
        <p15:guide id="2" pos="336" userDrawn="1">
          <p15:clr>
            <a:srgbClr val="FBAE40"/>
          </p15:clr>
        </p15:guide>
        <p15:guide id="6" pos="31920" userDrawn="1">
          <p15:clr>
            <a:srgbClr val="FBAE40"/>
          </p15:clr>
        </p15:guide>
        <p15:guide id="7" pos="24388" userDrawn="1">
          <p15:clr>
            <a:srgbClr val="FBAE40"/>
          </p15:clr>
        </p15:guide>
        <p15:guide id="8" pos="23884" userDrawn="1">
          <p15:clr>
            <a:srgbClr val="FBAE40"/>
          </p15:clr>
        </p15:guide>
        <p15:guide id="9" pos="15876" userDrawn="1">
          <p15:clr>
            <a:srgbClr val="FBAE40"/>
          </p15:clr>
        </p15:guide>
        <p15:guide id="10" pos="16380" userDrawn="1">
          <p15:clr>
            <a:srgbClr val="FBAE40"/>
          </p15:clr>
        </p15:guide>
        <p15:guide id="11" pos="7896" userDrawn="1">
          <p15:clr>
            <a:srgbClr val="FBAE40"/>
          </p15:clr>
        </p15:guide>
        <p15:guide id="12" pos="8400" userDrawn="1">
          <p15:clr>
            <a:srgbClr val="FBAE40"/>
          </p15:clr>
        </p15:guide>
        <p15:guide id="13" orient="horz" pos="1977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1-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43049" y="6380023"/>
            <a:ext cx="11977435"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47412" y="5518887"/>
            <a:ext cx="11973072" cy="754045"/>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33400" y="14212514"/>
            <a:ext cx="12001499" cy="759110"/>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3334999" y="6378482"/>
            <a:ext cx="24560766"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3325271" y="5524500"/>
            <a:ext cx="24560764" cy="754045"/>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340871" y="18209884"/>
            <a:ext cx="24560766"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335000" y="17406086"/>
            <a:ext cx="24580850" cy="759110"/>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8725680" y="5524501"/>
            <a:ext cx="11966781" cy="754045"/>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8715950" y="6340342"/>
            <a:ext cx="11976510"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8745141" y="19497882"/>
            <a:ext cx="11957050" cy="754045"/>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8741280" y="20326856"/>
            <a:ext cx="11947319"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8741280" y="27803317"/>
            <a:ext cx="11951181" cy="754045"/>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8741280" y="28664044"/>
            <a:ext cx="11957051"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29538" y="15000539"/>
            <a:ext cx="12005362"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6705611" y="3407994"/>
            <a:ext cx="37947579" cy="666786"/>
          </a:xfrm>
          <a:prstGeom prst="rect">
            <a:avLst/>
          </a:prstGeom>
        </p:spPr>
        <p:txBody>
          <a:bodyPr wrap="square">
            <a:spAutoFit/>
          </a:bodyPr>
          <a:lstStyle>
            <a:lvl1pPr marL="0" indent="0" algn="ctr">
              <a:buFontTx/>
              <a:buNone/>
              <a:defRPr sz="3733">
                <a:solidFill>
                  <a:schemeClr val="bg1"/>
                </a:solidFill>
                <a:latin typeface="Century Gothic" panose="020B0502020202020204" pitchFamily="34" charset="0"/>
              </a:defRPr>
            </a:lvl1pPr>
            <a:lvl2pPr>
              <a:buFontTx/>
              <a:buNone/>
              <a:defRPr sz="8400"/>
            </a:lvl2pPr>
            <a:lvl3pPr>
              <a:buFontTx/>
              <a:buNone/>
              <a:defRPr sz="8400"/>
            </a:lvl3pPr>
            <a:lvl4pPr>
              <a:buFontTx/>
              <a:buNone/>
              <a:defRPr sz="8400"/>
            </a:lvl4pPr>
            <a:lvl5pPr>
              <a:buFontTx/>
              <a:buNone/>
              <a:defRPr sz="8400"/>
            </a:lvl5pPr>
          </a:lstStyle>
          <a:p>
            <a:pPr lvl="0"/>
            <a:r>
              <a:rPr lang="en-US" dirty="0"/>
              <a:t>Click here to add affiliations</a:t>
            </a:r>
          </a:p>
        </p:txBody>
      </p:sp>
      <p:sp>
        <p:nvSpPr>
          <p:cNvPr id="78" name="Text Placeholder 76"/>
          <p:cNvSpPr>
            <a:spLocks noGrp="1"/>
          </p:cNvSpPr>
          <p:nvPr>
            <p:ph type="body" sz="quarter" idx="151" hasCustomPrompt="1"/>
          </p:nvPr>
        </p:nvSpPr>
        <p:spPr>
          <a:xfrm>
            <a:off x="6705611" y="2337065"/>
            <a:ext cx="37947579" cy="882229"/>
          </a:xfrm>
          <a:prstGeom prst="rect">
            <a:avLst/>
          </a:prstGeom>
        </p:spPr>
        <p:txBody>
          <a:bodyPr wrap="square" anchor="t" anchorCtr="0">
            <a:spAutoFit/>
          </a:bodyPr>
          <a:lstStyle>
            <a:lvl1pPr marL="0" indent="0" algn="ctr">
              <a:buFontTx/>
              <a:buNone/>
              <a:defRPr sz="5133">
                <a:solidFill>
                  <a:schemeClr val="bg1"/>
                </a:solidFill>
                <a:latin typeface="Century Gothic" panose="020B0502020202020204" pitchFamily="34" charset="0"/>
              </a:defRPr>
            </a:lvl1pPr>
            <a:lvl2pPr>
              <a:buFontTx/>
              <a:buNone/>
              <a:defRPr sz="8400"/>
            </a:lvl2pPr>
            <a:lvl3pPr>
              <a:buFontTx/>
              <a:buNone/>
              <a:defRPr sz="8400"/>
            </a:lvl3pPr>
            <a:lvl4pPr>
              <a:buFontTx/>
              <a:buNone/>
              <a:defRPr sz="8400"/>
            </a:lvl4pPr>
            <a:lvl5pPr>
              <a:buFontTx/>
              <a:buNone/>
              <a:defRPr sz="8400"/>
            </a:lvl5pPr>
          </a:lstStyle>
          <a:p>
            <a:pPr lvl="0"/>
            <a:r>
              <a:rPr lang="en-US" dirty="0"/>
              <a:t>Click here to add authors</a:t>
            </a:r>
          </a:p>
        </p:txBody>
      </p:sp>
      <p:sp>
        <p:nvSpPr>
          <p:cNvPr id="79" name="Text Placeholder 76"/>
          <p:cNvSpPr>
            <a:spLocks noGrp="1"/>
          </p:cNvSpPr>
          <p:nvPr>
            <p:ph type="body" sz="quarter" idx="153" hasCustomPrompt="1"/>
          </p:nvPr>
        </p:nvSpPr>
        <p:spPr>
          <a:xfrm>
            <a:off x="6705611" y="833573"/>
            <a:ext cx="37947579" cy="1169551"/>
          </a:xfrm>
          <a:prstGeom prst="rect">
            <a:avLst/>
          </a:prstGeom>
        </p:spPr>
        <p:txBody>
          <a:bodyPr wrap="square" anchor="t" anchorCtr="0">
            <a:spAutoFit/>
          </a:bodyPr>
          <a:lstStyle>
            <a:lvl1pPr marL="0" indent="0" algn="ctr">
              <a:buFontTx/>
              <a:buNone/>
              <a:defRPr sz="7000" b="1">
                <a:solidFill>
                  <a:schemeClr val="bg1"/>
                </a:solidFill>
                <a:latin typeface="Century Gothic" panose="020B0502020202020204" pitchFamily="34" charset="0"/>
              </a:defRPr>
            </a:lvl1pPr>
            <a:lvl2pPr>
              <a:buFontTx/>
              <a:buNone/>
              <a:defRPr sz="8400"/>
            </a:lvl2pPr>
            <a:lvl3pPr>
              <a:buFontTx/>
              <a:buNone/>
              <a:defRPr sz="8400"/>
            </a:lvl3pPr>
            <a:lvl4pPr>
              <a:buFontTx/>
              <a:buNone/>
              <a:defRPr sz="8400"/>
            </a:lvl4pPr>
            <a:lvl5pPr>
              <a:buFontTx/>
              <a:buNone/>
              <a:defRPr sz="8400"/>
            </a:lvl5pPr>
          </a:lstStyle>
          <a:p>
            <a:pPr lvl="0"/>
            <a:r>
              <a:rPr lang="en-US" dirty="0"/>
              <a:t>Click here to add title</a:t>
            </a:r>
          </a:p>
        </p:txBody>
      </p:sp>
    </p:spTree>
    <p:extLst>
      <p:ext uri="{BB962C8B-B14F-4D97-AF65-F5344CB8AC3E}">
        <p14:creationId xmlns:p14="http://schemas.microsoft.com/office/powerpoint/2010/main" val="1466828841"/>
      </p:ext>
    </p:extLst>
  </p:cSld>
  <p:clrMapOvr>
    <a:masterClrMapping/>
  </p:clrMapOvr>
  <p:extLst>
    <p:ext uri="{DCECCB84-F9BA-43D5-87BE-67443E8EF086}">
      <p15:sldGuideLst xmlns:p15="http://schemas.microsoft.com/office/powerpoint/2012/main">
        <p15:guide id="1" orient="horz" pos="3360" userDrawn="1">
          <p15:clr>
            <a:srgbClr val="FBAE40"/>
          </p15:clr>
        </p15:guide>
        <p15:guide id="2" pos="336" userDrawn="1">
          <p15:clr>
            <a:srgbClr val="FBAE40"/>
          </p15:clr>
        </p15:guide>
        <p15:guide id="6" pos="31920" userDrawn="1">
          <p15:clr>
            <a:srgbClr val="FBAE40"/>
          </p15:clr>
        </p15:guide>
        <p15:guide id="7" pos="24388" userDrawn="1">
          <p15:clr>
            <a:srgbClr val="FBAE40"/>
          </p15:clr>
        </p15:guide>
        <p15:guide id="8" pos="23884" userDrawn="1">
          <p15:clr>
            <a:srgbClr val="FBAE40"/>
          </p15:clr>
        </p15:guide>
        <p15:guide id="11" pos="7896" userDrawn="1">
          <p15:clr>
            <a:srgbClr val="FBAE40"/>
          </p15:clr>
        </p15:guide>
        <p15:guide id="12" pos="8400" userDrawn="1">
          <p15:clr>
            <a:srgbClr val="FBAE40"/>
          </p15:clr>
        </p15:guide>
        <p15:guide id="13" orient="horz" pos="1977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43048" y="6416599"/>
            <a:ext cx="16227346"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47412" y="5555463"/>
            <a:ext cx="16221434" cy="754045"/>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33400" y="14212514"/>
            <a:ext cx="16259948" cy="759110"/>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7646650" y="6415058"/>
            <a:ext cx="15957550"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7636922" y="5561076"/>
            <a:ext cx="15957548" cy="754045"/>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7639278" y="18209884"/>
            <a:ext cx="15954232"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7636922" y="17406086"/>
            <a:ext cx="15967278" cy="759110"/>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4400782" y="5561077"/>
            <a:ext cx="16291679" cy="754045"/>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4387537" y="6376918"/>
            <a:ext cx="16304924"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4420244" y="19693825"/>
            <a:ext cx="16278431" cy="754045"/>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4419900" y="20522799"/>
            <a:ext cx="16265183"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4422021" y="28063374"/>
            <a:ext cx="16270440" cy="754045"/>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4419900" y="28924101"/>
            <a:ext cx="16278432"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29538" y="15000539"/>
            <a:ext cx="16265181"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6705611" y="3407994"/>
            <a:ext cx="37947579" cy="666786"/>
          </a:xfrm>
          <a:prstGeom prst="rect">
            <a:avLst/>
          </a:prstGeom>
        </p:spPr>
        <p:txBody>
          <a:bodyPr wrap="square">
            <a:spAutoFit/>
          </a:bodyPr>
          <a:lstStyle>
            <a:lvl1pPr marL="0" indent="0" algn="ctr">
              <a:buFontTx/>
              <a:buNone/>
              <a:defRPr sz="3733">
                <a:solidFill>
                  <a:schemeClr val="bg1"/>
                </a:solidFill>
                <a:latin typeface="Century Gothic" panose="020B0502020202020204" pitchFamily="34" charset="0"/>
              </a:defRPr>
            </a:lvl1pPr>
            <a:lvl2pPr>
              <a:buFontTx/>
              <a:buNone/>
              <a:defRPr sz="8400"/>
            </a:lvl2pPr>
            <a:lvl3pPr>
              <a:buFontTx/>
              <a:buNone/>
              <a:defRPr sz="8400"/>
            </a:lvl3pPr>
            <a:lvl4pPr>
              <a:buFontTx/>
              <a:buNone/>
              <a:defRPr sz="8400"/>
            </a:lvl4pPr>
            <a:lvl5pPr>
              <a:buFontTx/>
              <a:buNone/>
              <a:defRPr sz="8400"/>
            </a:lvl5pPr>
          </a:lstStyle>
          <a:p>
            <a:pPr lvl="0"/>
            <a:r>
              <a:rPr lang="en-US" dirty="0"/>
              <a:t>Click here to add affiliations</a:t>
            </a:r>
          </a:p>
        </p:txBody>
      </p:sp>
      <p:sp>
        <p:nvSpPr>
          <p:cNvPr id="78" name="Text Placeholder 76"/>
          <p:cNvSpPr>
            <a:spLocks noGrp="1"/>
          </p:cNvSpPr>
          <p:nvPr>
            <p:ph type="body" sz="quarter" idx="151" hasCustomPrompt="1"/>
          </p:nvPr>
        </p:nvSpPr>
        <p:spPr>
          <a:xfrm>
            <a:off x="6705611" y="2337065"/>
            <a:ext cx="37947579" cy="882229"/>
          </a:xfrm>
          <a:prstGeom prst="rect">
            <a:avLst/>
          </a:prstGeom>
        </p:spPr>
        <p:txBody>
          <a:bodyPr wrap="square" anchor="t" anchorCtr="0">
            <a:spAutoFit/>
          </a:bodyPr>
          <a:lstStyle>
            <a:lvl1pPr marL="0" indent="0" algn="ctr">
              <a:buFontTx/>
              <a:buNone/>
              <a:defRPr sz="5133">
                <a:solidFill>
                  <a:schemeClr val="bg1"/>
                </a:solidFill>
                <a:latin typeface="Century Gothic" panose="020B0502020202020204" pitchFamily="34" charset="0"/>
              </a:defRPr>
            </a:lvl1pPr>
            <a:lvl2pPr>
              <a:buFontTx/>
              <a:buNone/>
              <a:defRPr sz="8400"/>
            </a:lvl2pPr>
            <a:lvl3pPr>
              <a:buFontTx/>
              <a:buNone/>
              <a:defRPr sz="8400"/>
            </a:lvl3pPr>
            <a:lvl4pPr>
              <a:buFontTx/>
              <a:buNone/>
              <a:defRPr sz="8400"/>
            </a:lvl4pPr>
            <a:lvl5pPr>
              <a:buFontTx/>
              <a:buNone/>
              <a:defRPr sz="8400"/>
            </a:lvl5pPr>
          </a:lstStyle>
          <a:p>
            <a:pPr lvl="0"/>
            <a:r>
              <a:rPr lang="en-US" dirty="0"/>
              <a:t>Click here to add authors</a:t>
            </a:r>
          </a:p>
        </p:txBody>
      </p:sp>
      <p:sp>
        <p:nvSpPr>
          <p:cNvPr id="79" name="Text Placeholder 76"/>
          <p:cNvSpPr>
            <a:spLocks noGrp="1"/>
          </p:cNvSpPr>
          <p:nvPr>
            <p:ph type="body" sz="quarter" idx="153" hasCustomPrompt="1"/>
          </p:nvPr>
        </p:nvSpPr>
        <p:spPr>
          <a:xfrm>
            <a:off x="6705611" y="833573"/>
            <a:ext cx="37947579" cy="1169551"/>
          </a:xfrm>
          <a:prstGeom prst="rect">
            <a:avLst/>
          </a:prstGeom>
        </p:spPr>
        <p:txBody>
          <a:bodyPr wrap="square" anchor="t" anchorCtr="0">
            <a:spAutoFit/>
          </a:bodyPr>
          <a:lstStyle>
            <a:lvl1pPr marL="0" indent="0" algn="ctr">
              <a:buFontTx/>
              <a:buNone/>
              <a:defRPr sz="7000" b="1">
                <a:solidFill>
                  <a:schemeClr val="bg1"/>
                </a:solidFill>
                <a:latin typeface="Century Gothic" panose="020B0502020202020204" pitchFamily="34" charset="0"/>
              </a:defRPr>
            </a:lvl1pPr>
            <a:lvl2pPr>
              <a:buFontTx/>
              <a:buNone/>
              <a:defRPr sz="8400"/>
            </a:lvl2pPr>
            <a:lvl3pPr>
              <a:buFontTx/>
              <a:buNone/>
              <a:defRPr sz="8400"/>
            </a:lvl3pPr>
            <a:lvl4pPr>
              <a:buFontTx/>
              <a:buNone/>
              <a:defRPr sz="8400"/>
            </a:lvl4pPr>
            <a:lvl5pPr>
              <a:buFontTx/>
              <a:buNone/>
              <a:defRPr sz="8400"/>
            </a:lvl5pPr>
          </a:lstStyle>
          <a:p>
            <a:pPr lvl="0"/>
            <a:r>
              <a:rPr lang="en-US" dirty="0"/>
              <a:t>Click here to add title</a:t>
            </a:r>
          </a:p>
        </p:txBody>
      </p:sp>
    </p:spTree>
    <p:extLst>
      <p:ext uri="{BB962C8B-B14F-4D97-AF65-F5344CB8AC3E}">
        <p14:creationId xmlns:p14="http://schemas.microsoft.com/office/powerpoint/2010/main" val="2800888372"/>
      </p:ext>
    </p:extLst>
  </p:cSld>
  <p:clrMapOvr>
    <a:masterClrMapping/>
  </p:clrMapOvr>
  <p:extLst>
    <p:ext uri="{DCECCB84-F9BA-43D5-87BE-67443E8EF086}">
      <p15:sldGuideLst xmlns:p15="http://schemas.microsoft.com/office/powerpoint/2012/main">
        <p15:guide id="1" orient="horz" pos="3480" userDrawn="1">
          <p15:clr>
            <a:srgbClr val="FBAE40"/>
          </p15:clr>
        </p15:guide>
        <p15:guide id="2" pos="336" userDrawn="1">
          <p15:clr>
            <a:srgbClr val="FBAE40"/>
          </p15:clr>
        </p15:guide>
        <p15:guide id="6" pos="31920" userDrawn="1">
          <p15:clr>
            <a:srgbClr val="FBAE40"/>
          </p15:clr>
        </p15:guide>
        <p15:guide id="7" pos="21672" userDrawn="1">
          <p15:clr>
            <a:srgbClr val="FBAE40"/>
          </p15:clr>
        </p15:guide>
        <p15:guide id="8" pos="21168" userDrawn="1">
          <p15:clr>
            <a:srgbClr val="FBAE40"/>
          </p15:clr>
        </p15:guide>
        <p15:guide id="11" pos="10612" userDrawn="1">
          <p15:clr>
            <a:srgbClr val="FBAE40"/>
          </p15:clr>
        </p15:guide>
        <p15:guide id="12" pos="11116" userDrawn="1">
          <p15:clr>
            <a:srgbClr val="FBAE40"/>
          </p15:clr>
        </p15:guide>
        <p15:guide id="13" orient="horz" pos="1977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nima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43048" y="6380023"/>
            <a:ext cx="16227346"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547412" y="5518887"/>
            <a:ext cx="16221434" cy="754045"/>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533400" y="14212514"/>
            <a:ext cx="16259948" cy="759110"/>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7646650" y="6378482"/>
            <a:ext cx="15957550"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7636922" y="5524500"/>
            <a:ext cx="15957548" cy="754045"/>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7639278" y="18209884"/>
            <a:ext cx="15954232"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7636922" y="17406086"/>
            <a:ext cx="15967278" cy="759110"/>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4400782" y="5524501"/>
            <a:ext cx="16291679" cy="754045"/>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4387537" y="6340342"/>
            <a:ext cx="16304924"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4420244" y="19693825"/>
            <a:ext cx="16278431" cy="754045"/>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4419900" y="20522799"/>
            <a:ext cx="16265183"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4422021" y="28063374"/>
            <a:ext cx="16270440" cy="754045"/>
          </a:xfrm>
          <a:prstGeom prst="rect">
            <a:avLst/>
          </a:prstGeom>
          <a:noFill/>
        </p:spPr>
        <p:txBody>
          <a:bodyPr wrap="square" lIns="91436" tIns="91436" rIns="91436" bIns="91436" anchor="t" anchorCtr="0">
            <a:spAutoFit/>
          </a:bodyPr>
          <a:lstStyle>
            <a:lvl1pPr marL="0" indent="0" algn="l">
              <a:buNone/>
              <a:defRPr sz="3733"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4419900" y="28924101"/>
            <a:ext cx="16278432"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529538" y="15000539"/>
            <a:ext cx="16265181" cy="910548"/>
          </a:xfrm>
          <a:prstGeom prst="rect">
            <a:avLst/>
          </a:prstGeom>
        </p:spPr>
        <p:txBody>
          <a:bodyPr wrap="square" lIns="228589" tIns="228589" rIns="228589" bIns="228589">
            <a:spAutoFit/>
          </a:bodyPr>
          <a:lstStyle>
            <a:lvl1pPr marL="0" indent="0">
              <a:buNone/>
              <a:defRPr sz="2917">
                <a:solidFill>
                  <a:schemeClr val="accent5">
                    <a:lumMod val="50000"/>
                  </a:schemeClr>
                </a:solidFill>
                <a:latin typeface="Century Gothic" panose="020B0502020202020204" pitchFamily="34" charset="0"/>
                <a:cs typeface="Times New Roman" pitchFamily="18" charset="0"/>
              </a:defRPr>
            </a:lvl1pPr>
            <a:lvl2pPr marL="1733512" indent="-666735">
              <a:defRPr sz="2917">
                <a:latin typeface="Trebuchet MS" pitchFamily="34" charset="0"/>
              </a:defRPr>
            </a:lvl2pPr>
            <a:lvl3pPr marL="2400248" indent="-666735">
              <a:defRPr sz="2917">
                <a:latin typeface="Trebuchet MS" pitchFamily="34" charset="0"/>
              </a:defRPr>
            </a:lvl3pPr>
            <a:lvl4pPr marL="3133658" indent="-733410">
              <a:defRPr sz="2917">
                <a:latin typeface="Trebuchet MS" pitchFamily="34" charset="0"/>
              </a:defRPr>
            </a:lvl4pPr>
            <a:lvl5pPr marL="3667047" indent="-533388">
              <a:defRPr sz="2917">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6705611" y="3407994"/>
            <a:ext cx="37947579" cy="666786"/>
          </a:xfrm>
          <a:prstGeom prst="rect">
            <a:avLst/>
          </a:prstGeom>
        </p:spPr>
        <p:txBody>
          <a:bodyPr wrap="square">
            <a:spAutoFit/>
          </a:bodyPr>
          <a:lstStyle>
            <a:lvl1pPr marL="0" indent="0" algn="ctr">
              <a:buFontTx/>
              <a:buNone/>
              <a:defRPr sz="3733">
                <a:solidFill>
                  <a:schemeClr val="bg1"/>
                </a:solidFill>
                <a:latin typeface="Century Gothic" panose="020B0502020202020204" pitchFamily="34" charset="0"/>
              </a:defRPr>
            </a:lvl1pPr>
            <a:lvl2pPr>
              <a:buFontTx/>
              <a:buNone/>
              <a:defRPr sz="8400"/>
            </a:lvl2pPr>
            <a:lvl3pPr>
              <a:buFontTx/>
              <a:buNone/>
              <a:defRPr sz="8400"/>
            </a:lvl3pPr>
            <a:lvl4pPr>
              <a:buFontTx/>
              <a:buNone/>
              <a:defRPr sz="8400"/>
            </a:lvl4pPr>
            <a:lvl5pPr>
              <a:buFontTx/>
              <a:buNone/>
              <a:defRPr sz="8400"/>
            </a:lvl5pPr>
          </a:lstStyle>
          <a:p>
            <a:pPr lvl="0"/>
            <a:r>
              <a:rPr lang="en-US" dirty="0"/>
              <a:t>Click here to add affiliations</a:t>
            </a:r>
          </a:p>
        </p:txBody>
      </p:sp>
      <p:sp>
        <p:nvSpPr>
          <p:cNvPr id="78" name="Text Placeholder 76"/>
          <p:cNvSpPr>
            <a:spLocks noGrp="1"/>
          </p:cNvSpPr>
          <p:nvPr>
            <p:ph type="body" sz="quarter" idx="151" hasCustomPrompt="1"/>
          </p:nvPr>
        </p:nvSpPr>
        <p:spPr>
          <a:xfrm>
            <a:off x="6705611" y="2337065"/>
            <a:ext cx="37947579" cy="882229"/>
          </a:xfrm>
          <a:prstGeom prst="rect">
            <a:avLst/>
          </a:prstGeom>
        </p:spPr>
        <p:txBody>
          <a:bodyPr wrap="square" anchor="t" anchorCtr="0">
            <a:spAutoFit/>
          </a:bodyPr>
          <a:lstStyle>
            <a:lvl1pPr marL="0" indent="0" algn="ctr">
              <a:buFontTx/>
              <a:buNone/>
              <a:defRPr sz="5133">
                <a:solidFill>
                  <a:schemeClr val="bg1"/>
                </a:solidFill>
                <a:latin typeface="Century Gothic" panose="020B0502020202020204" pitchFamily="34" charset="0"/>
              </a:defRPr>
            </a:lvl1pPr>
            <a:lvl2pPr>
              <a:buFontTx/>
              <a:buNone/>
              <a:defRPr sz="8400"/>
            </a:lvl2pPr>
            <a:lvl3pPr>
              <a:buFontTx/>
              <a:buNone/>
              <a:defRPr sz="8400"/>
            </a:lvl3pPr>
            <a:lvl4pPr>
              <a:buFontTx/>
              <a:buNone/>
              <a:defRPr sz="8400"/>
            </a:lvl4pPr>
            <a:lvl5pPr>
              <a:buFontTx/>
              <a:buNone/>
              <a:defRPr sz="8400"/>
            </a:lvl5pPr>
          </a:lstStyle>
          <a:p>
            <a:pPr lvl="0"/>
            <a:r>
              <a:rPr lang="en-US" dirty="0"/>
              <a:t>Click here to add authors</a:t>
            </a:r>
          </a:p>
        </p:txBody>
      </p:sp>
      <p:sp>
        <p:nvSpPr>
          <p:cNvPr id="79" name="Text Placeholder 76"/>
          <p:cNvSpPr>
            <a:spLocks noGrp="1"/>
          </p:cNvSpPr>
          <p:nvPr>
            <p:ph type="body" sz="quarter" idx="153" hasCustomPrompt="1"/>
          </p:nvPr>
        </p:nvSpPr>
        <p:spPr>
          <a:xfrm>
            <a:off x="6705611" y="833573"/>
            <a:ext cx="37947579" cy="1169551"/>
          </a:xfrm>
          <a:prstGeom prst="rect">
            <a:avLst/>
          </a:prstGeom>
        </p:spPr>
        <p:txBody>
          <a:bodyPr wrap="square" anchor="t" anchorCtr="0">
            <a:spAutoFit/>
          </a:bodyPr>
          <a:lstStyle>
            <a:lvl1pPr marL="0" indent="0" algn="ctr">
              <a:buFontTx/>
              <a:buNone/>
              <a:defRPr sz="7000" b="1">
                <a:solidFill>
                  <a:schemeClr val="bg1"/>
                </a:solidFill>
                <a:latin typeface="Century Gothic" panose="020B0502020202020204" pitchFamily="34" charset="0"/>
              </a:defRPr>
            </a:lvl1pPr>
            <a:lvl2pPr>
              <a:buFontTx/>
              <a:buNone/>
              <a:defRPr sz="8400"/>
            </a:lvl2pPr>
            <a:lvl3pPr>
              <a:buFontTx/>
              <a:buNone/>
              <a:defRPr sz="8400"/>
            </a:lvl3pPr>
            <a:lvl4pPr>
              <a:buFontTx/>
              <a:buNone/>
              <a:defRPr sz="8400"/>
            </a:lvl4pPr>
            <a:lvl5pPr>
              <a:buFontTx/>
              <a:buNone/>
              <a:defRPr sz="8400"/>
            </a:lvl5pPr>
          </a:lstStyle>
          <a:p>
            <a:pPr lvl="0"/>
            <a:r>
              <a:rPr lang="en-US" dirty="0"/>
              <a:t>Click here to add title</a:t>
            </a:r>
          </a:p>
        </p:txBody>
      </p:sp>
    </p:spTree>
    <p:extLst>
      <p:ext uri="{BB962C8B-B14F-4D97-AF65-F5344CB8AC3E}">
        <p14:creationId xmlns:p14="http://schemas.microsoft.com/office/powerpoint/2010/main" val="2628330585"/>
      </p:ext>
    </p:extLst>
  </p:cSld>
  <p:clrMapOvr>
    <a:masterClrMapping/>
  </p:clrMapOvr>
  <p:extLst>
    <p:ext uri="{DCECCB84-F9BA-43D5-87BE-67443E8EF086}">
      <p15:sldGuideLst xmlns:p15="http://schemas.microsoft.com/office/powerpoint/2012/main">
        <p15:guide id="1" orient="horz" pos="3480" userDrawn="1">
          <p15:clr>
            <a:srgbClr val="FBAE40"/>
          </p15:clr>
        </p15:guide>
        <p15:guide id="2" pos="336" userDrawn="1">
          <p15:clr>
            <a:srgbClr val="FBAE40"/>
          </p15:clr>
        </p15:guide>
        <p15:guide id="6" pos="31920" userDrawn="1">
          <p15:clr>
            <a:srgbClr val="FBAE40"/>
          </p15:clr>
        </p15:guide>
        <p15:guide id="13" orient="horz" pos="1977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2" name="Snip and Round Single Corner Rectangle 1">
            <a:extLst>
              <a:ext uri="{FF2B5EF4-FFF2-40B4-BE49-F238E27FC236}">
                <a16:creationId xmlns:a16="http://schemas.microsoft.com/office/drawing/2014/main" id="{5D0430B3-BB68-749E-B918-35DD86301307}"/>
              </a:ext>
            </a:extLst>
          </p:cNvPr>
          <p:cNvSpPr/>
          <p:nvPr userDrawn="1"/>
        </p:nvSpPr>
        <p:spPr>
          <a:xfrm rot="5400000">
            <a:off x="-7514486" y="12916396"/>
            <a:ext cx="27545089" cy="12516118"/>
          </a:xfrm>
          <a:prstGeom prst="snipRoundRect">
            <a:avLst>
              <a:gd name="adj1" fmla="val 19915"/>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nip and Round Single Corner Rectangle 4">
            <a:extLst>
              <a:ext uri="{FF2B5EF4-FFF2-40B4-BE49-F238E27FC236}">
                <a16:creationId xmlns:a16="http://schemas.microsoft.com/office/drawing/2014/main" id="{122B5489-FB8E-2A47-7C2B-8BF868833C33}"/>
              </a:ext>
            </a:extLst>
          </p:cNvPr>
          <p:cNvSpPr/>
          <p:nvPr userDrawn="1"/>
        </p:nvSpPr>
        <p:spPr>
          <a:xfrm rot="5400000">
            <a:off x="5501475" y="13247583"/>
            <a:ext cx="27539055" cy="11864289"/>
          </a:xfrm>
          <a:prstGeom prst="snipRoundRect">
            <a:avLst>
              <a:gd name="adj1" fmla="val 19860"/>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nip and Round Single Corner Rectangle 5">
            <a:extLst>
              <a:ext uri="{FF2B5EF4-FFF2-40B4-BE49-F238E27FC236}">
                <a16:creationId xmlns:a16="http://schemas.microsoft.com/office/drawing/2014/main" id="{5FF7C7AA-B1FC-8940-D2CE-856DBB01639D}"/>
              </a:ext>
            </a:extLst>
          </p:cNvPr>
          <p:cNvSpPr/>
          <p:nvPr userDrawn="1"/>
        </p:nvSpPr>
        <p:spPr>
          <a:xfrm rot="5400000">
            <a:off x="18185075" y="13222339"/>
            <a:ext cx="27545088" cy="11908739"/>
          </a:xfrm>
          <a:prstGeom prst="snipRoundRect">
            <a:avLst>
              <a:gd name="adj1" fmla="val 19860"/>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nip and Round Single Corner Rectangle 6">
            <a:extLst>
              <a:ext uri="{FF2B5EF4-FFF2-40B4-BE49-F238E27FC236}">
                <a16:creationId xmlns:a16="http://schemas.microsoft.com/office/drawing/2014/main" id="{54D6C864-9AFD-CE87-C3F2-326C903FD287}"/>
              </a:ext>
            </a:extLst>
          </p:cNvPr>
          <p:cNvSpPr/>
          <p:nvPr userDrawn="1"/>
        </p:nvSpPr>
        <p:spPr>
          <a:xfrm rot="5400000">
            <a:off x="31188631" y="12957832"/>
            <a:ext cx="27545087" cy="12490450"/>
          </a:xfrm>
          <a:prstGeom prst="snipRoundRect">
            <a:avLst>
              <a:gd name="adj1" fmla="val 19860"/>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1250327957"/>
              </p:ext>
            </p:extLst>
          </p:nvPr>
        </p:nvGraphicFramePr>
        <p:xfrm>
          <a:off x="-10558302" y="50891"/>
          <a:ext cx="9296401" cy="32962973"/>
        </p:xfrm>
        <a:graphic>
          <a:graphicData uri="http://schemas.openxmlformats.org/drawingml/2006/table">
            <a:tbl>
              <a:tblPr firstRow="1" bandRow="1">
                <a:tableStyleId>{5C22544A-7EE6-4342-B048-85BDC9FD1C3A}</a:tableStyleId>
              </a:tblPr>
              <a:tblGrid>
                <a:gridCol w="3986224">
                  <a:extLst>
                    <a:ext uri="{9D8B030D-6E8A-4147-A177-3AD203B41FA5}">
                      <a16:colId xmlns:a16="http://schemas.microsoft.com/office/drawing/2014/main" val="20000"/>
                    </a:ext>
                  </a:extLst>
                </a:gridCol>
                <a:gridCol w="5310177">
                  <a:extLst>
                    <a:ext uri="{9D8B030D-6E8A-4147-A177-3AD203B41FA5}">
                      <a16:colId xmlns:a16="http://schemas.microsoft.com/office/drawing/2014/main" val="20001"/>
                    </a:ext>
                  </a:extLst>
                </a:gridCol>
              </a:tblGrid>
              <a:tr h="128444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APPEAR ON THE POSTER)</a:t>
                      </a:r>
                      <a:endParaRPr lang="en-US" sz="3600" b="1" spc="600" dirty="0">
                        <a:solidFill>
                          <a:schemeClr val="bg1"/>
                        </a:solidFill>
                        <a:latin typeface="Trebuchet MS" pitchFamily="34" charset="0"/>
                      </a:endParaRPr>
                    </a:p>
                  </a:txBody>
                  <a:tcPr marL="213360" marR="1066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065238">
                <a:tc gridSpan="2">
                  <a:txBody>
                    <a:bodyPr/>
                    <a:lstStyle/>
                    <a:p>
                      <a:pPr defTabSz="3765639"/>
                      <a:r>
                        <a:rPr lang="en-US" sz="2000" b="0" i="0" dirty="0">
                          <a:solidFill>
                            <a:srgbClr val="D9D9D9"/>
                          </a:solidFill>
                          <a:latin typeface="Arial"/>
                          <a:cs typeface="Arial"/>
                        </a:rPr>
                        <a:t>This PowerPoint template is designed to create a </a:t>
                      </a:r>
                      <a:r>
                        <a:rPr lang="en-US" sz="2000" b="1" i="0" dirty="0">
                          <a:solidFill>
                            <a:srgbClr val="FFC000"/>
                          </a:solidFill>
                          <a:latin typeface="Arial"/>
                          <a:cs typeface="Arial"/>
                        </a:rPr>
                        <a:t>36"x48" </a:t>
                      </a:r>
                      <a:r>
                        <a:rPr lang="en-US" sz="2000" b="0" i="0" dirty="0">
                          <a:solidFill>
                            <a:srgbClr val="D9D9D9"/>
                          </a:solidFill>
                          <a:latin typeface="Arial"/>
                          <a:cs typeface="Arial"/>
                        </a:rPr>
                        <a:t>research poster. Simply add your title, subtitle, text, tables, charts, and photos to customize your poster.</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To assist you in the design process and address any poster-related questions, we offer a series of online tutorials. Visit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select the </a:t>
                      </a:r>
                      <a:r>
                        <a:rPr lang="en-US" sz="2000" b="1" i="0" dirty="0">
                          <a:solidFill>
                            <a:srgbClr val="FFC000"/>
                          </a:solidFill>
                          <a:latin typeface="Arial"/>
                          <a:cs typeface="Arial"/>
                        </a:rPr>
                        <a:t>Tutorials </a:t>
                      </a:r>
                      <a:r>
                        <a:rPr lang="en-US" sz="2000" b="0" i="0" dirty="0">
                          <a:solidFill>
                            <a:srgbClr val="D9D9D9"/>
                          </a:solidFill>
                          <a:latin typeface="Arial"/>
                          <a:cs typeface="Arial"/>
                        </a:rPr>
                        <a:t>tab for detailed guidance.</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For same-day professional printing of your poster, go to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click on the ”</a:t>
                      </a:r>
                      <a:r>
                        <a:rPr lang="en-US" sz="2000" b="1" i="0" dirty="0">
                          <a:solidFill>
                            <a:srgbClr val="FFC000"/>
                          </a:solidFill>
                          <a:latin typeface="Arial"/>
                          <a:cs typeface="Arial"/>
                        </a:rPr>
                        <a:t>PRINT</a:t>
                      </a:r>
                      <a:r>
                        <a:rPr lang="en-US" sz="2000" b="0" i="0" dirty="0">
                          <a:solidFill>
                            <a:srgbClr val="D9D9D9"/>
                          </a:solidFill>
                          <a:latin typeface="Arial"/>
                          <a:cs typeface="Arial"/>
                        </a:rPr>
                        <a:t>” button or click on any of our poster options.</a:t>
                      </a:r>
                      <a:endParaRPr lang="en-US" sz="2000" b="0" dirty="0">
                        <a:solidFill>
                          <a:srgbClr val="D9D9D9"/>
                        </a:solidFill>
                        <a:latin typeface="Arial"/>
                        <a:cs typeface="Arial"/>
                      </a:endParaRPr>
                    </a:p>
                  </a:txBody>
                  <a:tcPr marL="213360" marR="1066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418736">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poster </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56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marL="106680" marR="1066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000" b="0" baseline="0" dirty="0">
                          <a:solidFill>
                            <a:srgbClr val="D9D9D9"/>
                          </a:solidFill>
                          <a:latin typeface="Arial" panose="020B0604020202020204" pitchFamily="34" charset="0"/>
                          <a:cs typeface="Arial" panose="020B0604020202020204" pitchFamily="34" charset="0"/>
                        </a:rPr>
                      </a:br>
                      <a:r>
                        <a:rPr kumimoji="0" lang="en-US" sz="20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42 tall x 65.3 wide</a:t>
                      </a:r>
                      <a:br>
                        <a:rPr kumimoji="0" lang="en-US" sz="20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48 tall x 74.6 wide</a:t>
                      </a:r>
                      <a:endParaRPr lang="en-US" sz="2000" b="0" baseline="0" dirty="0">
                        <a:solidFill>
                          <a:srgbClr val="FFC000"/>
                        </a:solidFill>
                        <a:latin typeface="Arial" panose="020B0604020202020204" pitchFamily="34" charset="0"/>
                        <a:cs typeface="Arial" panose="020B0604020202020204" pitchFamily="34" charset="0"/>
                      </a:endParaRPr>
                    </a:p>
                  </a:txBody>
                  <a:tcPr marL="213360" marR="106680" marT="137160">
                    <a:solidFill>
                      <a:srgbClr val="010101"/>
                    </a:solidFill>
                  </a:tcPr>
                </a:tc>
                <a:extLst>
                  <a:ext uri="{0D108BD9-81ED-4DB2-BD59-A6C34878D82A}">
                    <a16:rowId xmlns:a16="http://schemas.microsoft.com/office/drawing/2014/main" val="10008"/>
                  </a:ext>
                </a:extLst>
              </a:tr>
              <a:tr h="4144547">
                <a:tc>
                  <a:txBody>
                    <a:bodyPr/>
                    <a:lstStyle/>
                    <a:p>
                      <a:endParaRPr lang="en-US" sz="2000" dirty="0">
                        <a:solidFill>
                          <a:srgbClr val="1F3A4E"/>
                        </a:solidFill>
                      </a:endParaRPr>
                    </a:p>
                  </a:txBody>
                  <a:tcPr marL="106680" marR="106680">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000" b="0" baseline="0" dirty="0">
                        <a:solidFill>
                          <a:srgbClr val="D9D9D9"/>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213360" marR="106680" marT="137160">
                    <a:solidFill>
                      <a:srgbClr val="010101"/>
                    </a:solidFill>
                  </a:tcPr>
                </a:tc>
                <a:extLst>
                  <a:ext uri="{0D108BD9-81ED-4DB2-BD59-A6C34878D82A}">
                    <a16:rowId xmlns:a16="http://schemas.microsoft.com/office/drawing/2014/main" val="10001"/>
                  </a:ext>
                </a:extLst>
              </a:tr>
              <a:tr h="194761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106680" marR="1066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695801">
                <a:tc>
                  <a:txBody>
                    <a:bodyPr/>
                    <a:lstStyle/>
                    <a:p>
                      <a:endParaRPr lang="en-US" sz="2000" dirty="0">
                        <a:solidFill>
                          <a:srgbClr val="1F3A4E"/>
                        </a:solidFill>
                      </a:endParaRPr>
                    </a:p>
                  </a:txBody>
                  <a:tcPr marL="106680" marR="106680">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000" b="0" baseline="0" dirty="0">
                        <a:solidFill>
                          <a:srgbClr val="D9D9D9"/>
                        </a:solidFill>
                        <a:latin typeface="Arial" panose="020B0604020202020204" pitchFamily="34" charset="0"/>
                        <a:cs typeface="Arial" panose="020B0604020202020204" pitchFamily="34" charset="0"/>
                      </a:endParaRPr>
                    </a:p>
                  </a:txBody>
                  <a:tcPr marL="213360" marR="106680" marT="137160">
                    <a:solidFill>
                      <a:srgbClr val="010101"/>
                    </a:solidFill>
                  </a:tcPr>
                </a:tc>
                <a:extLst>
                  <a:ext uri="{0D108BD9-81ED-4DB2-BD59-A6C34878D82A}">
                    <a16:rowId xmlns:a16="http://schemas.microsoft.com/office/drawing/2014/main" val="10003"/>
                  </a:ext>
                </a:extLst>
              </a:tr>
              <a:tr h="340085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106680" marR="1066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29774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213360" marR="1066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16095">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213360" marR="1066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33714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213360" marR="1066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014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213360" marR="1066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7" name="Table 16">
            <a:extLst>
              <a:ext uri="{FF2B5EF4-FFF2-40B4-BE49-F238E27FC236}">
                <a16:creationId xmlns:a16="http://schemas.microsoft.com/office/drawing/2014/main" id="{CCC78938-61E5-F455-37DE-AD5F341AD12E}"/>
              </a:ext>
            </a:extLst>
          </p:cNvPr>
          <p:cNvGraphicFramePr>
            <a:graphicFrameLocks noGrp="1"/>
          </p:cNvGraphicFramePr>
          <p:nvPr userDrawn="1">
            <p:extLst>
              <p:ext uri="{D42A27DB-BD31-4B8C-83A1-F6EECF244321}">
                <p14:modId xmlns:p14="http://schemas.microsoft.com/office/powerpoint/2010/main" val="671278688"/>
              </p:ext>
            </p:extLst>
          </p:nvPr>
        </p:nvGraphicFramePr>
        <p:xfrm>
          <a:off x="52436183" y="0"/>
          <a:ext cx="10061067" cy="32855312"/>
        </p:xfrm>
        <a:graphic>
          <a:graphicData uri="http://schemas.openxmlformats.org/drawingml/2006/table">
            <a:tbl>
              <a:tblPr firstRow="1" bandRow="1">
                <a:tableStyleId>{5C22544A-7EE6-4342-B048-85BDC9FD1C3A}</a:tableStyleId>
              </a:tblPr>
              <a:tblGrid>
                <a:gridCol w="4499713">
                  <a:extLst>
                    <a:ext uri="{9D8B030D-6E8A-4147-A177-3AD203B41FA5}">
                      <a16:colId xmlns:a16="http://schemas.microsoft.com/office/drawing/2014/main" val="20000"/>
                    </a:ext>
                  </a:extLst>
                </a:gridCol>
                <a:gridCol w="687240">
                  <a:extLst>
                    <a:ext uri="{9D8B030D-6E8A-4147-A177-3AD203B41FA5}">
                      <a16:colId xmlns:a16="http://schemas.microsoft.com/office/drawing/2014/main" val="3519466302"/>
                    </a:ext>
                  </a:extLst>
                </a:gridCol>
                <a:gridCol w="4874114">
                  <a:extLst>
                    <a:ext uri="{9D8B030D-6E8A-4147-A177-3AD203B41FA5}">
                      <a16:colId xmlns:a16="http://schemas.microsoft.com/office/drawing/2014/main" val="4164475170"/>
                    </a:ext>
                  </a:extLst>
                </a:gridCol>
              </a:tblGrid>
              <a:tr h="138394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APPEAR ON THE POSTER)</a:t>
                      </a:r>
                      <a:endParaRPr lang="en-US" sz="4000" b="1" spc="600" dirty="0">
                        <a:solidFill>
                          <a:schemeClr val="bg1"/>
                        </a:solidFill>
                        <a:latin typeface="Trebuchet MS" pitchFamily="34" charset="0"/>
                      </a:endParaRPr>
                    </a:p>
                  </a:txBody>
                  <a:tcPr marL="213360" marR="1066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72525">
                <a:tc>
                  <a:txBody>
                    <a:bodyPr/>
                    <a:lstStyle/>
                    <a:p>
                      <a:endParaRPr lang="en-US" sz="2000" u="none" dirty="0">
                        <a:solidFill>
                          <a:srgbClr val="FFC000"/>
                        </a:solidFill>
                      </a:endParaRPr>
                    </a:p>
                  </a:txBody>
                  <a:tcPr marL="213360" marR="106680" marT="1371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000" u="none" dirty="0">
                        <a:solidFill>
                          <a:srgbClr val="FFC000"/>
                        </a:solidFill>
                      </a:endParaRPr>
                    </a:p>
                  </a:txBody>
                  <a:tcPr marL="213360" marR="106680" marT="1371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44563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213360" marR="106680" marT="1371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213360" marR="106680" marT="1371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3108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213360" marR="106680" marT="1371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272768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400" noProof="0" dirty="0">
                          <a:solidFill>
                            <a:srgbClr val="D9D9D9"/>
                          </a:solidFill>
                          <a:latin typeface="Arial" panose="020B0604020202020204" pitchFamily="34" charset="0"/>
                          <a:cs typeface="Arial" panose="020B0604020202020204" pitchFamily="34" charset="0"/>
                        </a:rPr>
                      </a:br>
                      <a:r>
                        <a:rPr lang="en-US" sz="24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213360" marR="1066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67376">
                <a:tc>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b="1" dirty="0">
                          <a:solidFill>
                            <a:srgbClr val="FFC000"/>
                          </a:solidFill>
                          <a:latin typeface="Arial" panose="020B0604020202020204" pitchFamily="34" charset="0"/>
                          <a:cs typeface="Arial" panose="020B0604020202020204" pitchFamily="34" charset="0"/>
                        </a:rPr>
                        <a:t>F5 key </a:t>
                      </a:r>
                      <a:r>
                        <a:rPr lang="en-US" sz="24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400" b="1" dirty="0">
                          <a:solidFill>
                            <a:srgbClr val="FFC000"/>
                          </a:solidFill>
                          <a:latin typeface="Arial" panose="020B0604020202020204" pitchFamily="34" charset="0"/>
                          <a:cs typeface="Arial" panose="020B0604020202020204" pitchFamily="34" charset="0"/>
                        </a:rPr>
                        <a:t>ESC</a:t>
                      </a:r>
                      <a:r>
                        <a:rPr lang="en-US" sz="2400" dirty="0">
                          <a:solidFill>
                            <a:srgbClr val="D9D9D9"/>
                          </a:solidFill>
                          <a:latin typeface="Arial" panose="020B0604020202020204" pitchFamily="34" charset="0"/>
                          <a:cs typeface="Arial" panose="020B0604020202020204" pitchFamily="34" charset="0"/>
                        </a:rPr>
                        <a:t> key.</a:t>
                      </a:r>
                    </a:p>
                  </a:txBody>
                  <a:tcPr marL="213360" marR="106680" marT="137160">
                    <a:solidFill>
                      <a:srgbClr val="010101"/>
                    </a:solidFill>
                  </a:tcPr>
                </a:tc>
                <a:tc gridSpan="2">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(Windows)</a:t>
                      </a:r>
                      <a:br>
                        <a:rPr lang="en-US" sz="28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 (Mac and Windows)</a:t>
                      </a:r>
                      <a:endParaRPr lang="en-US" sz="2400" dirty="0">
                        <a:solidFill>
                          <a:srgbClr val="D9D9D9"/>
                        </a:solidFill>
                        <a:latin typeface="Arial" panose="020B0604020202020204" pitchFamily="34" charset="0"/>
                        <a:cs typeface="Arial" panose="020B0604020202020204" pitchFamily="34" charset="0"/>
                      </a:endParaRPr>
                    </a:p>
                  </a:txBody>
                  <a:tcPr marL="213360" marR="106680" marT="1371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476585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To print your poster, visit </a:t>
                      </a:r>
                      <a:r>
                        <a:rPr lang="en-US" sz="2400" noProof="0" dirty="0" err="1">
                          <a:solidFill>
                            <a:srgbClr val="FFC000"/>
                          </a:solidFill>
                          <a:latin typeface="Arial"/>
                          <a:cs typeface="Arial"/>
                        </a:rPr>
                        <a:t>PosterPresentations.com</a:t>
                      </a:r>
                      <a:r>
                        <a:rPr lang="en-US" sz="2400" noProof="0" dirty="0">
                          <a:solidFill>
                            <a:srgbClr val="FFC000"/>
                          </a:solidFill>
                          <a:latin typeface="Arial"/>
                          <a:cs typeface="Arial"/>
                        </a:rPr>
                        <a:t> </a:t>
                      </a:r>
                      <a:r>
                        <a:rPr lang="en-US" sz="2400" noProof="0" dirty="0">
                          <a:solidFill>
                            <a:srgbClr val="D9D9D9"/>
                          </a:solidFill>
                          <a:latin typeface="Arial"/>
                          <a:cs typeface="Arial"/>
                        </a:rPr>
                        <a:t>and click the "</a:t>
                      </a:r>
                      <a:r>
                        <a:rPr lang="en-US" sz="2400" noProof="0" dirty="0">
                          <a:solidFill>
                            <a:srgbClr val="FFC000"/>
                          </a:solidFill>
                          <a:latin typeface="Arial"/>
                          <a:cs typeface="Arial"/>
                        </a:rPr>
                        <a:t>PRINT</a:t>
                      </a:r>
                      <a:r>
                        <a:rPr lang="en-US" sz="24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400" noProof="0" dirty="0">
                          <a:solidFill>
                            <a:srgbClr val="D9D9D9"/>
                          </a:solidFill>
                          <a:latin typeface="Arial"/>
                          <a:cs typeface="Arial"/>
                        </a:rPr>
                      </a:b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213360" marR="1066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24307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FFC000"/>
                          </a:solidFill>
                          <a:latin typeface="Arial"/>
                          <a:cs typeface="Arial"/>
                        </a:rPr>
                        <a:t>https://</a:t>
                      </a:r>
                      <a:r>
                        <a:rPr lang="en-US" sz="2400" noProof="0" dirty="0" err="1">
                          <a:solidFill>
                            <a:srgbClr val="FFC000"/>
                          </a:solidFill>
                          <a:latin typeface="Arial"/>
                          <a:cs typeface="Arial"/>
                        </a:rPr>
                        <a:t>www.posterpresentations.com</a:t>
                      </a:r>
                      <a:r>
                        <a:rPr lang="en-US" sz="2400" noProof="0" dirty="0">
                          <a:solidFill>
                            <a:srgbClr val="FFC000"/>
                          </a:solidFill>
                          <a:latin typeface="Arial"/>
                          <a:cs typeface="Arial"/>
                        </a:rPr>
                        <a:t>/poster-presentation-services-for-conferences-and-</a:t>
                      </a:r>
                      <a:r>
                        <a:rPr lang="en-US" sz="2400" noProof="0" dirty="0" err="1">
                          <a:solidFill>
                            <a:srgbClr val="FFC000"/>
                          </a:solidFill>
                          <a:latin typeface="Arial"/>
                          <a:cs typeface="Arial"/>
                        </a:rPr>
                        <a:t>events.html</a:t>
                      </a:r>
                      <a:endParaRPr lang="en-US" sz="24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FFC000"/>
                        </a:solidFill>
                        <a:latin typeface="Arial"/>
                        <a:cs typeface="Arial"/>
                      </a:endParaRPr>
                    </a:p>
                  </a:txBody>
                  <a:tcPr marL="213360" marR="1066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620960">
                <a:tc gridSpan="3">
                  <a:txBody>
                    <a:bodyPr/>
                    <a:lstStyle/>
                    <a:p>
                      <a:endParaRPr lang="en-US" sz="2400" dirty="0">
                        <a:solidFill>
                          <a:srgbClr val="1F3A4E"/>
                        </a:solidFill>
                      </a:endParaRPr>
                    </a:p>
                  </a:txBody>
                  <a:tcPr marL="213360" marR="1066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530996">
                <a:tc gridSpan="2">
                  <a:txBody>
                    <a:bodyPr/>
                    <a:lstStyle/>
                    <a:p>
                      <a:pPr>
                        <a:lnSpc>
                          <a:spcPts val="2600"/>
                        </a:lnSpc>
                      </a:pPr>
                      <a:r>
                        <a:rPr lang="en-US" sz="2000" dirty="0">
                          <a:solidFill>
                            <a:schemeClr val="bg1">
                              <a:lumMod val="85000"/>
                            </a:schemeClr>
                          </a:solidFill>
                          <a:latin typeface="Arial"/>
                          <a:cs typeface="Arial"/>
                        </a:rPr>
                        <a:t>© 2025</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213360" marR="106680" marT="1371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800" dirty="0">
                          <a:solidFill>
                            <a:schemeClr val="bg1"/>
                          </a:solidFill>
                          <a:latin typeface="Arial"/>
                          <a:cs typeface="Arial"/>
                        </a:rPr>
                        <a:t>For additional help, visit our online tutorials at </a:t>
                      </a:r>
                      <a:r>
                        <a:rPr lang="en-US" sz="1400" dirty="0">
                          <a:solidFill>
                            <a:schemeClr val="bg1"/>
                          </a:solidFill>
                          <a:latin typeface="Arial"/>
                          <a:cs typeface="Arial"/>
                        </a:rPr>
                        <a:t>https://</a:t>
                      </a:r>
                      <a:r>
                        <a:rPr lang="en-US" sz="1400" dirty="0" err="1">
                          <a:solidFill>
                            <a:schemeClr val="bg1"/>
                          </a:solidFill>
                          <a:latin typeface="Arial"/>
                          <a:cs typeface="Arial"/>
                        </a:rPr>
                        <a:t>www.posterpresentations.com</a:t>
                      </a:r>
                      <a:r>
                        <a:rPr lang="en-US" sz="1400" dirty="0">
                          <a:solidFill>
                            <a:schemeClr val="bg1"/>
                          </a:solidFill>
                          <a:latin typeface="Arial"/>
                          <a:cs typeface="Arial"/>
                        </a:rPr>
                        <a:t>/</a:t>
                      </a:r>
                      <a:r>
                        <a:rPr lang="en-US" sz="1400" dirty="0" err="1">
                          <a:solidFill>
                            <a:schemeClr val="bg1"/>
                          </a:solidFill>
                          <a:latin typeface="Arial"/>
                          <a:cs typeface="Arial"/>
                        </a:rPr>
                        <a:t>helpdesk.html</a:t>
                      </a:r>
                      <a:endParaRPr lang="en-US" dirty="0"/>
                    </a:p>
                  </a:txBody>
                  <a:tcPr marL="213360" marR="106680" marT="137160">
                    <a:solidFill>
                      <a:srgbClr val="010101"/>
                    </a:solidFill>
                  </a:tcPr>
                </a:tc>
                <a:extLst>
                  <a:ext uri="{0D108BD9-81ED-4DB2-BD59-A6C34878D82A}">
                    <a16:rowId xmlns:a16="http://schemas.microsoft.com/office/drawing/2014/main" val="10009"/>
                  </a:ext>
                </a:extLst>
              </a:tr>
            </a:tbl>
          </a:graphicData>
        </a:graphic>
      </p:graphicFrame>
      <p:grpSp>
        <p:nvGrpSpPr>
          <p:cNvPr id="4" name="Group 3">
            <a:extLst>
              <a:ext uri="{FF2B5EF4-FFF2-40B4-BE49-F238E27FC236}">
                <a16:creationId xmlns:a16="http://schemas.microsoft.com/office/drawing/2014/main" id="{3B256624-B186-2CBA-E938-6FAC925CB49B}"/>
              </a:ext>
            </a:extLst>
          </p:cNvPr>
          <p:cNvGrpSpPr/>
          <p:nvPr userDrawn="1"/>
        </p:nvGrpSpPr>
        <p:grpSpPr>
          <a:xfrm>
            <a:off x="0" y="-4527"/>
            <a:ext cx="51206399" cy="4919427"/>
            <a:chOff x="1" y="-4527"/>
            <a:chExt cx="43891200" cy="4917131"/>
          </a:xfrm>
        </p:grpSpPr>
        <p:sp>
          <p:nvSpPr>
            <p:cNvPr id="13" name="Snip and Round Single Corner Rectangle 12">
              <a:extLst>
                <a:ext uri="{FF2B5EF4-FFF2-40B4-BE49-F238E27FC236}">
                  <a16:creationId xmlns:a16="http://schemas.microsoft.com/office/drawing/2014/main" id="{2799EA0F-5765-E8D4-C382-768604DE2D6E}"/>
                </a:ext>
              </a:extLst>
            </p:cNvPr>
            <p:cNvSpPr/>
            <p:nvPr userDrawn="1"/>
          </p:nvSpPr>
          <p:spPr>
            <a:xfrm flipV="1">
              <a:off x="1" y="-4527"/>
              <a:ext cx="43891200" cy="4917130"/>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5">
              <a:extLst>
                <a:ext uri="{FF2B5EF4-FFF2-40B4-BE49-F238E27FC236}">
                  <a16:creationId xmlns:a16="http://schemas.microsoft.com/office/drawing/2014/main" id="{4A7B8BEC-BBED-C8F5-D98D-294AC99CE48D}"/>
                </a:ext>
              </a:extLst>
            </p:cNvPr>
            <p:cNvSpPr/>
            <p:nvPr userDrawn="1"/>
          </p:nvSpPr>
          <p:spPr>
            <a:xfrm>
              <a:off x="35918533" y="-4527"/>
              <a:ext cx="7972667"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5" name="Rectangle 5">
              <a:extLst>
                <a:ext uri="{FF2B5EF4-FFF2-40B4-BE49-F238E27FC236}">
                  <a16:creationId xmlns:a16="http://schemas.microsoft.com/office/drawing/2014/main" id="{FFE75564-B2E5-D68C-F260-7A7F4E146C77}"/>
                </a:ext>
              </a:extLst>
            </p:cNvPr>
            <p:cNvSpPr/>
            <p:nvPr userDrawn="1"/>
          </p:nvSpPr>
          <p:spPr>
            <a:xfrm>
              <a:off x="41571285" y="1367073"/>
              <a:ext cx="2319915"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16" name="Snip and Round Single Corner Rectangle 15">
            <a:extLst>
              <a:ext uri="{FF2B5EF4-FFF2-40B4-BE49-F238E27FC236}">
                <a16:creationId xmlns:a16="http://schemas.microsoft.com/office/drawing/2014/main" id="{B801D708-10A7-4EF2-F051-7CCB5350EC5F}"/>
              </a:ext>
            </a:extLst>
          </p:cNvPr>
          <p:cNvSpPr/>
          <p:nvPr userDrawn="1"/>
        </p:nvSpPr>
        <p:spPr>
          <a:xfrm rot="10800000" flipV="1">
            <a:off x="-4" y="32076910"/>
            <a:ext cx="47646774" cy="936954"/>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4">
            <a:extLst>
              <a:ext uri="{FF2B5EF4-FFF2-40B4-BE49-F238E27FC236}">
                <a16:creationId xmlns:a16="http://schemas.microsoft.com/office/drawing/2014/main" id="{3C1E1972-5275-C43F-EB7F-B148253B5B0F}"/>
              </a:ext>
            </a:extLst>
          </p:cNvPr>
          <p:cNvSpPr txBox="1">
            <a:spLocks noChangeArrowheads="1"/>
          </p:cNvSpPr>
          <p:nvPr userDrawn="1"/>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5120530" rtl="0" eaLnBrk="1" latinLnBrk="0" hangingPunct="1">
        <a:spcBef>
          <a:spcPct val="0"/>
        </a:spcBef>
        <a:buNone/>
        <a:defRPr sz="10267" kern="1200">
          <a:solidFill>
            <a:schemeClr val="bg1"/>
          </a:solidFill>
          <a:latin typeface="Trebuchet MS" pitchFamily="34" charset="0"/>
          <a:ea typeface="+mj-ea"/>
          <a:cs typeface="+mj-cs"/>
        </a:defRPr>
      </a:lvl1pPr>
    </p:titleStyle>
    <p:bodyStyle>
      <a:lvl1pPr marL="1920199" indent="-1920199" algn="l" defTabSz="5120530" rtl="0" eaLnBrk="1" latinLnBrk="0" hangingPunct="1">
        <a:spcBef>
          <a:spcPct val="20000"/>
        </a:spcBef>
        <a:buFont typeface="Arial" pitchFamily="34" charset="0"/>
        <a:buChar char="•"/>
        <a:defRPr sz="17967" kern="1200">
          <a:solidFill>
            <a:schemeClr val="tx1"/>
          </a:solidFill>
          <a:latin typeface="+mn-lt"/>
          <a:ea typeface="+mn-ea"/>
          <a:cs typeface="+mn-cs"/>
        </a:defRPr>
      </a:lvl1pPr>
      <a:lvl2pPr marL="4160431" indent="-1600165" algn="l" defTabSz="5120530" rtl="0" eaLnBrk="1" latinLnBrk="0" hangingPunct="1">
        <a:spcBef>
          <a:spcPct val="20000"/>
        </a:spcBef>
        <a:buFont typeface="Arial" pitchFamily="34" charset="0"/>
        <a:buChar char="–"/>
        <a:defRPr sz="15750" kern="1200">
          <a:solidFill>
            <a:schemeClr val="tx1"/>
          </a:solidFill>
          <a:latin typeface="+mn-lt"/>
          <a:ea typeface="+mn-ea"/>
          <a:cs typeface="+mn-cs"/>
        </a:defRPr>
      </a:lvl2pPr>
      <a:lvl3pPr marL="6400663" indent="-1280134" algn="l" defTabSz="5120530" rtl="0" eaLnBrk="1" latinLnBrk="0" hangingPunct="1">
        <a:spcBef>
          <a:spcPct val="20000"/>
        </a:spcBef>
        <a:buFont typeface="Arial" pitchFamily="34" charset="0"/>
        <a:buChar char="•"/>
        <a:defRPr sz="13534" kern="1200">
          <a:solidFill>
            <a:schemeClr val="tx1"/>
          </a:solidFill>
          <a:latin typeface="+mn-lt"/>
          <a:ea typeface="+mn-ea"/>
          <a:cs typeface="+mn-cs"/>
        </a:defRPr>
      </a:lvl3pPr>
      <a:lvl4pPr marL="8960929"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4pPr>
      <a:lvl5pPr marL="11521193"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5pPr>
      <a:lvl6pPr marL="14081459"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6pPr>
      <a:lvl7pPr marL="16641722"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7pPr>
      <a:lvl8pPr marL="19201988"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8pPr>
      <a:lvl9pPr marL="21762253"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9pPr>
    </p:bodyStyle>
    <p:otherStyle>
      <a:defPPr>
        <a:defRPr lang="en-US"/>
      </a:defPPr>
      <a:lvl1pPr marL="0" algn="l" defTabSz="5120530" rtl="0" eaLnBrk="1" latinLnBrk="0" hangingPunct="1">
        <a:defRPr sz="10034" kern="1200">
          <a:solidFill>
            <a:schemeClr val="tx1"/>
          </a:solidFill>
          <a:latin typeface="+mn-lt"/>
          <a:ea typeface="+mn-ea"/>
          <a:cs typeface="+mn-cs"/>
        </a:defRPr>
      </a:lvl1pPr>
      <a:lvl2pPr marL="2560266" algn="l" defTabSz="5120530" rtl="0" eaLnBrk="1" latinLnBrk="0" hangingPunct="1">
        <a:defRPr sz="10034" kern="1200">
          <a:solidFill>
            <a:schemeClr val="tx1"/>
          </a:solidFill>
          <a:latin typeface="+mn-lt"/>
          <a:ea typeface="+mn-ea"/>
          <a:cs typeface="+mn-cs"/>
        </a:defRPr>
      </a:lvl2pPr>
      <a:lvl3pPr marL="5120530" algn="l" defTabSz="5120530" rtl="0" eaLnBrk="1" latinLnBrk="0" hangingPunct="1">
        <a:defRPr sz="10034" kern="1200">
          <a:solidFill>
            <a:schemeClr val="tx1"/>
          </a:solidFill>
          <a:latin typeface="+mn-lt"/>
          <a:ea typeface="+mn-ea"/>
          <a:cs typeface="+mn-cs"/>
        </a:defRPr>
      </a:lvl3pPr>
      <a:lvl4pPr marL="7680796" algn="l" defTabSz="5120530" rtl="0" eaLnBrk="1" latinLnBrk="0" hangingPunct="1">
        <a:defRPr sz="10034" kern="1200">
          <a:solidFill>
            <a:schemeClr val="tx1"/>
          </a:solidFill>
          <a:latin typeface="+mn-lt"/>
          <a:ea typeface="+mn-ea"/>
          <a:cs typeface="+mn-cs"/>
        </a:defRPr>
      </a:lvl4pPr>
      <a:lvl5pPr marL="10241060" algn="l" defTabSz="5120530" rtl="0" eaLnBrk="1" latinLnBrk="0" hangingPunct="1">
        <a:defRPr sz="10034" kern="1200">
          <a:solidFill>
            <a:schemeClr val="tx1"/>
          </a:solidFill>
          <a:latin typeface="+mn-lt"/>
          <a:ea typeface="+mn-ea"/>
          <a:cs typeface="+mn-cs"/>
        </a:defRPr>
      </a:lvl5pPr>
      <a:lvl6pPr marL="12801326" algn="l" defTabSz="5120530" rtl="0" eaLnBrk="1" latinLnBrk="0" hangingPunct="1">
        <a:defRPr sz="10034" kern="1200">
          <a:solidFill>
            <a:schemeClr val="tx1"/>
          </a:solidFill>
          <a:latin typeface="+mn-lt"/>
          <a:ea typeface="+mn-ea"/>
          <a:cs typeface="+mn-cs"/>
        </a:defRPr>
      </a:lvl6pPr>
      <a:lvl7pPr marL="15361592" algn="l" defTabSz="5120530" rtl="0" eaLnBrk="1" latinLnBrk="0" hangingPunct="1">
        <a:defRPr sz="10034" kern="1200">
          <a:solidFill>
            <a:schemeClr val="tx1"/>
          </a:solidFill>
          <a:latin typeface="+mn-lt"/>
          <a:ea typeface="+mn-ea"/>
          <a:cs typeface="+mn-cs"/>
        </a:defRPr>
      </a:lvl7pPr>
      <a:lvl8pPr marL="17921856" algn="l" defTabSz="5120530" rtl="0" eaLnBrk="1" latinLnBrk="0" hangingPunct="1">
        <a:defRPr sz="10034" kern="1200">
          <a:solidFill>
            <a:schemeClr val="tx1"/>
          </a:solidFill>
          <a:latin typeface="+mn-lt"/>
          <a:ea typeface="+mn-ea"/>
          <a:cs typeface="+mn-cs"/>
        </a:defRPr>
      </a:lvl8pPr>
      <a:lvl9pPr marL="20482122" algn="l" defTabSz="5120530" rtl="0" eaLnBrk="1" latinLnBrk="0" hangingPunct="1">
        <a:defRPr sz="1003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96" userDrawn="1">
          <p15:clr>
            <a:srgbClr val="F26B43"/>
          </p15:clr>
        </p15:guide>
        <p15:guide id="2" userDrawn="1">
          <p15:clr>
            <a:srgbClr val="F26B43"/>
          </p15:clr>
        </p15:guide>
        <p15:guide id="3" pos="32256" userDrawn="1">
          <p15:clr>
            <a:srgbClr val="F26B43"/>
          </p15:clr>
        </p15:guide>
        <p15:guide id="4" orient="horz" pos="2020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7" name="Snip and Round Single Corner Rectangle 6">
            <a:extLst>
              <a:ext uri="{FF2B5EF4-FFF2-40B4-BE49-F238E27FC236}">
                <a16:creationId xmlns:a16="http://schemas.microsoft.com/office/drawing/2014/main" id="{79B6EB5E-2DC6-4A3C-0E7C-A40BEE3FE868}"/>
              </a:ext>
            </a:extLst>
          </p:cNvPr>
          <p:cNvSpPr/>
          <p:nvPr userDrawn="1"/>
        </p:nvSpPr>
        <p:spPr>
          <a:xfrm rot="5400000">
            <a:off x="-7592278" y="12912423"/>
            <a:ext cx="27693717" cy="12509164"/>
          </a:xfrm>
          <a:prstGeom prst="snipRoundRect">
            <a:avLst>
              <a:gd name="adj1" fmla="val 19860"/>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nip and Round Single Corner Rectangle 7">
            <a:extLst>
              <a:ext uri="{FF2B5EF4-FFF2-40B4-BE49-F238E27FC236}">
                <a16:creationId xmlns:a16="http://schemas.microsoft.com/office/drawing/2014/main" id="{142CA481-661D-9938-3B6B-1764CCD770D8}"/>
              </a:ext>
            </a:extLst>
          </p:cNvPr>
          <p:cNvSpPr/>
          <p:nvPr userDrawn="1"/>
        </p:nvSpPr>
        <p:spPr>
          <a:xfrm rot="5400000">
            <a:off x="31141225" y="12904285"/>
            <a:ext cx="27693718" cy="12553152"/>
          </a:xfrm>
          <a:prstGeom prst="snipRoundRect">
            <a:avLst>
              <a:gd name="adj1" fmla="val 19860"/>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nip and Round Single Corner Rectangle 9">
            <a:extLst>
              <a:ext uri="{FF2B5EF4-FFF2-40B4-BE49-F238E27FC236}">
                <a16:creationId xmlns:a16="http://schemas.microsoft.com/office/drawing/2014/main" id="{106E1DC5-9FF3-4AC5-26C2-15992986380A}"/>
              </a:ext>
            </a:extLst>
          </p:cNvPr>
          <p:cNvSpPr/>
          <p:nvPr userDrawn="1"/>
        </p:nvSpPr>
        <p:spPr>
          <a:xfrm rot="5400000">
            <a:off x="11778385" y="6890255"/>
            <a:ext cx="27693718" cy="24581212"/>
          </a:xfrm>
          <a:prstGeom prst="snipRoundRect">
            <a:avLst>
              <a:gd name="adj1" fmla="val 10269"/>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64BD2910-5613-2277-DB19-3CC6DC4FB9FE}"/>
              </a:ext>
            </a:extLst>
          </p:cNvPr>
          <p:cNvGraphicFramePr>
            <a:graphicFrameLocks noGrp="1"/>
          </p:cNvGraphicFramePr>
          <p:nvPr userDrawn="1">
            <p:extLst>
              <p:ext uri="{D42A27DB-BD31-4B8C-83A1-F6EECF244321}">
                <p14:modId xmlns:p14="http://schemas.microsoft.com/office/powerpoint/2010/main" val="28794662"/>
              </p:ext>
            </p:extLst>
          </p:nvPr>
        </p:nvGraphicFramePr>
        <p:xfrm>
          <a:off x="-10558302" y="50891"/>
          <a:ext cx="9296401" cy="32962973"/>
        </p:xfrm>
        <a:graphic>
          <a:graphicData uri="http://schemas.openxmlformats.org/drawingml/2006/table">
            <a:tbl>
              <a:tblPr firstRow="1" bandRow="1">
                <a:tableStyleId>{5C22544A-7EE6-4342-B048-85BDC9FD1C3A}</a:tableStyleId>
              </a:tblPr>
              <a:tblGrid>
                <a:gridCol w="3986224">
                  <a:extLst>
                    <a:ext uri="{9D8B030D-6E8A-4147-A177-3AD203B41FA5}">
                      <a16:colId xmlns:a16="http://schemas.microsoft.com/office/drawing/2014/main" val="20000"/>
                    </a:ext>
                  </a:extLst>
                </a:gridCol>
                <a:gridCol w="5310177">
                  <a:extLst>
                    <a:ext uri="{9D8B030D-6E8A-4147-A177-3AD203B41FA5}">
                      <a16:colId xmlns:a16="http://schemas.microsoft.com/office/drawing/2014/main" val="20001"/>
                    </a:ext>
                  </a:extLst>
                </a:gridCol>
              </a:tblGrid>
              <a:tr h="128444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APPEAR ON THE POSTER)</a:t>
                      </a:r>
                      <a:endParaRPr lang="en-US" sz="3600" b="1" spc="600" dirty="0">
                        <a:solidFill>
                          <a:schemeClr val="bg1"/>
                        </a:solidFill>
                        <a:latin typeface="Trebuchet MS" pitchFamily="34" charset="0"/>
                      </a:endParaRPr>
                    </a:p>
                  </a:txBody>
                  <a:tcPr marL="213360" marR="1066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065238">
                <a:tc gridSpan="2">
                  <a:txBody>
                    <a:bodyPr/>
                    <a:lstStyle/>
                    <a:p>
                      <a:pPr defTabSz="3765639"/>
                      <a:r>
                        <a:rPr lang="en-US" sz="2000" b="0" i="0" dirty="0">
                          <a:solidFill>
                            <a:srgbClr val="D9D9D9"/>
                          </a:solidFill>
                          <a:latin typeface="Arial"/>
                          <a:cs typeface="Arial"/>
                        </a:rPr>
                        <a:t>This PowerPoint template is designed to create a </a:t>
                      </a:r>
                      <a:r>
                        <a:rPr lang="en-US" sz="2000" b="1" i="0" dirty="0">
                          <a:solidFill>
                            <a:srgbClr val="FFC000"/>
                          </a:solidFill>
                          <a:latin typeface="Arial"/>
                          <a:cs typeface="Arial"/>
                        </a:rPr>
                        <a:t>36"x48" </a:t>
                      </a:r>
                      <a:r>
                        <a:rPr lang="en-US" sz="2000" b="0" i="0" dirty="0">
                          <a:solidFill>
                            <a:srgbClr val="D9D9D9"/>
                          </a:solidFill>
                          <a:latin typeface="Arial"/>
                          <a:cs typeface="Arial"/>
                        </a:rPr>
                        <a:t>research poster. Simply add your title, subtitle, text, tables, charts, and photos to customize your poster.</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To assist you in the design process and address any poster-related questions, we offer a series of online tutorials. Visit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select the </a:t>
                      </a:r>
                      <a:r>
                        <a:rPr lang="en-US" sz="2000" b="1" i="0" dirty="0">
                          <a:solidFill>
                            <a:srgbClr val="FFC000"/>
                          </a:solidFill>
                          <a:latin typeface="Arial"/>
                          <a:cs typeface="Arial"/>
                        </a:rPr>
                        <a:t>Tutorials </a:t>
                      </a:r>
                      <a:r>
                        <a:rPr lang="en-US" sz="2000" b="0" i="0" dirty="0">
                          <a:solidFill>
                            <a:srgbClr val="D9D9D9"/>
                          </a:solidFill>
                          <a:latin typeface="Arial"/>
                          <a:cs typeface="Arial"/>
                        </a:rPr>
                        <a:t>tab for detailed guidance.</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For same-day professional printing of your poster, go to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click on the ”</a:t>
                      </a:r>
                      <a:r>
                        <a:rPr lang="en-US" sz="2000" b="1" i="0" dirty="0">
                          <a:solidFill>
                            <a:srgbClr val="FFC000"/>
                          </a:solidFill>
                          <a:latin typeface="Arial"/>
                          <a:cs typeface="Arial"/>
                        </a:rPr>
                        <a:t>PRINT</a:t>
                      </a:r>
                      <a:r>
                        <a:rPr lang="en-US" sz="2000" b="0" i="0" dirty="0">
                          <a:solidFill>
                            <a:srgbClr val="D9D9D9"/>
                          </a:solidFill>
                          <a:latin typeface="Arial"/>
                          <a:cs typeface="Arial"/>
                        </a:rPr>
                        <a:t>” button or click on any of our poster options.</a:t>
                      </a:r>
                      <a:endParaRPr lang="en-US" sz="2000" b="0" dirty="0">
                        <a:solidFill>
                          <a:srgbClr val="D9D9D9"/>
                        </a:solidFill>
                        <a:latin typeface="Arial"/>
                        <a:cs typeface="Arial"/>
                      </a:endParaRPr>
                    </a:p>
                  </a:txBody>
                  <a:tcPr marL="213360" marR="1066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418736">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poster </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56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marL="106680" marR="1066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000" b="0" baseline="0" dirty="0">
                          <a:solidFill>
                            <a:srgbClr val="D9D9D9"/>
                          </a:solidFill>
                          <a:latin typeface="Arial" panose="020B0604020202020204" pitchFamily="34" charset="0"/>
                          <a:cs typeface="Arial" panose="020B0604020202020204" pitchFamily="34" charset="0"/>
                        </a:rPr>
                      </a:br>
                      <a:r>
                        <a:rPr kumimoji="0" lang="en-US" sz="20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42 tall x 65.3 wide</a:t>
                      </a:r>
                      <a:br>
                        <a:rPr kumimoji="0" lang="en-US" sz="20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48 tall x 74.6 wide</a:t>
                      </a:r>
                      <a:endParaRPr lang="en-US" sz="2000" b="0" baseline="0" dirty="0">
                        <a:solidFill>
                          <a:srgbClr val="FFC000"/>
                        </a:solidFill>
                        <a:latin typeface="Arial" panose="020B0604020202020204" pitchFamily="34" charset="0"/>
                        <a:cs typeface="Arial" panose="020B0604020202020204" pitchFamily="34" charset="0"/>
                      </a:endParaRPr>
                    </a:p>
                  </a:txBody>
                  <a:tcPr marL="213360" marR="106680" marT="137160">
                    <a:solidFill>
                      <a:srgbClr val="010101"/>
                    </a:solidFill>
                  </a:tcPr>
                </a:tc>
                <a:extLst>
                  <a:ext uri="{0D108BD9-81ED-4DB2-BD59-A6C34878D82A}">
                    <a16:rowId xmlns:a16="http://schemas.microsoft.com/office/drawing/2014/main" val="10008"/>
                  </a:ext>
                </a:extLst>
              </a:tr>
              <a:tr h="4144547">
                <a:tc>
                  <a:txBody>
                    <a:bodyPr/>
                    <a:lstStyle/>
                    <a:p>
                      <a:endParaRPr lang="en-US" sz="2000" dirty="0">
                        <a:solidFill>
                          <a:srgbClr val="1F3A4E"/>
                        </a:solidFill>
                      </a:endParaRPr>
                    </a:p>
                  </a:txBody>
                  <a:tcPr marL="106680" marR="106680">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000" b="0" baseline="0" dirty="0">
                        <a:solidFill>
                          <a:srgbClr val="D9D9D9"/>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213360" marR="106680" marT="137160">
                    <a:solidFill>
                      <a:srgbClr val="010101"/>
                    </a:solidFill>
                  </a:tcPr>
                </a:tc>
                <a:extLst>
                  <a:ext uri="{0D108BD9-81ED-4DB2-BD59-A6C34878D82A}">
                    <a16:rowId xmlns:a16="http://schemas.microsoft.com/office/drawing/2014/main" val="10001"/>
                  </a:ext>
                </a:extLst>
              </a:tr>
              <a:tr h="194761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106680" marR="1066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695801">
                <a:tc>
                  <a:txBody>
                    <a:bodyPr/>
                    <a:lstStyle/>
                    <a:p>
                      <a:endParaRPr lang="en-US" sz="2000" dirty="0">
                        <a:solidFill>
                          <a:srgbClr val="1F3A4E"/>
                        </a:solidFill>
                      </a:endParaRPr>
                    </a:p>
                  </a:txBody>
                  <a:tcPr marL="106680" marR="106680">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000" b="0" baseline="0" dirty="0">
                        <a:solidFill>
                          <a:srgbClr val="D9D9D9"/>
                        </a:solidFill>
                        <a:latin typeface="Arial" panose="020B0604020202020204" pitchFamily="34" charset="0"/>
                        <a:cs typeface="Arial" panose="020B0604020202020204" pitchFamily="34" charset="0"/>
                      </a:endParaRPr>
                    </a:p>
                  </a:txBody>
                  <a:tcPr marL="213360" marR="106680" marT="137160">
                    <a:solidFill>
                      <a:srgbClr val="010101"/>
                    </a:solidFill>
                  </a:tcPr>
                </a:tc>
                <a:extLst>
                  <a:ext uri="{0D108BD9-81ED-4DB2-BD59-A6C34878D82A}">
                    <a16:rowId xmlns:a16="http://schemas.microsoft.com/office/drawing/2014/main" val="10003"/>
                  </a:ext>
                </a:extLst>
              </a:tr>
              <a:tr h="340085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106680" marR="1066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29774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213360" marR="1066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16095">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213360" marR="1066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33714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213360" marR="1066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014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213360" marR="1066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1AD31681-E61D-F1CB-3808-24F434D903B3}"/>
              </a:ext>
            </a:extLst>
          </p:cNvPr>
          <p:cNvGraphicFramePr>
            <a:graphicFrameLocks noGrp="1"/>
          </p:cNvGraphicFramePr>
          <p:nvPr userDrawn="1">
            <p:extLst>
              <p:ext uri="{D42A27DB-BD31-4B8C-83A1-F6EECF244321}">
                <p14:modId xmlns:p14="http://schemas.microsoft.com/office/powerpoint/2010/main" val="1284618961"/>
              </p:ext>
            </p:extLst>
          </p:nvPr>
        </p:nvGraphicFramePr>
        <p:xfrm>
          <a:off x="52436183" y="0"/>
          <a:ext cx="10061067" cy="32855312"/>
        </p:xfrm>
        <a:graphic>
          <a:graphicData uri="http://schemas.openxmlformats.org/drawingml/2006/table">
            <a:tbl>
              <a:tblPr firstRow="1" bandRow="1">
                <a:tableStyleId>{5C22544A-7EE6-4342-B048-85BDC9FD1C3A}</a:tableStyleId>
              </a:tblPr>
              <a:tblGrid>
                <a:gridCol w="4499713">
                  <a:extLst>
                    <a:ext uri="{9D8B030D-6E8A-4147-A177-3AD203B41FA5}">
                      <a16:colId xmlns:a16="http://schemas.microsoft.com/office/drawing/2014/main" val="20000"/>
                    </a:ext>
                  </a:extLst>
                </a:gridCol>
                <a:gridCol w="687240">
                  <a:extLst>
                    <a:ext uri="{9D8B030D-6E8A-4147-A177-3AD203B41FA5}">
                      <a16:colId xmlns:a16="http://schemas.microsoft.com/office/drawing/2014/main" val="3519466302"/>
                    </a:ext>
                  </a:extLst>
                </a:gridCol>
                <a:gridCol w="4874114">
                  <a:extLst>
                    <a:ext uri="{9D8B030D-6E8A-4147-A177-3AD203B41FA5}">
                      <a16:colId xmlns:a16="http://schemas.microsoft.com/office/drawing/2014/main" val="4164475170"/>
                    </a:ext>
                  </a:extLst>
                </a:gridCol>
              </a:tblGrid>
              <a:tr h="138394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APPEAR ON THE POSTER)</a:t>
                      </a:r>
                      <a:endParaRPr lang="en-US" sz="4000" b="1" spc="600" dirty="0">
                        <a:solidFill>
                          <a:schemeClr val="bg1"/>
                        </a:solidFill>
                        <a:latin typeface="Trebuchet MS" pitchFamily="34" charset="0"/>
                      </a:endParaRPr>
                    </a:p>
                  </a:txBody>
                  <a:tcPr marL="213360" marR="1066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72525">
                <a:tc>
                  <a:txBody>
                    <a:bodyPr/>
                    <a:lstStyle/>
                    <a:p>
                      <a:endParaRPr lang="en-US" sz="2000" u="none" dirty="0">
                        <a:solidFill>
                          <a:srgbClr val="FFC000"/>
                        </a:solidFill>
                      </a:endParaRPr>
                    </a:p>
                  </a:txBody>
                  <a:tcPr marL="213360" marR="106680" marT="1371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000" u="none" dirty="0">
                        <a:solidFill>
                          <a:srgbClr val="FFC000"/>
                        </a:solidFill>
                      </a:endParaRPr>
                    </a:p>
                  </a:txBody>
                  <a:tcPr marL="213360" marR="106680" marT="1371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44563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213360" marR="106680" marT="1371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213360" marR="106680" marT="1371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3108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213360" marR="106680" marT="1371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272768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400" noProof="0" dirty="0">
                          <a:solidFill>
                            <a:srgbClr val="D9D9D9"/>
                          </a:solidFill>
                          <a:latin typeface="Arial" panose="020B0604020202020204" pitchFamily="34" charset="0"/>
                          <a:cs typeface="Arial" panose="020B0604020202020204" pitchFamily="34" charset="0"/>
                        </a:rPr>
                      </a:br>
                      <a:r>
                        <a:rPr lang="en-US" sz="24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213360" marR="1066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67376">
                <a:tc>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b="1" dirty="0">
                          <a:solidFill>
                            <a:srgbClr val="FFC000"/>
                          </a:solidFill>
                          <a:latin typeface="Arial" panose="020B0604020202020204" pitchFamily="34" charset="0"/>
                          <a:cs typeface="Arial" panose="020B0604020202020204" pitchFamily="34" charset="0"/>
                        </a:rPr>
                        <a:t>F5 key </a:t>
                      </a:r>
                      <a:r>
                        <a:rPr lang="en-US" sz="24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400" b="1" dirty="0">
                          <a:solidFill>
                            <a:srgbClr val="FFC000"/>
                          </a:solidFill>
                          <a:latin typeface="Arial" panose="020B0604020202020204" pitchFamily="34" charset="0"/>
                          <a:cs typeface="Arial" panose="020B0604020202020204" pitchFamily="34" charset="0"/>
                        </a:rPr>
                        <a:t>ESC</a:t>
                      </a:r>
                      <a:r>
                        <a:rPr lang="en-US" sz="2400" dirty="0">
                          <a:solidFill>
                            <a:srgbClr val="D9D9D9"/>
                          </a:solidFill>
                          <a:latin typeface="Arial" panose="020B0604020202020204" pitchFamily="34" charset="0"/>
                          <a:cs typeface="Arial" panose="020B0604020202020204" pitchFamily="34" charset="0"/>
                        </a:rPr>
                        <a:t> key.</a:t>
                      </a:r>
                    </a:p>
                  </a:txBody>
                  <a:tcPr marL="213360" marR="106680" marT="137160">
                    <a:solidFill>
                      <a:srgbClr val="010101"/>
                    </a:solidFill>
                  </a:tcPr>
                </a:tc>
                <a:tc gridSpan="2">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(Windows)</a:t>
                      </a:r>
                      <a:br>
                        <a:rPr lang="en-US" sz="28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 (Mac and Windows)</a:t>
                      </a:r>
                      <a:endParaRPr lang="en-US" sz="2400" dirty="0">
                        <a:solidFill>
                          <a:srgbClr val="D9D9D9"/>
                        </a:solidFill>
                        <a:latin typeface="Arial" panose="020B0604020202020204" pitchFamily="34" charset="0"/>
                        <a:cs typeface="Arial" panose="020B0604020202020204" pitchFamily="34" charset="0"/>
                      </a:endParaRPr>
                    </a:p>
                  </a:txBody>
                  <a:tcPr marL="213360" marR="106680" marT="1371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476585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To print your poster, visit </a:t>
                      </a:r>
                      <a:r>
                        <a:rPr lang="en-US" sz="2400" noProof="0" dirty="0" err="1">
                          <a:solidFill>
                            <a:srgbClr val="FFC000"/>
                          </a:solidFill>
                          <a:latin typeface="Arial"/>
                          <a:cs typeface="Arial"/>
                        </a:rPr>
                        <a:t>PosterPresentations.com</a:t>
                      </a:r>
                      <a:r>
                        <a:rPr lang="en-US" sz="2400" noProof="0" dirty="0">
                          <a:solidFill>
                            <a:srgbClr val="FFC000"/>
                          </a:solidFill>
                          <a:latin typeface="Arial"/>
                          <a:cs typeface="Arial"/>
                        </a:rPr>
                        <a:t> </a:t>
                      </a:r>
                      <a:r>
                        <a:rPr lang="en-US" sz="2400" noProof="0" dirty="0">
                          <a:solidFill>
                            <a:srgbClr val="D9D9D9"/>
                          </a:solidFill>
                          <a:latin typeface="Arial"/>
                          <a:cs typeface="Arial"/>
                        </a:rPr>
                        <a:t>and click the "</a:t>
                      </a:r>
                      <a:r>
                        <a:rPr lang="en-US" sz="2400" noProof="0" dirty="0">
                          <a:solidFill>
                            <a:srgbClr val="FFC000"/>
                          </a:solidFill>
                          <a:latin typeface="Arial"/>
                          <a:cs typeface="Arial"/>
                        </a:rPr>
                        <a:t>PRINT</a:t>
                      </a:r>
                      <a:r>
                        <a:rPr lang="en-US" sz="24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400" noProof="0" dirty="0">
                          <a:solidFill>
                            <a:srgbClr val="D9D9D9"/>
                          </a:solidFill>
                          <a:latin typeface="Arial"/>
                          <a:cs typeface="Arial"/>
                        </a:rPr>
                      </a:b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213360" marR="1066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24307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FFC000"/>
                          </a:solidFill>
                          <a:latin typeface="Arial"/>
                          <a:cs typeface="Arial"/>
                        </a:rPr>
                        <a:t>https://</a:t>
                      </a:r>
                      <a:r>
                        <a:rPr lang="en-US" sz="2400" noProof="0" dirty="0" err="1">
                          <a:solidFill>
                            <a:srgbClr val="FFC000"/>
                          </a:solidFill>
                          <a:latin typeface="Arial"/>
                          <a:cs typeface="Arial"/>
                        </a:rPr>
                        <a:t>www.posterpresentations.com</a:t>
                      </a:r>
                      <a:r>
                        <a:rPr lang="en-US" sz="2400" noProof="0" dirty="0">
                          <a:solidFill>
                            <a:srgbClr val="FFC000"/>
                          </a:solidFill>
                          <a:latin typeface="Arial"/>
                          <a:cs typeface="Arial"/>
                        </a:rPr>
                        <a:t>/poster-presentation-services-for-conferences-and-</a:t>
                      </a:r>
                      <a:r>
                        <a:rPr lang="en-US" sz="2400" noProof="0" dirty="0" err="1">
                          <a:solidFill>
                            <a:srgbClr val="FFC000"/>
                          </a:solidFill>
                          <a:latin typeface="Arial"/>
                          <a:cs typeface="Arial"/>
                        </a:rPr>
                        <a:t>events.html</a:t>
                      </a:r>
                      <a:endParaRPr lang="en-US" sz="24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FFC000"/>
                        </a:solidFill>
                        <a:latin typeface="Arial"/>
                        <a:cs typeface="Arial"/>
                      </a:endParaRPr>
                    </a:p>
                  </a:txBody>
                  <a:tcPr marL="213360" marR="1066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620960">
                <a:tc gridSpan="3">
                  <a:txBody>
                    <a:bodyPr/>
                    <a:lstStyle/>
                    <a:p>
                      <a:endParaRPr lang="en-US" sz="2400" dirty="0">
                        <a:solidFill>
                          <a:srgbClr val="1F3A4E"/>
                        </a:solidFill>
                      </a:endParaRPr>
                    </a:p>
                  </a:txBody>
                  <a:tcPr marL="213360" marR="1066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530996">
                <a:tc gridSpan="2">
                  <a:txBody>
                    <a:bodyPr/>
                    <a:lstStyle/>
                    <a:p>
                      <a:pPr>
                        <a:lnSpc>
                          <a:spcPts val="2600"/>
                        </a:lnSpc>
                      </a:pPr>
                      <a:r>
                        <a:rPr lang="en-US" sz="2000" dirty="0">
                          <a:solidFill>
                            <a:schemeClr val="bg1">
                              <a:lumMod val="85000"/>
                            </a:schemeClr>
                          </a:solidFill>
                          <a:latin typeface="Arial"/>
                          <a:cs typeface="Arial"/>
                        </a:rPr>
                        <a:t>© 2025</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213360" marR="106680" marT="1371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800" dirty="0">
                          <a:solidFill>
                            <a:schemeClr val="bg1"/>
                          </a:solidFill>
                          <a:latin typeface="Arial"/>
                          <a:cs typeface="Arial"/>
                        </a:rPr>
                        <a:t>For additional help, visit our online tutorials at </a:t>
                      </a:r>
                      <a:r>
                        <a:rPr lang="en-US" sz="1400" dirty="0">
                          <a:solidFill>
                            <a:schemeClr val="bg1"/>
                          </a:solidFill>
                          <a:latin typeface="Arial"/>
                          <a:cs typeface="Arial"/>
                        </a:rPr>
                        <a:t>https://</a:t>
                      </a:r>
                      <a:r>
                        <a:rPr lang="en-US" sz="1400" dirty="0" err="1">
                          <a:solidFill>
                            <a:schemeClr val="bg1"/>
                          </a:solidFill>
                          <a:latin typeface="Arial"/>
                          <a:cs typeface="Arial"/>
                        </a:rPr>
                        <a:t>www.posterpresentations.com</a:t>
                      </a:r>
                      <a:r>
                        <a:rPr lang="en-US" sz="1400" dirty="0">
                          <a:solidFill>
                            <a:schemeClr val="bg1"/>
                          </a:solidFill>
                          <a:latin typeface="Arial"/>
                          <a:cs typeface="Arial"/>
                        </a:rPr>
                        <a:t>/</a:t>
                      </a:r>
                      <a:r>
                        <a:rPr lang="en-US" sz="1400" dirty="0" err="1">
                          <a:solidFill>
                            <a:schemeClr val="bg1"/>
                          </a:solidFill>
                          <a:latin typeface="Arial"/>
                          <a:cs typeface="Arial"/>
                        </a:rPr>
                        <a:t>helpdesk.html</a:t>
                      </a:r>
                      <a:endParaRPr lang="en-US" dirty="0"/>
                    </a:p>
                  </a:txBody>
                  <a:tcPr marL="213360" marR="106680" marT="137160">
                    <a:solidFill>
                      <a:srgbClr val="010101"/>
                    </a:solidFill>
                  </a:tcPr>
                </a:tc>
                <a:extLst>
                  <a:ext uri="{0D108BD9-81ED-4DB2-BD59-A6C34878D82A}">
                    <a16:rowId xmlns:a16="http://schemas.microsoft.com/office/drawing/2014/main" val="10009"/>
                  </a:ext>
                </a:extLst>
              </a:tr>
            </a:tbl>
          </a:graphicData>
        </a:graphic>
      </p:graphicFrame>
      <p:sp>
        <p:nvSpPr>
          <p:cNvPr id="9" name="Snip and Round Single Corner Rectangle 15">
            <a:extLst>
              <a:ext uri="{FF2B5EF4-FFF2-40B4-BE49-F238E27FC236}">
                <a16:creationId xmlns:a16="http://schemas.microsoft.com/office/drawing/2014/main" id="{F4334234-C0C1-E671-4264-55AAFEEC5C5D}"/>
              </a:ext>
            </a:extLst>
          </p:cNvPr>
          <p:cNvSpPr/>
          <p:nvPr userDrawn="1"/>
        </p:nvSpPr>
        <p:spPr>
          <a:xfrm rot="10800000" flipV="1">
            <a:off x="-4" y="32076910"/>
            <a:ext cx="47646774" cy="936954"/>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4">
            <a:extLst>
              <a:ext uri="{FF2B5EF4-FFF2-40B4-BE49-F238E27FC236}">
                <a16:creationId xmlns:a16="http://schemas.microsoft.com/office/drawing/2014/main" id="{BBA86649-80B3-1CBD-BDC3-295291980268}"/>
              </a:ext>
            </a:extLst>
          </p:cNvPr>
          <p:cNvSpPr txBox="1">
            <a:spLocks noChangeArrowheads="1"/>
          </p:cNvSpPr>
          <p:nvPr userDrawn="1"/>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nvGrpSpPr>
          <p:cNvPr id="13" name="Group 12">
            <a:extLst>
              <a:ext uri="{FF2B5EF4-FFF2-40B4-BE49-F238E27FC236}">
                <a16:creationId xmlns:a16="http://schemas.microsoft.com/office/drawing/2014/main" id="{52872E5D-92E7-40C3-2AB6-5DE0BDB9DC1F}"/>
              </a:ext>
            </a:extLst>
          </p:cNvPr>
          <p:cNvGrpSpPr/>
          <p:nvPr userDrawn="1"/>
        </p:nvGrpSpPr>
        <p:grpSpPr>
          <a:xfrm>
            <a:off x="0" y="-4527"/>
            <a:ext cx="51206399" cy="4919427"/>
            <a:chOff x="1" y="-4527"/>
            <a:chExt cx="43891200" cy="4917131"/>
          </a:xfrm>
        </p:grpSpPr>
        <p:sp>
          <p:nvSpPr>
            <p:cNvPr id="14" name="Snip and Round Single Corner Rectangle 13">
              <a:extLst>
                <a:ext uri="{FF2B5EF4-FFF2-40B4-BE49-F238E27FC236}">
                  <a16:creationId xmlns:a16="http://schemas.microsoft.com/office/drawing/2014/main" id="{264694D7-120C-01EF-6223-B3366A3A260C}"/>
                </a:ext>
              </a:extLst>
            </p:cNvPr>
            <p:cNvSpPr/>
            <p:nvPr userDrawn="1"/>
          </p:nvSpPr>
          <p:spPr>
            <a:xfrm flipV="1">
              <a:off x="1" y="-4527"/>
              <a:ext cx="43891200" cy="4917130"/>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5">
              <a:extLst>
                <a:ext uri="{FF2B5EF4-FFF2-40B4-BE49-F238E27FC236}">
                  <a16:creationId xmlns:a16="http://schemas.microsoft.com/office/drawing/2014/main" id="{99C4C95F-F198-006A-EDF6-4023BA6A7937}"/>
                </a:ext>
              </a:extLst>
            </p:cNvPr>
            <p:cNvSpPr/>
            <p:nvPr userDrawn="1"/>
          </p:nvSpPr>
          <p:spPr>
            <a:xfrm>
              <a:off x="35918533" y="-4527"/>
              <a:ext cx="7972667"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6" name="Rectangle 5">
              <a:extLst>
                <a:ext uri="{FF2B5EF4-FFF2-40B4-BE49-F238E27FC236}">
                  <a16:creationId xmlns:a16="http://schemas.microsoft.com/office/drawing/2014/main" id="{371339AC-3E8A-F7FF-602C-AA01EB1A9936}"/>
                </a:ext>
              </a:extLst>
            </p:cNvPr>
            <p:cNvSpPr/>
            <p:nvPr userDrawn="1"/>
          </p:nvSpPr>
          <p:spPr>
            <a:xfrm>
              <a:off x="41571285" y="1367073"/>
              <a:ext cx="2319915"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1163100274"/>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5120530" rtl="0" eaLnBrk="1" latinLnBrk="0" hangingPunct="1">
        <a:spcBef>
          <a:spcPct val="0"/>
        </a:spcBef>
        <a:buNone/>
        <a:defRPr sz="10267" kern="1200">
          <a:solidFill>
            <a:schemeClr val="bg1"/>
          </a:solidFill>
          <a:latin typeface="Trebuchet MS" pitchFamily="34" charset="0"/>
          <a:ea typeface="+mj-ea"/>
          <a:cs typeface="+mj-cs"/>
        </a:defRPr>
      </a:lvl1pPr>
    </p:titleStyle>
    <p:bodyStyle>
      <a:lvl1pPr marL="1920199" indent="-1920199" algn="l" defTabSz="5120530" rtl="0" eaLnBrk="1" latinLnBrk="0" hangingPunct="1">
        <a:spcBef>
          <a:spcPct val="20000"/>
        </a:spcBef>
        <a:buFont typeface="Arial" pitchFamily="34" charset="0"/>
        <a:buChar char="•"/>
        <a:defRPr sz="17967" kern="1200">
          <a:solidFill>
            <a:schemeClr val="tx1"/>
          </a:solidFill>
          <a:latin typeface="+mn-lt"/>
          <a:ea typeface="+mn-ea"/>
          <a:cs typeface="+mn-cs"/>
        </a:defRPr>
      </a:lvl1pPr>
      <a:lvl2pPr marL="4160431" indent="-1600165" algn="l" defTabSz="5120530" rtl="0" eaLnBrk="1" latinLnBrk="0" hangingPunct="1">
        <a:spcBef>
          <a:spcPct val="20000"/>
        </a:spcBef>
        <a:buFont typeface="Arial" pitchFamily="34" charset="0"/>
        <a:buChar char="–"/>
        <a:defRPr sz="15750" kern="1200">
          <a:solidFill>
            <a:schemeClr val="tx1"/>
          </a:solidFill>
          <a:latin typeface="+mn-lt"/>
          <a:ea typeface="+mn-ea"/>
          <a:cs typeface="+mn-cs"/>
        </a:defRPr>
      </a:lvl2pPr>
      <a:lvl3pPr marL="6400663" indent="-1280134" algn="l" defTabSz="5120530" rtl="0" eaLnBrk="1" latinLnBrk="0" hangingPunct="1">
        <a:spcBef>
          <a:spcPct val="20000"/>
        </a:spcBef>
        <a:buFont typeface="Arial" pitchFamily="34" charset="0"/>
        <a:buChar char="•"/>
        <a:defRPr sz="13534" kern="1200">
          <a:solidFill>
            <a:schemeClr val="tx1"/>
          </a:solidFill>
          <a:latin typeface="+mn-lt"/>
          <a:ea typeface="+mn-ea"/>
          <a:cs typeface="+mn-cs"/>
        </a:defRPr>
      </a:lvl3pPr>
      <a:lvl4pPr marL="8960929"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4pPr>
      <a:lvl5pPr marL="11521193"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5pPr>
      <a:lvl6pPr marL="14081459"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6pPr>
      <a:lvl7pPr marL="16641722"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7pPr>
      <a:lvl8pPr marL="19201988"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8pPr>
      <a:lvl9pPr marL="21762253"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9pPr>
    </p:bodyStyle>
    <p:otherStyle>
      <a:defPPr>
        <a:defRPr lang="en-US"/>
      </a:defPPr>
      <a:lvl1pPr marL="0" algn="l" defTabSz="5120530" rtl="0" eaLnBrk="1" latinLnBrk="0" hangingPunct="1">
        <a:defRPr sz="10034" kern="1200">
          <a:solidFill>
            <a:schemeClr val="tx1"/>
          </a:solidFill>
          <a:latin typeface="+mn-lt"/>
          <a:ea typeface="+mn-ea"/>
          <a:cs typeface="+mn-cs"/>
        </a:defRPr>
      </a:lvl1pPr>
      <a:lvl2pPr marL="2560266" algn="l" defTabSz="5120530" rtl="0" eaLnBrk="1" latinLnBrk="0" hangingPunct="1">
        <a:defRPr sz="10034" kern="1200">
          <a:solidFill>
            <a:schemeClr val="tx1"/>
          </a:solidFill>
          <a:latin typeface="+mn-lt"/>
          <a:ea typeface="+mn-ea"/>
          <a:cs typeface="+mn-cs"/>
        </a:defRPr>
      </a:lvl2pPr>
      <a:lvl3pPr marL="5120530" algn="l" defTabSz="5120530" rtl="0" eaLnBrk="1" latinLnBrk="0" hangingPunct="1">
        <a:defRPr sz="10034" kern="1200">
          <a:solidFill>
            <a:schemeClr val="tx1"/>
          </a:solidFill>
          <a:latin typeface="+mn-lt"/>
          <a:ea typeface="+mn-ea"/>
          <a:cs typeface="+mn-cs"/>
        </a:defRPr>
      </a:lvl3pPr>
      <a:lvl4pPr marL="7680796" algn="l" defTabSz="5120530" rtl="0" eaLnBrk="1" latinLnBrk="0" hangingPunct="1">
        <a:defRPr sz="10034" kern="1200">
          <a:solidFill>
            <a:schemeClr val="tx1"/>
          </a:solidFill>
          <a:latin typeface="+mn-lt"/>
          <a:ea typeface="+mn-ea"/>
          <a:cs typeface="+mn-cs"/>
        </a:defRPr>
      </a:lvl4pPr>
      <a:lvl5pPr marL="10241060" algn="l" defTabSz="5120530" rtl="0" eaLnBrk="1" latinLnBrk="0" hangingPunct="1">
        <a:defRPr sz="10034" kern="1200">
          <a:solidFill>
            <a:schemeClr val="tx1"/>
          </a:solidFill>
          <a:latin typeface="+mn-lt"/>
          <a:ea typeface="+mn-ea"/>
          <a:cs typeface="+mn-cs"/>
        </a:defRPr>
      </a:lvl5pPr>
      <a:lvl6pPr marL="12801326" algn="l" defTabSz="5120530" rtl="0" eaLnBrk="1" latinLnBrk="0" hangingPunct="1">
        <a:defRPr sz="10034" kern="1200">
          <a:solidFill>
            <a:schemeClr val="tx1"/>
          </a:solidFill>
          <a:latin typeface="+mn-lt"/>
          <a:ea typeface="+mn-ea"/>
          <a:cs typeface="+mn-cs"/>
        </a:defRPr>
      </a:lvl6pPr>
      <a:lvl7pPr marL="15361592" algn="l" defTabSz="5120530" rtl="0" eaLnBrk="1" latinLnBrk="0" hangingPunct="1">
        <a:defRPr sz="10034" kern="1200">
          <a:solidFill>
            <a:schemeClr val="tx1"/>
          </a:solidFill>
          <a:latin typeface="+mn-lt"/>
          <a:ea typeface="+mn-ea"/>
          <a:cs typeface="+mn-cs"/>
        </a:defRPr>
      </a:lvl7pPr>
      <a:lvl8pPr marL="17921856" algn="l" defTabSz="5120530" rtl="0" eaLnBrk="1" latinLnBrk="0" hangingPunct="1">
        <a:defRPr sz="10034" kern="1200">
          <a:solidFill>
            <a:schemeClr val="tx1"/>
          </a:solidFill>
          <a:latin typeface="+mn-lt"/>
          <a:ea typeface="+mn-ea"/>
          <a:cs typeface="+mn-cs"/>
        </a:defRPr>
      </a:lvl8pPr>
      <a:lvl9pPr marL="20482122" algn="l" defTabSz="5120530" rtl="0" eaLnBrk="1" latinLnBrk="0" hangingPunct="1">
        <a:defRPr sz="1003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96" userDrawn="1">
          <p15:clr>
            <a:srgbClr val="F26B43"/>
          </p15:clr>
        </p15:guide>
        <p15:guide id="2" userDrawn="1">
          <p15:clr>
            <a:srgbClr val="F26B43"/>
          </p15:clr>
        </p15:guide>
        <p15:guide id="3" pos="32256" userDrawn="1">
          <p15:clr>
            <a:srgbClr val="F26B43"/>
          </p15:clr>
        </p15:guide>
        <p15:guide id="4" orient="horz" pos="2020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17" name="Snip and Round Single Corner Rectangle 16">
            <a:extLst>
              <a:ext uri="{FF2B5EF4-FFF2-40B4-BE49-F238E27FC236}">
                <a16:creationId xmlns:a16="http://schemas.microsoft.com/office/drawing/2014/main" id="{EFF9168D-D820-6D54-1701-A6BA67DFD7CE}"/>
              </a:ext>
            </a:extLst>
          </p:cNvPr>
          <p:cNvSpPr/>
          <p:nvPr userDrawn="1"/>
        </p:nvSpPr>
        <p:spPr>
          <a:xfrm rot="5400000">
            <a:off x="-5378663" y="10698807"/>
            <a:ext cx="27603873" cy="16846551"/>
          </a:xfrm>
          <a:prstGeom prst="snipRoundRect">
            <a:avLst>
              <a:gd name="adj1" fmla="val 13272"/>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nip and Round Single Corner Rectangle 17">
            <a:extLst>
              <a:ext uri="{FF2B5EF4-FFF2-40B4-BE49-F238E27FC236}">
                <a16:creationId xmlns:a16="http://schemas.microsoft.com/office/drawing/2014/main" id="{D69FC8B3-6CA4-E7DA-D805-939C4C12170A}"/>
              </a:ext>
            </a:extLst>
          </p:cNvPr>
          <p:cNvSpPr/>
          <p:nvPr userDrawn="1"/>
        </p:nvSpPr>
        <p:spPr>
          <a:xfrm rot="5400000">
            <a:off x="11854511" y="11179066"/>
            <a:ext cx="27603873" cy="15954231"/>
          </a:xfrm>
          <a:prstGeom prst="snipRoundRect">
            <a:avLst>
              <a:gd name="adj1" fmla="val 13272"/>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nip and Round Single Corner Rectangle 18">
            <a:extLst>
              <a:ext uri="{FF2B5EF4-FFF2-40B4-BE49-F238E27FC236}">
                <a16:creationId xmlns:a16="http://schemas.microsoft.com/office/drawing/2014/main" id="{D664B6BA-92C9-518B-4CE9-3CFD15E4B762}"/>
              </a:ext>
            </a:extLst>
          </p:cNvPr>
          <p:cNvSpPr/>
          <p:nvPr userDrawn="1"/>
        </p:nvSpPr>
        <p:spPr>
          <a:xfrm rot="5400000">
            <a:off x="29041489" y="10793211"/>
            <a:ext cx="27603871" cy="16725942"/>
          </a:xfrm>
          <a:prstGeom prst="snipRoundRect">
            <a:avLst>
              <a:gd name="adj1" fmla="val 13272"/>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EDE4D874-E2CD-E21D-F4B3-50B21F085603}"/>
              </a:ext>
            </a:extLst>
          </p:cNvPr>
          <p:cNvGraphicFramePr>
            <a:graphicFrameLocks noGrp="1"/>
          </p:cNvGraphicFramePr>
          <p:nvPr userDrawn="1">
            <p:extLst>
              <p:ext uri="{D42A27DB-BD31-4B8C-83A1-F6EECF244321}">
                <p14:modId xmlns:p14="http://schemas.microsoft.com/office/powerpoint/2010/main" val="28794662"/>
              </p:ext>
            </p:extLst>
          </p:nvPr>
        </p:nvGraphicFramePr>
        <p:xfrm>
          <a:off x="-10558302" y="50891"/>
          <a:ext cx="9296401" cy="32962973"/>
        </p:xfrm>
        <a:graphic>
          <a:graphicData uri="http://schemas.openxmlformats.org/drawingml/2006/table">
            <a:tbl>
              <a:tblPr firstRow="1" bandRow="1">
                <a:tableStyleId>{5C22544A-7EE6-4342-B048-85BDC9FD1C3A}</a:tableStyleId>
              </a:tblPr>
              <a:tblGrid>
                <a:gridCol w="3986224">
                  <a:extLst>
                    <a:ext uri="{9D8B030D-6E8A-4147-A177-3AD203B41FA5}">
                      <a16:colId xmlns:a16="http://schemas.microsoft.com/office/drawing/2014/main" val="20000"/>
                    </a:ext>
                  </a:extLst>
                </a:gridCol>
                <a:gridCol w="5310177">
                  <a:extLst>
                    <a:ext uri="{9D8B030D-6E8A-4147-A177-3AD203B41FA5}">
                      <a16:colId xmlns:a16="http://schemas.microsoft.com/office/drawing/2014/main" val="20001"/>
                    </a:ext>
                  </a:extLst>
                </a:gridCol>
              </a:tblGrid>
              <a:tr h="128444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APPEAR ON THE POSTER)</a:t>
                      </a:r>
                      <a:endParaRPr lang="en-US" sz="3600" b="1" spc="600" dirty="0">
                        <a:solidFill>
                          <a:schemeClr val="bg1"/>
                        </a:solidFill>
                        <a:latin typeface="Trebuchet MS" pitchFamily="34" charset="0"/>
                      </a:endParaRPr>
                    </a:p>
                  </a:txBody>
                  <a:tcPr marL="213360" marR="1066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065238">
                <a:tc gridSpan="2">
                  <a:txBody>
                    <a:bodyPr/>
                    <a:lstStyle/>
                    <a:p>
                      <a:pPr defTabSz="3765639"/>
                      <a:r>
                        <a:rPr lang="en-US" sz="2000" b="0" i="0" dirty="0">
                          <a:solidFill>
                            <a:srgbClr val="D9D9D9"/>
                          </a:solidFill>
                          <a:latin typeface="Arial"/>
                          <a:cs typeface="Arial"/>
                        </a:rPr>
                        <a:t>This PowerPoint template is designed to create a </a:t>
                      </a:r>
                      <a:r>
                        <a:rPr lang="en-US" sz="2000" b="1" i="0" dirty="0">
                          <a:solidFill>
                            <a:srgbClr val="FFC000"/>
                          </a:solidFill>
                          <a:latin typeface="Arial"/>
                          <a:cs typeface="Arial"/>
                        </a:rPr>
                        <a:t>36"x48" </a:t>
                      </a:r>
                      <a:r>
                        <a:rPr lang="en-US" sz="2000" b="0" i="0" dirty="0">
                          <a:solidFill>
                            <a:srgbClr val="D9D9D9"/>
                          </a:solidFill>
                          <a:latin typeface="Arial"/>
                          <a:cs typeface="Arial"/>
                        </a:rPr>
                        <a:t>research poster. Simply add your title, subtitle, text, tables, charts, and photos to customize your poster.</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To assist you in the design process and address any poster-related questions, we offer a series of online tutorials. Visit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select the </a:t>
                      </a:r>
                      <a:r>
                        <a:rPr lang="en-US" sz="2000" b="1" i="0" dirty="0">
                          <a:solidFill>
                            <a:srgbClr val="FFC000"/>
                          </a:solidFill>
                          <a:latin typeface="Arial"/>
                          <a:cs typeface="Arial"/>
                        </a:rPr>
                        <a:t>Tutorials </a:t>
                      </a:r>
                      <a:r>
                        <a:rPr lang="en-US" sz="2000" b="0" i="0" dirty="0">
                          <a:solidFill>
                            <a:srgbClr val="D9D9D9"/>
                          </a:solidFill>
                          <a:latin typeface="Arial"/>
                          <a:cs typeface="Arial"/>
                        </a:rPr>
                        <a:t>tab for detailed guidance.</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For same-day professional printing of your poster, go to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click on the ”</a:t>
                      </a:r>
                      <a:r>
                        <a:rPr lang="en-US" sz="2000" b="1" i="0" dirty="0">
                          <a:solidFill>
                            <a:srgbClr val="FFC000"/>
                          </a:solidFill>
                          <a:latin typeface="Arial"/>
                          <a:cs typeface="Arial"/>
                        </a:rPr>
                        <a:t>PRINT</a:t>
                      </a:r>
                      <a:r>
                        <a:rPr lang="en-US" sz="2000" b="0" i="0" dirty="0">
                          <a:solidFill>
                            <a:srgbClr val="D9D9D9"/>
                          </a:solidFill>
                          <a:latin typeface="Arial"/>
                          <a:cs typeface="Arial"/>
                        </a:rPr>
                        <a:t>” button or click on any of our poster options.</a:t>
                      </a:r>
                      <a:endParaRPr lang="en-US" sz="2000" b="0" dirty="0">
                        <a:solidFill>
                          <a:srgbClr val="D9D9D9"/>
                        </a:solidFill>
                        <a:latin typeface="Arial"/>
                        <a:cs typeface="Arial"/>
                      </a:endParaRPr>
                    </a:p>
                  </a:txBody>
                  <a:tcPr marL="213360" marR="1066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418736">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poster </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56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marL="106680" marR="1066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000" b="0" baseline="0" dirty="0">
                          <a:solidFill>
                            <a:srgbClr val="D9D9D9"/>
                          </a:solidFill>
                          <a:latin typeface="Arial" panose="020B0604020202020204" pitchFamily="34" charset="0"/>
                          <a:cs typeface="Arial" panose="020B0604020202020204" pitchFamily="34" charset="0"/>
                        </a:rPr>
                      </a:br>
                      <a:r>
                        <a:rPr kumimoji="0" lang="en-US" sz="20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42 tall x 65.3 wide</a:t>
                      </a:r>
                      <a:br>
                        <a:rPr kumimoji="0" lang="en-US" sz="20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48 tall x 74.6 wide</a:t>
                      </a:r>
                      <a:endParaRPr lang="en-US" sz="2000" b="0" baseline="0" dirty="0">
                        <a:solidFill>
                          <a:srgbClr val="FFC000"/>
                        </a:solidFill>
                        <a:latin typeface="Arial" panose="020B0604020202020204" pitchFamily="34" charset="0"/>
                        <a:cs typeface="Arial" panose="020B0604020202020204" pitchFamily="34" charset="0"/>
                      </a:endParaRPr>
                    </a:p>
                  </a:txBody>
                  <a:tcPr marL="213360" marR="106680" marT="137160">
                    <a:solidFill>
                      <a:srgbClr val="010101"/>
                    </a:solidFill>
                  </a:tcPr>
                </a:tc>
                <a:extLst>
                  <a:ext uri="{0D108BD9-81ED-4DB2-BD59-A6C34878D82A}">
                    <a16:rowId xmlns:a16="http://schemas.microsoft.com/office/drawing/2014/main" val="10008"/>
                  </a:ext>
                </a:extLst>
              </a:tr>
              <a:tr h="4144547">
                <a:tc>
                  <a:txBody>
                    <a:bodyPr/>
                    <a:lstStyle/>
                    <a:p>
                      <a:endParaRPr lang="en-US" sz="2000" dirty="0">
                        <a:solidFill>
                          <a:srgbClr val="1F3A4E"/>
                        </a:solidFill>
                      </a:endParaRPr>
                    </a:p>
                  </a:txBody>
                  <a:tcPr marL="106680" marR="106680">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000" b="0" baseline="0" dirty="0">
                        <a:solidFill>
                          <a:srgbClr val="D9D9D9"/>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213360" marR="106680" marT="137160">
                    <a:solidFill>
                      <a:srgbClr val="010101"/>
                    </a:solidFill>
                  </a:tcPr>
                </a:tc>
                <a:extLst>
                  <a:ext uri="{0D108BD9-81ED-4DB2-BD59-A6C34878D82A}">
                    <a16:rowId xmlns:a16="http://schemas.microsoft.com/office/drawing/2014/main" val="10001"/>
                  </a:ext>
                </a:extLst>
              </a:tr>
              <a:tr h="194761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106680" marR="1066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695801">
                <a:tc>
                  <a:txBody>
                    <a:bodyPr/>
                    <a:lstStyle/>
                    <a:p>
                      <a:endParaRPr lang="en-US" sz="2000" dirty="0">
                        <a:solidFill>
                          <a:srgbClr val="1F3A4E"/>
                        </a:solidFill>
                      </a:endParaRPr>
                    </a:p>
                  </a:txBody>
                  <a:tcPr marL="106680" marR="106680">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000" b="0" baseline="0" dirty="0">
                        <a:solidFill>
                          <a:srgbClr val="D9D9D9"/>
                        </a:solidFill>
                        <a:latin typeface="Arial" panose="020B0604020202020204" pitchFamily="34" charset="0"/>
                        <a:cs typeface="Arial" panose="020B0604020202020204" pitchFamily="34" charset="0"/>
                      </a:endParaRPr>
                    </a:p>
                  </a:txBody>
                  <a:tcPr marL="213360" marR="106680" marT="137160">
                    <a:solidFill>
                      <a:srgbClr val="010101"/>
                    </a:solidFill>
                  </a:tcPr>
                </a:tc>
                <a:extLst>
                  <a:ext uri="{0D108BD9-81ED-4DB2-BD59-A6C34878D82A}">
                    <a16:rowId xmlns:a16="http://schemas.microsoft.com/office/drawing/2014/main" val="10003"/>
                  </a:ext>
                </a:extLst>
              </a:tr>
              <a:tr h="340085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106680" marR="1066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29774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213360" marR="1066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16095">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213360" marR="1066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33714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213360" marR="1066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014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213360" marR="1066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41C10877-DFC7-E29A-5DB8-3C85A00F2264}"/>
              </a:ext>
            </a:extLst>
          </p:cNvPr>
          <p:cNvGraphicFramePr>
            <a:graphicFrameLocks noGrp="1"/>
          </p:cNvGraphicFramePr>
          <p:nvPr userDrawn="1">
            <p:extLst>
              <p:ext uri="{D42A27DB-BD31-4B8C-83A1-F6EECF244321}">
                <p14:modId xmlns:p14="http://schemas.microsoft.com/office/powerpoint/2010/main" val="1284618961"/>
              </p:ext>
            </p:extLst>
          </p:nvPr>
        </p:nvGraphicFramePr>
        <p:xfrm>
          <a:off x="52436183" y="0"/>
          <a:ext cx="10061067" cy="32855312"/>
        </p:xfrm>
        <a:graphic>
          <a:graphicData uri="http://schemas.openxmlformats.org/drawingml/2006/table">
            <a:tbl>
              <a:tblPr firstRow="1" bandRow="1">
                <a:tableStyleId>{5C22544A-7EE6-4342-B048-85BDC9FD1C3A}</a:tableStyleId>
              </a:tblPr>
              <a:tblGrid>
                <a:gridCol w="4499713">
                  <a:extLst>
                    <a:ext uri="{9D8B030D-6E8A-4147-A177-3AD203B41FA5}">
                      <a16:colId xmlns:a16="http://schemas.microsoft.com/office/drawing/2014/main" val="20000"/>
                    </a:ext>
                  </a:extLst>
                </a:gridCol>
                <a:gridCol w="687240">
                  <a:extLst>
                    <a:ext uri="{9D8B030D-6E8A-4147-A177-3AD203B41FA5}">
                      <a16:colId xmlns:a16="http://schemas.microsoft.com/office/drawing/2014/main" val="3519466302"/>
                    </a:ext>
                  </a:extLst>
                </a:gridCol>
                <a:gridCol w="4874114">
                  <a:extLst>
                    <a:ext uri="{9D8B030D-6E8A-4147-A177-3AD203B41FA5}">
                      <a16:colId xmlns:a16="http://schemas.microsoft.com/office/drawing/2014/main" val="4164475170"/>
                    </a:ext>
                  </a:extLst>
                </a:gridCol>
              </a:tblGrid>
              <a:tr h="138394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APPEAR ON THE POSTER)</a:t>
                      </a:r>
                      <a:endParaRPr lang="en-US" sz="4000" b="1" spc="600" dirty="0">
                        <a:solidFill>
                          <a:schemeClr val="bg1"/>
                        </a:solidFill>
                        <a:latin typeface="Trebuchet MS" pitchFamily="34" charset="0"/>
                      </a:endParaRPr>
                    </a:p>
                  </a:txBody>
                  <a:tcPr marL="213360" marR="1066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72525">
                <a:tc>
                  <a:txBody>
                    <a:bodyPr/>
                    <a:lstStyle/>
                    <a:p>
                      <a:endParaRPr lang="en-US" sz="2000" u="none" dirty="0">
                        <a:solidFill>
                          <a:srgbClr val="FFC000"/>
                        </a:solidFill>
                      </a:endParaRPr>
                    </a:p>
                  </a:txBody>
                  <a:tcPr marL="213360" marR="106680" marT="1371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000" u="none" dirty="0">
                        <a:solidFill>
                          <a:srgbClr val="FFC000"/>
                        </a:solidFill>
                      </a:endParaRPr>
                    </a:p>
                  </a:txBody>
                  <a:tcPr marL="213360" marR="106680" marT="1371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44563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213360" marR="106680" marT="1371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213360" marR="106680" marT="1371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3108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213360" marR="106680" marT="1371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272768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400" noProof="0" dirty="0">
                          <a:solidFill>
                            <a:srgbClr val="D9D9D9"/>
                          </a:solidFill>
                          <a:latin typeface="Arial" panose="020B0604020202020204" pitchFamily="34" charset="0"/>
                          <a:cs typeface="Arial" panose="020B0604020202020204" pitchFamily="34" charset="0"/>
                        </a:rPr>
                      </a:br>
                      <a:r>
                        <a:rPr lang="en-US" sz="24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213360" marR="1066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67376">
                <a:tc>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b="1" dirty="0">
                          <a:solidFill>
                            <a:srgbClr val="FFC000"/>
                          </a:solidFill>
                          <a:latin typeface="Arial" panose="020B0604020202020204" pitchFamily="34" charset="0"/>
                          <a:cs typeface="Arial" panose="020B0604020202020204" pitchFamily="34" charset="0"/>
                        </a:rPr>
                        <a:t>F5 key </a:t>
                      </a:r>
                      <a:r>
                        <a:rPr lang="en-US" sz="24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400" b="1" dirty="0">
                          <a:solidFill>
                            <a:srgbClr val="FFC000"/>
                          </a:solidFill>
                          <a:latin typeface="Arial" panose="020B0604020202020204" pitchFamily="34" charset="0"/>
                          <a:cs typeface="Arial" panose="020B0604020202020204" pitchFamily="34" charset="0"/>
                        </a:rPr>
                        <a:t>ESC</a:t>
                      </a:r>
                      <a:r>
                        <a:rPr lang="en-US" sz="2400" dirty="0">
                          <a:solidFill>
                            <a:srgbClr val="D9D9D9"/>
                          </a:solidFill>
                          <a:latin typeface="Arial" panose="020B0604020202020204" pitchFamily="34" charset="0"/>
                          <a:cs typeface="Arial" panose="020B0604020202020204" pitchFamily="34" charset="0"/>
                        </a:rPr>
                        <a:t> key.</a:t>
                      </a:r>
                    </a:p>
                  </a:txBody>
                  <a:tcPr marL="213360" marR="106680" marT="137160">
                    <a:solidFill>
                      <a:srgbClr val="010101"/>
                    </a:solidFill>
                  </a:tcPr>
                </a:tc>
                <a:tc gridSpan="2">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(Windows)</a:t>
                      </a:r>
                      <a:br>
                        <a:rPr lang="en-US" sz="28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 (Mac and Windows)</a:t>
                      </a:r>
                      <a:endParaRPr lang="en-US" sz="2400" dirty="0">
                        <a:solidFill>
                          <a:srgbClr val="D9D9D9"/>
                        </a:solidFill>
                        <a:latin typeface="Arial" panose="020B0604020202020204" pitchFamily="34" charset="0"/>
                        <a:cs typeface="Arial" panose="020B0604020202020204" pitchFamily="34" charset="0"/>
                      </a:endParaRPr>
                    </a:p>
                  </a:txBody>
                  <a:tcPr marL="213360" marR="106680" marT="1371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476585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To print your poster, visit </a:t>
                      </a:r>
                      <a:r>
                        <a:rPr lang="en-US" sz="2400" noProof="0" dirty="0" err="1">
                          <a:solidFill>
                            <a:srgbClr val="FFC000"/>
                          </a:solidFill>
                          <a:latin typeface="Arial"/>
                          <a:cs typeface="Arial"/>
                        </a:rPr>
                        <a:t>PosterPresentations.com</a:t>
                      </a:r>
                      <a:r>
                        <a:rPr lang="en-US" sz="2400" noProof="0" dirty="0">
                          <a:solidFill>
                            <a:srgbClr val="FFC000"/>
                          </a:solidFill>
                          <a:latin typeface="Arial"/>
                          <a:cs typeface="Arial"/>
                        </a:rPr>
                        <a:t> </a:t>
                      </a:r>
                      <a:r>
                        <a:rPr lang="en-US" sz="2400" noProof="0" dirty="0">
                          <a:solidFill>
                            <a:srgbClr val="D9D9D9"/>
                          </a:solidFill>
                          <a:latin typeface="Arial"/>
                          <a:cs typeface="Arial"/>
                        </a:rPr>
                        <a:t>and click the "</a:t>
                      </a:r>
                      <a:r>
                        <a:rPr lang="en-US" sz="2400" noProof="0" dirty="0">
                          <a:solidFill>
                            <a:srgbClr val="FFC000"/>
                          </a:solidFill>
                          <a:latin typeface="Arial"/>
                          <a:cs typeface="Arial"/>
                        </a:rPr>
                        <a:t>PRINT</a:t>
                      </a:r>
                      <a:r>
                        <a:rPr lang="en-US" sz="24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400" noProof="0" dirty="0">
                          <a:solidFill>
                            <a:srgbClr val="D9D9D9"/>
                          </a:solidFill>
                          <a:latin typeface="Arial"/>
                          <a:cs typeface="Arial"/>
                        </a:rPr>
                      </a:b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213360" marR="1066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24307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FFC000"/>
                          </a:solidFill>
                          <a:latin typeface="Arial"/>
                          <a:cs typeface="Arial"/>
                        </a:rPr>
                        <a:t>https://</a:t>
                      </a:r>
                      <a:r>
                        <a:rPr lang="en-US" sz="2400" noProof="0" dirty="0" err="1">
                          <a:solidFill>
                            <a:srgbClr val="FFC000"/>
                          </a:solidFill>
                          <a:latin typeface="Arial"/>
                          <a:cs typeface="Arial"/>
                        </a:rPr>
                        <a:t>www.posterpresentations.com</a:t>
                      </a:r>
                      <a:r>
                        <a:rPr lang="en-US" sz="2400" noProof="0" dirty="0">
                          <a:solidFill>
                            <a:srgbClr val="FFC000"/>
                          </a:solidFill>
                          <a:latin typeface="Arial"/>
                          <a:cs typeface="Arial"/>
                        </a:rPr>
                        <a:t>/poster-presentation-services-for-conferences-and-</a:t>
                      </a:r>
                      <a:r>
                        <a:rPr lang="en-US" sz="2400" noProof="0" dirty="0" err="1">
                          <a:solidFill>
                            <a:srgbClr val="FFC000"/>
                          </a:solidFill>
                          <a:latin typeface="Arial"/>
                          <a:cs typeface="Arial"/>
                        </a:rPr>
                        <a:t>events.html</a:t>
                      </a:r>
                      <a:endParaRPr lang="en-US" sz="24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FFC000"/>
                        </a:solidFill>
                        <a:latin typeface="Arial"/>
                        <a:cs typeface="Arial"/>
                      </a:endParaRPr>
                    </a:p>
                  </a:txBody>
                  <a:tcPr marL="213360" marR="1066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620960">
                <a:tc gridSpan="3">
                  <a:txBody>
                    <a:bodyPr/>
                    <a:lstStyle/>
                    <a:p>
                      <a:endParaRPr lang="en-US" sz="2400" dirty="0">
                        <a:solidFill>
                          <a:srgbClr val="1F3A4E"/>
                        </a:solidFill>
                      </a:endParaRPr>
                    </a:p>
                  </a:txBody>
                  <a:tcPr marL="213360" marR="1066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530996">
                <a:tc gridSpan="2">
                  <a:txBody>
                    <a:bodyPr/>
                    <a:lstStyle/>
                    <a:p>
                      <a:pPr>
                        <a:lnSpc>
                          <a:spcPts val="2600"/>
                        </a:lnSpc>
                      </a:pPr>
                      <a:r>
                        <a:rPr lang="en-US" sz="2000" dirty="0">
                          <a:solidFill>
                            <a:schemeClr val="bg1">
                              <a:lumMod val="85000"/>
                            </a:schemeClr>
                          </a:solidFill>
                          <a:latin typeface="Arial"/>
                          <a:cs typeface="Arial"/>
                        </a:rPr>
                        <a:t>© 2025</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213360" marR="106680" marT="1371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800" dirty="0">
                          <a:solidFill>
                            <a:schemeClr val="bg1"/>
                          </a:solidFill>
                          <a:latin typeface="Arial"/>
                          <a:cs typeface="Arial"/>
                        </a:rPr>
                        <a:t>For additional help, visit our online tutorials at </a:t>
                      </a:r>
                      <a:r>
                        <a:rPr lang="en-US" sz="1400" dirty="0">
                          <a:solidFill>
                            <a:schemeClr val="bg1"/>
                          </a:solidFill>
                          <a:latin typeface="Arial"/>
                          <a:cs typeface="Arial"/>
                        </a:rPr>
                        <a:t>https://</a:t>
                      </a:r>
                      <a:r>
                        <a:rPr lang="en-US" sz="1400" dirty="0" err="1">
                          <a:solidFill>
                            <a:schemeClr val="bg1"/>
                          </a:solidFill>
                          <a:latin typeface="Arial"/>
                          <a:cs typeface="Arial"/>
                        </a:rPr>
                        <a:t>www.posterpresentations.com</a:t>
                      </a:r>
                      <a:r>
                        <a:rPr lang="en-US" sz="1400" dirty="0">
                          <a:solidFill>
                            <a:schemeClr val="bg1"/>
                          </a:solidFill>
                          <a:latin typeface="Arial"/>
                          <a:cs typeface="Arial"/>
                        </a:rPr>
                        <a:t>/</a:t>
                      </a:r>
                      <a:r>
                        <a:rPr lang="en-US" sz="1400" dirty="0" err="1">
                          <a:solidFill>
                            <a:schemeClr val="bg1"/>
                          </a:solidFill>
                          <a:latin typeface="Arial"/>
                          <a:cs typeface="Arial"/>
                        </a:rPr>
                        <a:t>helpdesk.html</a:t>
                      </a:r>
                      <a:endParaRPr lang="en-US" dirty="0"/>
                    </a:p>
                  </a:txBody>
                  <a:tcPr marL="213360" marR="106680" marT="137160">
                    <a:solidFill>
                      <a:srgbClr val="010101"/>
                    </a:solidFill>
                  </a:tcPr>
                </a:tc>
                <a:extLst>
                  <a:ext uri="{0D108BD9-81ED-4DB2-BD59-A6C34878D82A}">
                    <a16:rowId xmlns:a16="http://schemas.microsoft.com/office/drawing/2014/main" val="10009"/>
                  </a:ext>
                </a:extLst>
              </a:tr>
            </a:tbl>
          </a:graphicData>
        </a:graphic>
      </p:graphicFrame>
      <p:grpSp>
        <p:nvGrpSpPr>
          <p:cNvPr id="9" name="Group 8">
            <a:extLst>
              <a:ext uri="{FF2B5EF4-FFF2-40B4-BE49-F238E27FC236}">
                <a16:creationId xmlns:a16="http://schemas.microsoft.com/office/drawing/2014/main" id="{81B1D504-1744-2865-7636-930DB2ED6302}"/>
              </a:ext>
            </a:extLst>
          </p:cNvPr>
          <p:cNvGrpSpPr/>
          <p:nvPr userDrawn="1"/>
        </p:nvGrpSpPr>
        <p:grpSpPr>
          <a:xfrm>
            <a:off x="0" y="-4527"/>
            <a:ext cx="51206399" cy="4919427"/>
            <a:chOff x="1" y="-4527"/>
            <a:chExt cx="43891200" cy="4917131"/>
          </a:xfrm>
        </p:grpSpPr>
        <p:sp>
          <p:nvSpPr>
            <p:cNvPr id="12" name="Snip and Round Single Corner Rectangle 11">
              <a:extLst>
                <a:ext uri="{FF2B5EF4-FFF2-40B4-BE49-F238E27FC236}">
                  <a16:creationId xmlns:a16="http://schemas.microsoft.com/office/drawing/2014/main" id="{BD79216D-CC06-105C-F740-F0086B385BD4}"/>
                </a:ext>
              </a:extLst>
            </p:cNvPr>
            <p:cNvSpPr/>
            <p:nvPr userDrawn="1"/>
          </p:nvSpPr>
          <p:spPr>
            <a:xfrm flipV="1">
              <a:off x="1" y="-4527"/>
              <a:ext cx="43891200" cy="4917130"/>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5">
              <a:extLst>
                <a:ext uri="{FF2B5EF4-FFF2-40B4-BE49-F238E27FC236}">
                  <a16:creationId xmlns:a16="http://schemas.microsoft.com/office/drawing/2014/main" id="{AFB0622D-3546-1A7D-9114-02D04E2F250E}"/>
                </a:ext>
              </a:extLst>
            </p:cNvPr>
            <p:cNvSpPr/>
            <p:nvPr userDrawn="1"/>
          </p:nvSpPr>
          <p:spPr>
            <a:xfrm>
              <a:off x="35918533" y="-4527"/>
              <a:ext cx="7972667"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4" name="Rectangle 5">
              <a:extLst>
                <a:ext uri="{FF2B5EF4-FFF2-40B4-BE49-F238E27FC236}">
                  <a16:creationId xmlns:a16="http://schemas.microsoft.com/office/drawing/2014/main" id="{960605AA-FD34-7C90-3045-C7A49EF8FDC8}"/>
                </a:ext>
              </a:extLst>
            </p:cNvPr>
            <p:cNvSpPr/>
            <p:nvPr userDrawn="1"/>
          </p:nvSpPr>
          <p:spPr>
            <a:xfrm>
              <a:off x="41571285" y="1367073"/>
              <a:ext cx="2319915"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15" name="Snip and Round Single Corner Rectangle 15">
            <a:extLst>
              <a:ext uri="{FF2B5EF4-FFF2-40B4-BE49-F238E27FC236}">
                <a16:creationId xmlns:a16="http://schemas.microsoft.com/office/drawing/2014/main" id="{62AB0B46-C6A4-7ED1-9576-B904BE8D1235}"/>
              </a:ext>
            </a:extLst>
          </p:cNvPr>
          <p:cNvSpPr/>
          <p:nvPr userDrawn="1"/>
        </p:nvSpPr>
        <p:spPr>
          <a:xfrm rot="10800000" flipV="1">
            <a:off x="-4" y="32076910"/>
            <a:ext cx="47646774" cy="936954"/>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4">
            <a:extLst>
              <a:ext uri="{FF2B5EF4-FFF2-40B4-BE49-F238E27FC236}">
                <a16:creationId xmlns:a16="http://schemas.microsoft.com/office/drawing/2014/main" id="{1844F33B-E950-B77D-B0F5-8033676B6079}"/>
              </a:ext>
            </a:extLst>
          </p:cNvPr>
          <p:cNvSpPr txBox="1">
            <a:spLocks noChangeArrowheads="1"/>
          </p:cNvSpPr>
          <p:nvPr userDrawn="1"/>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812762203"/>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5120530" rtl="0" eaLnBrk="1" latinLnBrk="0" hangingPunct="1">
        <a:spcBef>
          <a:spcPct val="0"/>
        </a:spcBef>
        <a:buNone/>
        <a:defRPr sz="10267" kern="1200">
          <a:solidFill>
            <a:schemeClr val="bg1"/>
          </a:solidFill>
          <a:latin typeface="Trebuchet MS" pitchFamily="34" charset="0"/>
          <a:ea typeface="+mj-ea"/>
          <a:cs typeface="+mj-cs"/>
        </a:defRPr>
      </a:lvl1pPr>
    </p:titleStyle>
    <p:bodyStyle>
      <a:lvl1pPr marL="1920199" indent="-1920199" algn="l" defTabSz="5120530" rtl="0" eaLnBrk="1" latinLnBrk="0" hangingPunct="1">
        <a:spcBef>
          <a:spcPct val="20000"/>
        </a:spcBef>
        <a:buFont typeface="Arial" pitchFamily="34" charset="0"/>
        <a:buChar char="•"/>
        <a:defRPr sz="17967" kern="1200">
          <a:solidFill>
            <a:schemeClr val="tx1"/>
          </a:solidFill>
          <a:latin typeface="+mn-lt"/>
          <a:ea typeface="+mn-ea"/>
          <a:cs typeface="+mn-cs"/>
        </a:defRPr>
      </a:lvl1pPr>
      <a:lvl2pPr marL="4160431" indent="-1600165" algn="l" defTabSz="5120530" rtl="0" eaLnBrk="1" latinLnBrk="0" hangingPunct="1">
        <a:spcBef>
          <a:spcPct val="20000"/>
        </a:spcBef>
        <a:buFont typeface="Arial" pitchFamily="34" charset="0"/>
        <a:buChar char="–"/>
        <a:defRPr sz="15750" kern="1200">
          <a:solidFill>
            <a:schemeClr val="tx1"/>
          </a:solidFill>
          <a:latin typeface="+mn-lt"/>
          <a:ea typeface="+mn-ea"/>
          <a:cs typeface="+mn-cs"/>
        </a:defRPr>
      </a:lvl2pPr>
      <a:lvl3pPr marL="6400663" indent="-1280134" algn="l" defTabSz="5120530" rtl="0" eaLnBrk="1" latinLnBrk="0" hangingPunct="1">
        <a:spcBef>
          <a:spcPct val="20000"/>
        </a:spcBef>
        <a:buFont typeface="Arial" pitchFamily="34" charset="0"/>
        <a:buChar char="•"/>
        <a:defRPr sz="13534" kern="1200">
          <a:solidFill>
            <a:schemeClr val="tx1"/>
          </a:solidFill>
          <a:latin typeface="+mn-lt"/>
          <a:ea typeface="+mn-ea"/>
          <a:cs typeface="+mn-cs"/>
        </a:defRPr>
      </a:lvl3pPr>
      <a:lvl4pPr marL="8960929"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4pPr>
      <a:lvl5pPr marL="11521193"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5pPr>
      <a:lvl6pPr marL="14081459"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6pPr>
      <a:lvl7pPr marL="16641722"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7pPr>
      <a:lvl8pPr marL="19201988"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8pPr>
      <a:lvl9pPr marL="21762253"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9pPr>
    </p:bodyStyle>
    <p:otherStyle>
      <a:defPPr>
        <a:defRPr lang="en-US"/>
      </a:defPPr>
      <a:lvl1pPr marL="0" algn="l" defTabSz="5120530" rtl="0" eaLnBrk="1" latinLnBrk="0" hangingPunct="1">
        <a:defRPr sz="10034" kern="1200">
          <a:solidFill>
            <a:schemeClr val="tx1"/>
          </a:solidFill>
          <a:latin typeface="+mn-lt"/>
          <a:ea typeface="+mn-ea"/>
          <a:cs typeface="+mn-cs"/>
        </a:defRPr>
      </a:lvl1pPr>
      <a:lvl2pPr marL="2560266" algn="l" defTabSz="5120530" rtl="0" eaLnBrk="1" latinLnBrk="0" hangingPunct="1">
        <a:defRPr sz="10034" kern="1200">
          <a:solidFill>
            <a:schemeClr val="tx1"/>
          </a:solidFill>
          <a:latin typeface="+mn-lt"/>
          <a:ea typeface="+mn-ea"/>
          <a:cs typeface="+mn-cs"/>
        </a:defRPr>
      </a:lvl2pPr>
      <a:lvl3pPr marL="5120530" algn="l" defTabSz="5120530" rtl="0" eaLnBrk="1" latinLnBrk="0" hangingPunct="1">
        <a:defRPr sz="10034" kern="1200">
          <a:solidFill>
            <a:schemeClr val="tx1"/>
          </a:solidFill>
          <a:latin typeface="+mn-lt"/>
          <a:ea typeface="+mn-ea"/>
          <a:cs typeface="+mn-cs"/>
        </a:defRPr>
      </a:lvl3pPr>
      <a:lvl4pPr marL="7680796" algn="l" defTabSz="5120530" rtl="0" eaLnBrk="1" latinLnBrk="0" hangingPunct="1">
        <a:defRPr sz="10034" kern="1200">
          <a:solidFill>
            <a:schemeClr val="tx1"/>
          </a:solidFill>
          <a:latin typeface="+mn-lt"/>
          <a:ea typeface="+mn-ea"/>
          <a:cs typeface="+mn-cs"/>
        </a:defRPr>
      </a:lvl4pPr>
      <a:lvl5pPr marL="10241060" algn="l" defTabSz="5120530" rtl="0" eaLnBrk="1" latinLnBrk="0" hangingPunct="1">
        <a:defRPr sz="10034" kern="1200">
          <a:solidFill>
            <a:schemeClr val="tx1"/>
          </a:solidFill>
          <a:latin typeface="+mn-lt"/>
          <a:ea typeface="+mn-ea"/>
          <a:cs typeface="+mn-cs"/>
        </a:defRPr>
      </a:lvl5pPr>
      <a:lvl6pPr marL="12801326" algn="l" defTabSz="5120530" rtl="0" eaLnBrk="1" latinLnBrk="0" hangingPunct="1">
        <a:defRPr sz="10034" kern="1200">
          <a:solidFill>
            <a:schemeClr val="tx1"/>
          </a:solidFill>
          <a:latin typeface="+mn-lt"/>
          <a:ea typeface="+mn-ea"/>
          <a:cs typeface="+mn-cs"/>
        </a:defRPr>
      </a:lvl6pPr>
      <a:lvl7pPr marL="15361592" algn="l" defTabSz="5120530" rtl="0" eaLnBrk="1" latinLnBrk="0" hangingPunct="1">
        <a:defRPr sz="10034" kern="1200">
          <a:solidFill>
            <a:schemeClr val="tx1"/>
          </a:solidFill>
          <a:latin typeface="+mn-lt"/>
          <a:ea typeface="+mn-ea"/>
          <a:cs typeface="+mn-cs"/>
        </a:defRPr>
      </a:lvl7pPr>
      <a:lvl8pPr marL="17921856" algn="l" defTabSz="5120530" rtl="0" eaLnBrk="1" latinLnBrk="0" hangingPunct="1">
        <a:defRPr sz="10034" kern="1200">
          <a:solidFill>
            <a:schemeClr val="tx1"/>
          </a:solidFill>
          <a:latin typeface="+mn-lt"/>
          <a:ea typeface="+mn-ea"/>
          <a:cs typeface="+mn-cs"/>
        </a:defRPr>
      </a:lvl8pPr>
      <a:lvl9pPr marL="20482122" algn="l" defTabSz="5120530" rtl="0" eaLnBrk="1" latinLnBrk="0" hangingPunct="1">
        <a:defRPr sz="1003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96" userDrawn="1">
          <p15:clr>
            <a:srgbClr val="F26B43"/>
          </p15:clr>
        </p15:guide>
        <p15:guide id="2" userDrawn="1">
          <p15:clr>
            <a:srgbClr val="F26B43"/>
          </p15:clr>
        </p15:guide>
        <p15:guide id="3" pos="32256" userDrawn="1">
          <p15:clr>
            <a:srgbClr val="F26B43"/>
          </p15:clr>
        </p15:guide>
        <p15:guide id="4" orient="horz" pos="2020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15" name="Snip and Round Single Corner Rectangle 14">
            <a:extLst>
              <a:ext uri="{FF2B5EF4-FFF2-40B4-BE49-F238E27FC236}">
                <a16:creationId xmlns:a16="http://schemas.microsoft.com/office/drawing/2014/main" id="{F3EE90A4-E705-B615-15C9-537445F2AC1A}"/>
              </a:ext>
            </a:extLst>
          </p:cNvPr>
          <p:cNvSpPr/>
          <p:nvPr userDrawn="1"/>
        </p:nvSpPr>
        <p:spPr>
          <a:xfrm rot="5400000">
            <a:off x="11720054" y="-6510745"/>
            <a:ext cx="27766290" cy="51206398"/>
          </a:xfrm>
          <a:prstGeom prst="snipRoundRect">
            <a:avLst>
              <a:gd name="adj1" fmla="val 9949"/>
              <a:gd name="adj2" fmla="val 0"/>
            </a:avLst>
          </a:prstGeom>
          <a:solidFill>
            <a:srgbClr val="DEF1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a:extLst>
              <a:ext uri="{FF2B5EF4-FFF2-40B4-BE49-F238E27FC236}">
                <a16:creationId xmlns:a16="http://schemas.microsoft.com/office/drawing/2014/main" id="{F41E0BCF-A40A-C141-1B60-B86FDC50D605}"/>
              </a:ext>
            </a:extLst>
          </p:cNvPr>
          <p:cNvGraphicFramePr>
            <a:graphicFrameLocks noGrp="1"/>
          </p:cNvGraphicFramePr>
          <p:nvPr userDrawn="1">
            <p:extLst>
              <p:ext uri="{D42A27DB-BD31-4B8C-83A1-F6EECF244321}">
                <p14:modId xmlns:p14="http://schemas.microsoft.com/office/powerpoint/2010/main" val="28794662"/>
              </p:ext>
            </p:extLst>
          </p:nvPr>
        </p:nvGraphicFramePr>
        <p:xfrm>
          <a:off x="-10558302" y="50891"/>
          <a:ext cx="9296401" cy="32962973"/>
        </p:xfrm>
        <a:graphic>
          <a:graphicData uri="http://schemas.openxmlformats.org/drawingml/2006/table">
            <a:tbl>
              <a:tblPr firstRow="1" bandRow="1">
                <a:tableStyleId>{5C22544A-7EE6-4342-B048-85BDC9FD1C3A}</a:tableStyleId>
              </a:tblPr>
              <a:tblGrid>
                <a:gridCol w="3986224">
                  <a:extLst>
                    <a:ext uri="{9D8B030D-6E8A-4147-A177-3AD203B41FA5}">
                      <a16:colId xmlns:a16="http://schemas.microsoft.com/office/drawing/2014/main" val="20000"/>
                    </a:ext>
                  </a:extLst>
                </a:gridCol>
                <a:gridCol w="5310177">
                  <a:extLst>
                    <a:ext uri="{9D8B030D-6E8A-4147-A177-3AD203B41FA5}">
                      <a16:colId xmlns:a16="http://schemas.microsoft.com/office/drawing/2014/main" val="20001"/>
                    </a:ext>
                  </a:extLst>
                </a:gridCol>
              </a:tblGrid>
              <a:tr h="1284441">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APPEAR ON THE POSTER)</a:t>
                      </a:r>
                      <a:endParaRPr lang="en-US" sz="3600" b="1" spc="600" dirty="0">
                        <a:solidFill>
                          <a:schemeClr val="bg1"/>
                        </a:solidFill>
                        <a:latin typeface="Trebuchet MS" pitchFamily="34" charset="0"/>
                      </a:endParaRPr>
                    </a:p>
                  </a:txBody>
                  <a:tcPr marL="213360" marR="1066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065238">
                <a:tc gridSpan="2">
                  <a:txBody>
                    <a:bodyPr/>
                    <a:lstStyle/>
                    <a:p>
                      <a:pPr defTabSz="3765639"/>
                      <a:r>
                        <a:rPr lang="en-US" sz="2000" b="0" i="0" dirty="0">
                          <a:solidFill>
                            <a:srgbClr val="D9D9D9"/>
                          </a:solidFill>
                          <a:latin typeface="Arial"/>
                          <a:cs typeface="Arial"/>
                        </a:rPr>
                        <a:t>This PowerPoint template is designed to create a </a:t>
                      </a:r>
                      <a:r>
                        <a:rPr lang="en-US" sz="2000" b="1" i="0" dirty="0">
                          <a:solidFill>
                            <a:srgbClr val="FFC000"/>
                          </a:solidFill>
                          <a:latin typeface="Arial"/>
                          <a:cs typeface="Arial"/>
                        </a:rPr>
                        <a:t>36"x48" </a:t>
                      </a:r>
                      <a:r>
                        <a:rPr lang="en-US" sz="2000" b="0" i="0" dirty="0">
                          <a:solidFill>
                            <a:srgbClr val="D9D9D9"/>
                          </a:solidFill>
                          <a:latin typeface="Arial"/>
                          <a:cs typeface="Arial"/>
                        </a:rPr>
                        <a:t>research poster. Simply add your title, subtitle, text, tables, charts, and photos to customize your poster.</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To assist you in the design process and address any poster-related questions, we offer a series of online tutorials. Visit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select the </a:t>
                      </a:r>
                      <a:r>
                        <a:rPr lang="en-US" sz="2000" b="1" i="0" dirty="0">
                          <a:solidFill>
                            <a:srgbClr val="FFC000"/>
                          </a:solidFill>
                          <a:latin typeface="Arial"/>
                          <a:cs typeface="Arial"/>
                        </a:rPr>
                        <a:t>Tutorials </a:t>
                      </a:r>
                      <a:r>
                        <a:rPr lang="en-US" sz="2000" b="0" i="0" dirty="0">
                          <a:solidFill>
                            <a:srgbClr val="D9D9D9"/>
                          </a:solidFill>
                          <a:latin typeface="Arial"/>
                          <a:cs typeface="Arial"/>
                        </a:rPr>
                        <a:t>tab for detailed guidance.</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For same-day professional printing of your poster, go to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click on the ”</a:t>
                      </a:r>
                      <a:r>
                        <a:rPr lang="en-US" sz="2000" b="1" i="0" dirty="0">
                          <a:solidFill>
                            <a:srgbClr val="FFC000"/>
                          </a:solidFill>
                          <a:latin typeface="Arial"/>
                          <a:cs typeface="Arial"/>
                        </a:rPr>
                        <a:t>PRINT</a:t>
                      </a:r>
                      <a:r>
                        <a:rPr lang="en-US" sz="2000" b="0" i="0" dirty="0">
                          <a:solidFill>
                            <a:srgbClr val="D9D9D9"/>
                          </a:solidFill>
                          <a:latin typeface="Arial"/>
                          <a:cs typeface="Arial"/>
                        </a:rPr>
                        <a:t>” button or click on any of our poster options.</a:t>
                      </a:r>
                      <a:endParaRPr lang="en-US" sz="2000" b="0" dirty="0">
                        <a:solidFill>
                          <a:srgbClr val="D9D9D9"/>
                        </a:solidFill>
                        <a:latin typeface="Arial"/>
                        <a:cs typeface="Arial"/>
                      </a:endParaRPr>
                    </a:p>
                  </a:txBody>
                  <a:tcPr marL="213360" marR="1066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418736">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presentation poster </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56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marL="106680" marR="10668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000" b="0" baseline="0" dirty="0">
                          <a:solidFill>
                            <a:srgbClr val="D9D9D9"/>
                          </a:solidFill>
                          <a:latin typeface="Arial" panose="020B0604020202020204" pitchFamily="34" charset="0"/>
                          <a:cs typeface="Arial" panose="020B0604020202020204" pitchFamily="34" charset="0"/>
                        </a:rPr>
                      </a:br>
                      <a:r>
                        <a:rPr kumimoji="0" lang="en-US" sz="20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42 tall x 65.3 wide</a:t>
                      </a:r>
                      <a:br>
                        <a:rPr kumimoji="0" lang="en-US" sz="20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br>
                      <a:r>
                        <a:rPr kumimoji="0" lang="en-US" sz="20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48 tall x 74.6 wide</a:t>
                      </a:r>
                      <a:endParaRPr lang="en-US" sz="2000" b="0" baseline="0" dirty="0">
                        <a:solidFill>
                          <a:srgbClr val="FFC000"/>
                        </a:solidFill>
                        <a:latin typeface="Arial" panose="020B0604020202020204" pitchFamily="34" charset="0"/>
                        <a:cs typeface="Arial" panose="020B0604020202020204" pitchFamily="34" charset="0"/>
                      </a:endParaRPr>
                    </a:p>
                  </a:txBody>
                  <a:tcPr marL="213360" marR="106680" marT="137160">
                    <a:solidFill>
                      <a:srgbClr val="010101"/>
                    </a:solidFill>
                  </a:tcPr>
                </a:tc>
                <a:extLst>
                  <a:ext uri="{0D108BD9-81ED-4DB2-BD59-A6C34878D82A}">
                    <a16:rowId xmlns:a16="http://schemas.microsoft.com/office/drawing/2014/main" val="10008"/>
                  </a:ext>
                </a:extLst>
              </a:tr>
              <a:tr h="4144547">
                <a:tc>
                  <a:txBody>
                    <a:bodyPr/>
                    <a:lstStyle/>
                    <a:p>
                      <a:endParaRPr lang="en-US" sz="2000" dirty="0">
                        <a:solidFill>
                          <a:srgbClr val="1F3A4E"/>
                        </a:solidFill>
                      </a:endParaRPr>
                    </a:p>
                  </a:txBody>
                  <a:tcPr marL="106680" marR="106680">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000" b="0" baseline="0" dirty="0">
                        <a:solidFill>
                          <a:srgbClr val="D9D9D9"/>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213360" marR="106680" marT="137160">
                    <a:solidFill>
                      <a:srgbClr val="010101"/>
                    </a:solidFill>
                  </a:tcPr>
                </a:tc>
                <a:extLst>
                  <a:ext uri="{0D108BD9-81ED-4DB2-BD59-A6C34878D82A}">
                    <a16:rowId xmlns:a16="http://schemas.microsoft.com/office/drawing/2014/main" val="10001"/>
                  </a:ext>
                </a:extLst>
              </a:tr>
              <a:tr h="194761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marL="106680" marR="10668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695801">
                <a:tc>
                  <a:txBody>
                    <a:bodyPr/>
                    <a:lstStyle/>
                    <a:p>
                      <a:endParaRPr lang="en-US" sz="2000" dirty="0">
                        <a:solidFill>
                          <a:srgbClr val="1F3A4E"/>
                        </a:solidFill>
                      </a:endParaRPr>
                    </a:p>
                  </a:txBody>
                  <a:tcPr marL="106680" marR="106680">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000" b="0" baseline="0" dirty="0">
                        <a:solidFill>
                          <a:srgbClr val="D9D9D9"/>
                        </a:solidFill>
                        <a:latin typeface="Arial" panose="020B0604020202020204" pitchFamily="34" charset="0"/>
                        <a:cs typeface="Arial" panose="020B0604020202020204" pitchFamily="34" charset="0"/>
                      </a:endParaRPr>
                    </a:p>
                  </a:txBody>
                  <a:tcPr marL="213360" marR="106680" marT="137160">
                    <a:solidFill>
                      <a:srgbClr val="010101"/>
                    </a:solidFill>
                  </a:tcPr>
                </a:tc>
                <a:extLst>
                  <a:ext uri="{0D108BD9-81ED-4DB2-BD59-A6C34878D82A}">
                    <a16:rowId xmlns:a16="http://schemas.microsoft.com/office/drawing/2014/main" val="10003"/>
                  </a:ext>
                </a:extLst>
              </a:tr>
              <a:tr h="340085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marL="106680" marR="10668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29774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213360" marR="1066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16095">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213360" marR="1066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33714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213360" marR="1066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014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213360" marR="1066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43E7F0E4-E171-8E20-B657-5498982B1064}"/>
              </a:ext>
            </a:extLst>
          </p:cNvPr>
          <p:cNvGraphicFramePr>
            <a:graphicFrameLocks noGrp="1"/>
          </p:cNvGraphicFramePr>
          <p:nvPr userDrawn="1">
            <p:extLst>
              <p:ext uri="{D42A27DB-BD31-4B8C-83A1-F6EECF244321}">
                <p14:modId xmlns:p14="http://schemas.microsoft.com/office/powerpoint/2010/main" val="1284618961"/>
              </p:ext>
            </p:extLst>
          </p:nvPr>
        </p:nvGraphicFramePr>
        <p:xfrm>
          <a:off x="52436183" y="0"/>
          <a:ext cx="10061067" cy="32855312"/>
        </p:xfrm>
        <a:graphic>
          <a:graphicData uri="http://schemas.openxmlformats.org/drawingml/2006/table">
            <a:tbl>
              <a:tblPr firstRow="1" bandRow="1">
                <a:tableStyleId>{5C22544A-7EE6-4342-B048-85BDC9FD1C3A}</a:tableStyleId>
              </a:tblPr>
              <a:tblGrid>
                <a:gridCol w="4499713">
                  <a:extLst>
                    <a:ext uri="{9D8B030D-6E8A-4147-A177-3AD203B41FA5}">
                      <a16:colId xmlns:a16="http://schemas.microsoft.com/office/drawing/2014/main" val="20000"/>
                    </a:ext>
                  </a:extLst>
                </a:gridCol>
                <a:gridCol w="687240">
                  <a:extLst>
                    <a:ext uri="{9D8B030D-6E8A-4147-A177-3AD203B41FA5}">
                      <a16:colId xmlns:a16="http://schemas.microsoft.com/office/drawing/2014/main" val="3519466302"/>
                    </a:ext>
                  </a:extLst>
                </a:gridCol>
                <a:gridCol w="4874114">
                  <a:extLst>
                    <a:ext uri="{9D8B030D-6E8A-4147-A177-3AD203B41FA5}">
                      <a16:colId xmlns:a16="http://schemas.microsoft.com/office/drawing/2014/main" val="4164475170"/>
                    </a:ext>
                  </a:extLst>
                </a:gridCol>
              </a:tblGrid>
              <a:tr h="138394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APPEAR ON THE POSTER)</a:t>
                      </a:r>
                      <a:endParaRPr lang="en-US" sz="4000" b="1" spc="600" dirty="0">
                        <a:solidFill>
                          <a:schemeClr val="bg1"/>
                        </a:solidFill>
                        <a:latin typeface="Trebuchet MS" pitchFamily="34" charset="0"/>
                      </a:endParaRPr>
                    </a:p>
                  </a:txBody>
                  <a:tcPr marL="213360" marR="1066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72525">
                <a:tc>
                  <a:txBody>
                    <a:bodyPr/>
                    <a:lstStyle/>
                    <a:p>
                      <a:endParaRPr lang="en-US" sz="2000" u="none" dirty="0">
                        <a:solidFill>
                          <a:srgbClr val="FFC000"/>
                        </a:solidFill>
                      </a:endParaRPr>
                    </a:p>
                  </a:txBody>
                  <a:tcPr marL="213360" marR="106680" marT="1371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000" u="none" dirty="0">
                        <a:solidFill>
                          <a:srgbClr val="FFC000"/>
                        </a:solidFill>
                      </a:endParaRPr>
                    </a:p>
                  </a:txBody>
                  <a:tcPr marL="213360" marR="106680" marT="1371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44563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213360" marR="106680" marT="1371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213360" marR="106680" marT="1371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3108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213360" marR="106680" marT="1371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2727688">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400" noProof="0" dirty="0">
                          <a:solidFill>
                            <a:srgbClr val="D9D9D9"/>
                          </a:solidFill>
                          <a:latin typeface="Arial" panose="020B0604020202020204" pitchFamily="34" charset="0"/>
                          <a:cs typeface="Arial" panose="020B0604020202020204" pitchFamily="34" charset="0"/>
                        </a:rPr>
                      </a:br>
                      <a:r>
                        <a:rPr lang="en-US" sz="24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213360" marR="1066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67376">
                <a:tc>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b="1" dirty="0">
                          <a:solidFill>
                            <a:srgbClr val="FFC000"/>
                          </a:solidFill>
                          <a:latin typeface="Arial" panose="020B0604020202020204" pitchFamily="34" charset="0"/>
                          <a:cs typeface="Arial" panose="020B0604020202020204" pitchFamily="34" charset="0"/>
                        </a:rPr>
                        <a:t>F5 key </a:t>
                      </a:r>
                      <a:r>
                        <a:rPr lang="en-US" sz="24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400" b="1" dirty="0">
                          <a:solidFill>
                            <a:srgbClr val="FFC000"/>
                          </a:solidFill>
                          <a:latin typeface="Arial" panose="020B0604020202020204" pitchFamily="34" charset="0"/>
                          <a:cs typeface="Arial" panose="020B0604020202020204" pitchFamily="34" charset="0"/>
                        </a:rPr>
                        <a:t>ESC</a:t>
                      </a:r>
                      <a:r>
                        <a:rPr lang="en-US" sz="2400" dirty="0">
                          <a:solidFill>
                            <a:srgbClr val="D9D9D9"/>
                          </a:solidFill>
                          <a:latin typeface="Arial" panose="020B0604020202020204" pitchFamily="34" charset="0"/>
                          <a:cs typeface="Arial" panose="020B0604020202020204" pitchFamily="34" charset="0"/>
                        </a:rPr>
                        <a:t> key.</a:t>
                      </a:r>
                    </a:p>
                  </a:txBody>
                  <a:tcPr marL="213360" marR="106680" marT="137160">
                    <a:solidFill>
                      <a:srgbClr val="010101"/>
                    </a:solidFill>
                  </a:tcPr>
                </a:tc>
                <a:tc gridSpan="2">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(Windows)</a:t>
                      </a:r>
                      <a:br>
                        <a:rPr lang="en-US" sz="28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 (Mac and Windows)</a:t>
                      </a:r>
                      <a:endParaRPr lang="en-US" sz="2400" dirty="0">
                        <a:solidFill>
                          <a:srgbClr val="D9D9D9"/>
                        </a:solidFill>
                        <a:latin typeface="Arial" panose="020B0604020202020204" pitchFamily="34" charset="0"/>
                        <a:cs typeface="Arial" panose="020B0604020202020204" pitchFamily="34" charset="0"/>
                      </a:endParaRPr>
                    </a:p>
                  </a:txBody>
                  <a:tcPr marL="213360" marR="106680" marT="1371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476585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To print your poster, visit </a:t>
                      </a:r>
                      <a:r>
                        <a:rPr lang="en-US" sz="2400" noProof="0" dirty="0" err="1">
                          <a:solidFill>
                            <a:srgbClr val="FFC000"/>
                          </a:solidFill>
                          <a:latin typeface="Arial"/>
                          <a:cs typeface="Arial"/>
                        </a:rPr>
                        <a:t>PosterPresentations.com</a:t>
                      </a:r>
                      <a:r>
                        <a:rPr lang="en-US" sz="2400" noProof="0" dirty="0">
                          <a:solidFill>
                            <a:srgbClr val="FFC000"/>
                          </a:solidFill>
                          <a:latin typeface="Arial"/>
                          <a:cs typeface="Arial"/>
                        </a:rPr>
                        <a:t> </a:t>
                      </a:r>
                      <a:r>
                        <a:rPr lang="en-US" sz="2400" noProof="0" dirty="0">
                          <a:solidFill>
                            <a:srgbClr val="D9D9D9"/>
                          </a:solidFill>
                          <a:latin typeface="Arial"/>
                          <a:cs typeface="Arial"/>
                        </a:rPr>
                        <a:t>and click the "</a:t>
                      </a:r>
                      <a:r>
                        <a:rPr lang="en-US" sz="2400" noProof="0" dirty="0">
                          <a:solidFill>
                            <a:srgbClr val="FFC000"/>
                          </a:solidFill>
                          <a:latin typeface="Arial"/>
                          <a:cs typeface="Arial"/>
                        </a:rPr>
                        <a:t>PRINT</a:t>
                      </a:r>
                      <a:r>
                        <a:rPr lang="en-US" sz="24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400" noProof="0" dirty="0">
                          <a:solidFill>
                            <a:srgbClr val="D9D9D9"/>
                          </a:solidFill>
                          <a:latin typeface="Arial"/>
                          <a:cs typeface="Arial"/>
                        </a:rPr>
                      </a:b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213360" marR="1066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24307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FFC000"/>
                          </a:solidFill>
                          <a:latin typeface="Arial"/>
                          <a:cs typeface="Arial"/>
                        </a:rPr>
                        <a:t>https://</a:t>
                      </a:r>
                      <a:r>
                        <a:rPr lang="en-US" sz="2400" noProof="0" dirty="0" err="1">
                          <a:solidFill>
                            <a:srgbClr val="FFC000"/>
                          </a:solidFill>
                          <a:latin typeface="Arial"/>
                          <a:cs typeface="Arial"/>
                        </a:rPr>
                        <a:t>www.posterpresentations.com</a:t>
                      </a:r>
                      <a:r>
                        <a:rPr lang="en-US" sz="2400" noProof="0" dirty="0">
                          <a:solidFill>
                            <a:srgbClr val="FFC000"/>
                          </a:solidFill>
                          <a:latin typeface="Arial"/>
                          <a:cs typeface="Arial"/>
                        </a:rPr>
                        <a:t>/poster-presentation-services-for-conferences-and-</a:t>
                      </a:r>
                      <a:r>
                        <a:rPr lang="en-US" sz="2400" noProof="0" dirty="0" err="1">
                          <a:solidFill>
                            <a:srgbClr val="FFC000"/>
                          </a:solidFill>
                          <a:latin typeface="Arial"/>
                          <a:cs typeface="Arial"/>
                        </a:rPr>
                        <a:t>events.html</a:t>
                      </a:r>
                      <a:endParaRPr lang="en-US" sz="24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FFC000"/>
                        </a:solidFill>
                        <a:latin typeface="Arial"/>
                        <a:cs typeface="Arial"/>
                      </a:endParaRPr>
                    </a:p>
                  </a:txBody>
                  <a:tcPr marL="213360" marR="1066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620960">
                <a:tc gridSpan="3">
                  <a:txBody>
                    <a:bodyPr/>
                    <a:lstStyle/>
                    <a:p>
                      <a:endParaRPr lang="en-US" sz="2400" dirty="0">
                        <a:solidFill>
                          <a:srgbClr val="1F3A4E"/>
                        </a:solidFill>
                      </a:endParaRPr>
                    </a:p>
                  </a:txBody>
                  <a:tcPr marL="213360" marR="1066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530996">
                <a:tc gridSpan="2">
                  <a:txBody>
                    <a:bodyPr/>
                    <a:lstStyle/>
                    <a:p>
                      <a:pPr>
                        <a:lnSpc>
                          <a:spcPts val="2600"/>
                        </a:lnSpc>
                      </a:pPr>
                      <a:r>
                        <a:rPr lang="en-US" sz="2000" dirty="0">
                          <a:solidFill>
                            <a:schemeClr val="bg1">
                              <a:lumMod val="85000"/>
                            </a:schemeClr>
                          </a:solidFill>
                          <a:latin typeface="Arial"/>
                          <a:cs typeface="Arial"/>
                        </a:rPr>
                        <a:t>© 2025</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213360" marR="106680" marT="1371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800" dirty="0">
                          <a:solidFill>
                            <a:schemeClr val="bg1"/>
                          </a:solidFill>
                          <a:latin typeface="Arial"/>
                          <a:cs typeface="Arial"/>
                        </a:rPr>
                        <a:t>For additional help, visit our online tutorials at </a:t>
                      </a:r>
                      <a:r>
                        <a:rPr lang="en-US" sz="1400" dirty="0">
                          <a:solidFill>
                            <a:schemeClr val="bg1"/>
                          </a:solidFill>
                          <a:latin typeface="Arial"/>
                          <a:cs typeface="Arial"/>
                        </a:rPr>
                        <a:t>https://</a:t>
                      </a:r>
                      <a:r>
                        <a:rPr lang="en-US" sz="1400" dirty="0" err="1">
                          <a:solidFill>
                            <a:schemeClr val="bg1"/>
                          </a:solidFill>
                          <a:latin typeface="Arial"/>
                          <a:cs typeface="Arial"/>
                        </a:rPr>
                        <a:t>www.posterpresentations.com</a:t>
                      </a:r>
                      <a:r>
                        <a:rPr lang="en-US" sz="1400" dirty="0">
                          <a:solidFill>
                            <a:schemeClr val="bg1"/>
                          </a:solidFill>
                          <a:latin typeface="Arial"/>
                          <a:cs typeface="Arial"/>
                        </a:rPr>
                        <a:t>/</a:t>
                      </a:r>
                      <a:r>
                        <a:rPr lang="en-US" sz="1400" dirty="0" err="1">
                          <a:solidFill>
                            <a:schemeClr val="bg1"/>
                          </a:solidFill>
                          <a:latin typeface="Arial"/>
                          <a:cs typeface="Arial"/>
                        </a:rPr>
                        <a:t>helpdesk.html</a:t>
                      </a:r>
                      <a:endParaRPr lang="en-US" dirty="0"/>
                    </a:p>
                  </a:txBody>
                  <a:tcPr marL="213360" marR="106680" marT="137160">
                    <a:solidFill>
                      <a:srgbClr val="010101"/>
                    </a:solidFill>
                  </a:tcPr>
                </a:tc>
                <a:extLst>
                  <a:ext uri="{0D108BD9-81ED-4DB2-BD59-A6C34878D82A}">
                    <a16:rowId xmlns:a16="http://schemas.microsoft.com/office/drawing/2014/main" val="10009"/>
                  </a:ext>
                </a:extLst>
              </a:tr>
            </a:tbl>
          </a:graphicData>
        </a:graphic>
      </p:graphicFrame>
      <p:grpSp>
        <p:nvGrpSpPr>
          <p:cNvPr id="7" name="Group 6">
            <a:extLst>
              <a:ext uri="{FF2B5EF4-FFF2-40B4-BE49-F238E27FC236}">
                <a16:creationId xmlns:a16="http://schemas.microsoft.com/office/drawing/2014/main" id="{897B7913-3E6A-1502-CBE4-751A1552F7B8}"/>
              </a:ext>
            </a:extLst>
          </p:cNvPr>
          <p:cNvGrpSpPr/>
          <p:nvPr userDrawn="1"/>
        </p:nvGrpSpPr>
        <p:grpSpPr>
          <a:xfrm>
            <a:off x="0" y="-4527"/>
            <a:ext cx="51206399" cy="4919427"/>
            <a:chOff x="1" y="-4527"/>
            <a:chExt cx="43891200" cy="4917131"/>
          </a:xfrm>
        </p:grpSpPr>
        <p:sp>
          <p:nvSpPr>
            <p:cNvPr id="9" name="Snip and Round Single Corner Rectangle 8">
              <a:extLst>
                <a:ext uri="{FF2B5EF4-FFF2-40B4-BE49-F238E27FC236}">
                  <a16:creationId xmlns:a16="http://schemas.microsoft.com/office/drawing/2014/main" id="{E366FD11-C913-3B19-C685-9F9151C7EBE1}"/>
                </a:ext>
              </a:extLst>
            </p:cNvPr>
            <p:cNvSpPr/>
            <p:nvPr userDrawn="1"/>
          </p:nvSpPr>
          <p:spPr>
            <a:xfrm flipV="1">
              <a:off x="1" y="-4527"/>
              <a:ext cx="43891200" cy="4917130"/>
            </a:xfrm>
            <a:prstGeom prst="snipRoundRect">
              <a:avLst>
                <a:gd name="adj1" fmla="val 50000"/>
                <a:gd name="adj2" fmla="val 16667"/>
              </a:avLst>
            </a:pr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5">
              <a:extLst>
                <a:ext uri="{FF2B5EF4-FFF2-40B4-BE49-F238E27FC236}">
                  <a16:creationId xmlns:a16="http://schemas.microsoft.com/office/drawing/2014/main" id="{8590C32A-05F1-3FE3-65BC-3E051DFD0FC6}"/>
                </a:ext>
              </a:extLst>
            </p:cNvPr>
            <p:cNvSpPr/>
            <p:nvPr userDrawn="1"/>
          </p:nvSpPr>
          <p:spPr>
            <a:xfrm>
              <a:off x="35918533" y="-4527"/>
              <a:ext cx="7972667"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solidFill>
              <a:srgbClr val="3131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2" name="Rectangle 5">
              <a:extLst>
                <a:ext uri="{FF2B5EF4-FFF2-40B4-BE49-F238E27FC236}">
                  <a16:creationId xmlns:a16="http://schemas.microsoft.com/office/drawing/2014/main" id="{59504B8C-207F-7F7E-68C8-36FD0EDD036C}"/>
                </a:ext>
              </a:extLst>
            </p:cNvPr>
            <p:cNvSpPr/>
            <p:nvPr userDrawn="1"/>
          </p:nvSpPr>
          <p:spPr>
            <a:xfrm>
              <a:off x="41571285" y="1367073"/>
              <a:ext cx="2319915"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254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
        <p:nvSpPr>
          <p:cNvPr id="13" name="Snip and Round Single Corner Rectangle 15">
            <a:extLst>
              <a:ext uri="{FF2B5EF4-FFF2-40B4-BE49-F238E27FC236}">
                <a16:creationId xmlns:a16="http://schemas.microsoft.com/office/drawing/2014/main" id="{AE18D40C-1A58-58BF-1E0E-BAA9EB5FD31E}"/>
              </a:ext>
            </a:extLst>
          </p:cNvPr>
          <p:cNvSpPr/>
          <p:nvPr userDrawn="1"/>
        </p:nvSpPr>
        <p:spPr>
          <a:xfrm rot="10800000" flipV="1">
            <a:off x="-4" y="32076910"/>
            <a:ext cx="47646774" cy="936954"/>
          </a:xfrm>
          <a:custGeom>
            <a:avLst/>
            <a:gdLst>
              <a:gd name="connsiteX0" fmla="*/ 419100 w 41571263"/>
              <a:gd name="connsiteY0" fmla="*/ 0 h 838200"/>
              <a:gd name="connsiteX1" fmla="*/ 41571263 w 41571263"/>
              <a:gd name="connsiteY1" fmla="*/ 0 h 838200"/>
              <a:gd name="connsiteX2" fmla="*/ 41571263 w 41571263"/>
              <a:gd name="connsiteY2" fmla="*/ 0 h 838200"/>
              <a:gd name="connsiteX3" fmla="*/ 41571263 w 41571263"/>
              <a:gd name="connsiteY3" fmla="*/ 838200 h 838200"/>
              <a:gd name="connsiteX4" fmla="*/ 0 w 41571263"/>
              <a:gd name="connsiteY4" fmla="*/ 838200 h 838200"/>
              <a:gd name="connsiteX5" fmla="*/ 0 w 41571263"/>
              <a:gd name="connsiteY5" fmla="*/ 419100 h 838200"/>
              <a:gd name="connsiteX6" fmla="*/ 419100 w 41571263"/>
              <a:gd name="connsiteY6" fmla="*/ 0 h 83820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0 w 41571263"/>
              <a:gd name="connsiteY5" fmla="*/ 42239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 name="connsiteX0" fmla="*/ 968398 w 41571263"/>
              <a:gd name="connsiteY0" fmla="*/ 0 h 841490"/>
              <a:gd name="connsiteX1" fmla="*/ 41571263 w 41571263"/>
              <a:gd name="connsiteY1" fmla="*/ 3290 h 841490"/>
              <a:gd name="connsiteX2" fmla="*/ 41571263 w 41571263"/>
              <a:gd name="connsiteY2" fmla="*/ 3290 h 841490"/>
              <a:gd name="connsiteX3" fmla="*/ 41571263 w 41571263"/>
              <a:gd name="connsiteY3" fmla="*/ 841490 h 841490"/>
              <a:gd name="connsiteX4" fmla="*/ 0 w 41571263"/>
              <a:gd name="connsiteY4" fmla="*/ 841490 h 841490"/>
              <a:gd name="connsiteX5" fmla="*/ 6579 w 41571263"/>
              <a:gd name="connsiteY5" fmla="*/ 836830 h 841490"/>
              <a:gd name="connsiteX6" fmla="*/ 968398 w 41571263"/>
              <a:gd name="connsiteY6" fmla="*/ 0 h 841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71263" h="841490">
                <a:moveTo>
                  <a:pt x="968398" y="0"/>
                </a:moveTo>
                <a:lnTo>
                  <a:pt x="41571263" y="3290"/>
                </a:lnTo>
                <a:lnTo>
                  <a:pt x="41571263" y="3290"/>
                </a:lnTo>
                <a:lnTo>
                  <a:pt x="41571263" y="841490"/>
                </a:lnTo>
                <a:lnTo>
                  <a:pt x="0" y="841490"/>
                </a:lnTo>
                <a:lnTo>
                  <a:pt x="6579" y="836830"/>
                </a:lnTo>
                <a:cubicBezTo>
                  <a:pt x="52628" y="184348"/>
                  <a:pt x="736935" y="0"/>
                  <a:pt x="968398" y="0"/>
                </a:cubicBezTo>
                <a:close/>
              </a:path>
            </a:pathLst>
          </a:custGeom>
          <a:gradFill>
            <a:gsLst>
              <a:gs pos="0">
                <a:srgbClr val="6D2C8E"/>
              </a:gs>
              <a:gs pos="100000">
                <a:srgbClr val="DA0D8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4">
            <a:extLst>
              <a:ext uri="{FF2B5EF4-FFF2-40B4-BE49-F238E27FC236}">
                <a16:creationId xmlns:a16="http://schemas.microsoft.com/office/drawing/2014/main" id="{71DFBAE6-6613-6DEA-744B-46E18BFDF6E2}"/>
              </a:ext>
            </a:extLst>
          </p:cNvPr>
          <p:cNvSpPr txBox="1">
            <a:spLocks noChangeArrowheads="1"/>
          </p:cNvSpPr>
          <p:nvPr userDrawn="1"/>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35851930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5120530" rtl="0" eaLnBrk="1" latinLnBrk="0" hangingPunct="1">
        <a:spcBef>
          <a:spcPct val="0"/>
        </a:spcBef>
        <a:buNone/>
        <a:defRPr sz="10267" kern="1200">
          <a:solidFill>
            <a:schemeClr val="bg1"/>
          </a:solidFill>
          <a:latin typeface="Trebuchet MS" pitchFamily="34" charset="0"/>
          <a:ea typeface="+mj-ea"/>
          <a:cs typeface="+mj-cs"/>
        </a:defRPr>
      </a:lvl1pPr>
    </p:titleStyle>
    <p:bodyStyle>
      <a:lvl1pPr marL="1920199" indent="-1920199" algn="l" defTabSz="5120530" rtl="0" eaLnBrk="1" latinLnBrk="0" hangingPunct="1">
        <a:spcBef>
          <a:spcPct val="20000"/>
        </a:spcBef>
        <a:buFont typeface="Arial" pitchFamily="34" charset="0"/>
        <a:buChar char="•"/>
        <a:defRPr sz="17967" kern="1200">
          <a:solidFill>
            <a:schemeClr val="tx1"/>
          </a:solidFill>
          <a:latin typeface="+mn-lt"/>
          <a:ea typeface="+mn-ea"/>
          <a:cs typeface="+mn-cs"/>
        </a:defRPr>
      </a:lvl1pPr>
      <a:lvl2pPr marL="4160431" indent="-1600165" algn="l" defTabSz="5120530" rtl="0" eaLnBrk="1" latinLnBrk="0" hangingPunct="1">
        <a:spcBef>
          <a:spcPct val="20000"/>
        </a:spcBef>
        <a:buFont typeface="Arial" pitchFamily="34" charset="0"/>
        <a:buChar char="–"/>
        <a:defRPr sz="15750" kern="1200">
          <a:solidFill>
            <a:schemeClr val="tx1"/>
          </a:solidFill>
          <a:latin typeface="+mn-lt"/>
          <a:ea typeface="+mn-ea"/>
          <a:cs typeface="+mn-cs"/>
        </a:defRPr>
      </a:lvl2pPr>
      <a:lvl3pPr marL="6400663" indent="-1280134" algn="l" defTabSz="5120530" rtl="0" eaLnBrk="1" latinLnBrk="0" hangingPunct="1">
        <a:spcBef>
          <a:spcPct val="20000"/>
        </a:spcBef>
        <a:buFont typeface="Arial" pitchFamily="34" charset="0"/>
        <a:buChar char="•"/>
        <a:defRPr sz="13534" kern="1200">
          <a:solidFill>
            <a:schemeClr val="tx1"/>
          </a:solidFill>
          <a:latin typeface="+mn-lt"/>
          <a:ea typeface="+mn-ea"/>
          <a:cs typeface="+mn-cs"/>
        </a:defRPr>
      </a:lvl3pPr>
      <a:lvl4pPr marL="8960929"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4pPr>
      <a:lvl5pPr marL="11521193"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5pPr>
      <a:lvl6pPr marL="14081459"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6pPr>
      <a:lvl7pPr marL="16641722"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7pPr>
      <a:lvl8pPr marL="19201988"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8pPr>
      <a:lvl9pPr marL="21762253" indent="-1280134" algn="l" defTabSz="5120530" rtl="0" eaLnBrk="1" latinLnBrk="0" hangingPunct="1">
        <a:spcBef>
          <a:spcPct val="20000"/>
        </a:spcBef>
        <a:buFont typeface="Arial" pitchFamily="34" charset="0"/>
        <a:buChar char="•"/>
        <a:defRPr sz="11200" kern="1200">
          <a:solidFill>
            <a:schemeClr val="tx1"/>
          </a:solidFill>
          <a:latin typeface="+mn-lt"/>
          <a:ea typeface="+mn-ea"/>
          <a:cs typeface="+mn-cs"/>
        </a:defRPr>
      </a:lvl9pPr>
    </p:bodyStyle>
    <p:otherStyle>
      <a:defPPr>
        <a:defRPr lang="en-US"/>
      </a:defPPr>
      <a:lvl1pPr marL="0" algn="l" defTabSz="5120530" rtl="0" eaLnBrk="1" latinLnBrk="0" hangingPunct="1">
        <a:defRPr sz="10034" kern="1200">
          <a:solidFill>
            <a:schemeClr val="tx1"/>
          </a:solidFill>
          <a:latin typeface="+mn-lt"/>
          <a:ea typeface="+mn-ea"/>
          <a:cs typeface="+mn-cs"/>
        </a:defRPr>
      </a:lvl1pPr>
      <a:lvl2pPr marL="2560266" algn="l" defTabSz="5120530" rtl="0" eaLnBrk="1" latinLnBrk="0" hangingPunct="1">
        <a:defRPr sz="10034" kern="1200">
          <a:solidFill>
            <a:schemeClr val="tx1"/>
          </a:solidFill>
          <a:latin typeface="+mn-lt"/>
          <a:ea typeface="+mn-ea"/>
          <a:cs typeface="+mn-cs"/>
        </a:defRPr>
      </a:lvl2pPr>
      <a:lvl3pPr marL="5120530" algn="l" defTabSz="5120530" rtl="0" eaLnBrk="1" latinLnBrk="0" hangingPunct="1">
        <a:defRPr sz="10034" kern="1200">
          <a:solidFill>
            <a:schemeClr val="tx1"/>
          </a:solidFill>
          <a:latin typeface="+mn-lt"/>
          <a:ea typeface="+mn-ea"/>
          <a:cs typeface="+mn-cs"/>
        </a:defRPr>
      </a:lvl3pPr>
      <a:lvl4pPr marL="7680796" algn="l" defTabSz="5120530" rtl="0" eaLnBrk="1" latinLnBrk="0" hangingPunct="1">
        <a:defRPr sz="10034" kern="1200">
          <a:solidFill>
            <a:schemeClr val="tx1"/>
          </a:solidFill>
          <a:latin typeface="+mn-lt"/>
          <a:ea typeface="+mn-ea"/>
          <a:cs typeface="+mn-cs"/>
        </a:defRPr>
      </a:lvl4pPr>
      <a:lvl5pPr marL="10241060" algn="l" defTabSz="5120530" rtl="0" eaLnBrk="1" latinLnBrk="0" hangingPunct="1">
        <a:defRPr sz="10034" kern="1200">
          <a:solidFill>
            <a:schemeClr val="tx1"/>
          </a:solidFill>
          <a:latin typeface="+mn-lt"/>
          <a:ea typeface="+mn-ea"/>
          <a:cs typeface="+mn-cs"/>
        </a:defRPr>
      </a:lvl5pPr>
      <a:lvl6pPr marL="12801326" algn="l" defTabSz="5120530" rtl="0" eaLnBrk="1" latinLnBrk="0" hangingPunct="1">
        <a:defRPr sz="10034" kern="1200">
          <a:solidFill>
            <a:schemeClr val="tx1"/>
          </a:solidFill>
          <a:latin typeface="+mn-lt"/>
          <a:ea typeface="+mn-ea"/>
          <a:cs typeface="+mn-cs"/>
        </a:defRPr>
      </a:lvl6pPr>
      <a:lvl7pPr marL="15361592" algn="l" defTabSz="5120530" rtl="0" eaLnBrk="1" latinLnBrk="0" hangingPunct="1">
        <a:defRPr sz="10034" kern="1200">
          <a:solidFill>
            <a:schemeClr val="tx1"/>
          </a:solidFill>
          <a:latin typeface="+mn-lt"/>
          <a:ea typeface="+mn-ea"/>
          <a:cs typeface="+mn-cs"/>
        </a:defRPr>
      </a:lvl7pPr>
      <a:lvl8pPr marL="17921856" algn="l" defTabSz="5120530" rtl="0" eaLnBrk="1" latinLnBrk="0" hangingPunct="1">
        <a:defRPr sz="10034" kern="1200">
          <a:solidFill>
            <a:schemeClr val="tx1"/>
          </a:solidFill>
          <a:latin typeface="+mn-lt"/>
          <a:ea typeface="+mn-ea"/>
          <a:cs typeface="+mn-cs"/>
        </a:defRPr>
      </a:lvl8pPr>
      <a:lvl9pPr marL="20482122" algn="l" defTabSz="5120530" rtl="0" eaLnBrk="1" latinLnBrk="0" hangingPunct="1">
        <a:defRPr sz="1003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96" userDrawn="1">
          <p15:clr>
            <a:srgbClr val="F26B43"/>
          </p15:clr>
        </p15:guide>
        <p15:guide id="2" userDrawn="1">
          <p15:clr>
            <a:srgbClr val="F26B43"/>
          </p15:clr>
        </p15:guide>
        <p15:guide id="3" pos="32256" userDrawn="1">
          <p15:clr>
            <a:srgbClr val="F26B43"/>
          </p15:clr>
        </p15:guide>
        <p15:guide id="4" orient="horz" pos="2020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2925B2-5F86-2FC0-F389-8878C7A2BADC}"/>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150941AC-3A6F-0333-9A72-B46872C54272}"/>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E14ED30D-B54D-80F3-D06E-674F88074051}"/>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22B22901-FDF8-4814-D395-5755923F10CC}"/>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AA96EFBE-68EA-6F08-77E1-AC90C01F974E}"/>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6283431C-8A74-DAD2-8F7E-3BC182DC3ACC}"/>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65FA31C4-FEF6-B6A0-37DB-B6ED6D2B8F14}"/>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F58327AB-5323-71DD-8B2B-57B4050BB96F}"/>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6E8BDB41-904A-B22E-0B60-33A7823454A7}"/>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E08A1099-5626-BA5C-5E2D-6F83E3C01F1E}"/>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7CCC7A7D-793C-8020-FF55-80DA28E4CEA8}"/>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8C38E3FC-78FB-5364-27C7-5F5DB0826456}"/>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11AA06A2-9860-9DBE-4DB8-504F5F477D8F}"/>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CFAB10AB-A1E3-2E1B-ACDB-618AE4A38FDF}"/>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93510601-E685-A9CB-A9C6-48F1A1DA984A}"/>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E6AE16C3-DD4B-BADF-17A6-A99373836295}"/>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9632A007-63F8-EAD9-8673-07ED7262A305}"/>
              </a:ext>
            </a:extLst>
          </p:cNvPr>
          <p:cNvSpPr>
            <a:spLocks noGrp="1"/>
          </p:cNvSpPr>
          <p:nvPr>
            <p:ph type="body" sz="quarter" idx="153"/>
          </p:nvPr>
        </p:nvSpPr>
        <p:spPr/>
        <p:txBody>
          <a:bodyPr/>
          <a:lstStyle/>
          <a:p>
            <a:endParaRPr lang="en-US"/>
          </a:p>
        </p:txBody>
      </p:sp>
    </p:spTree>
    <p:extLst>
      <p:ext uri="{BB962C8B-B14F-4D97-AF65-F5344CB8AC3E}">
        <p14:creationId xmlns:p14="http://schemas.microsoft.com/office/powerpoint/2010/main" val="2919152154"/>
      </p:ext>
    </p:extLst>
  </p:cSld>
  <p:clrMapOvr>
    <a:masterClrMapping/>
  </p:clrMapOvr>
</p:sld>
</file>

<file path=ppt/theme/theme1.xml><?xml version="1.0" encoding="utf-8"?>
<a:theme xmlns:a="http://schemas.openxmlformats.org/drawingml/2006/main" name="4-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CDE8E82-69F4-7B41-AC2C-3738BF223988}"/>
    </a:ext>
  </a:extLst>
</a:theme>
</file>

<file path=ppt/theme/theme2.xml><?xml version="1.0" encoding="utf-8"?>
<a:theme xmlns:a="http://schemas.openxmlformats.org/drawingml/2006/main" name="1-2-1-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C10B6F8-A27A-1243-9C8F-9717799BB054}"/>
    </a:ext>
  </a:extLst>
</a:theme>
</file>

<file path=ppt/theme/theme3.xml><?xml version="1.0" encoding="utf-8"?>
<a:theme xmlns:a="http://schemas.openxmlformats.org/drawingml/2006/main" name="3-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4.xml><?xml version="1.0" encoding="utf-8"?>
<a:theme xmlns:a="http://schemas.openxmlformats.org/drawingml/2006/main" name="Minim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84A8FA1-CFAC-634B-8FF8-CD45D051384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5225</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Century Gothic</vt:lpstr>
      <vt:lpstr>Trebuchet MS</vt:lpstr>
      <vt:lpstr>4-column layout</vt:lpstr>
      <vt:lpstr>1-2-1-column layout</vt:lpstr>
      <vt:lpstr>3-column layout</vt:lpstr>
      <vt:lpstr>Minimal</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36x56 PowerPoint Presentation</dc:title>
  <dc:subject>Research poster presentation template</dc:subject>
  <dc:creator>PosterPresentations.com</dc:creator>
  <cp:keywords>36x56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101</cp:revision>
  <dcterms:created xsi:type="dcterms:W3CDTF">2012-02-03T19:11:35Z</dcterms:created>
  <dcterms:modified xsi:type="dcterms:W3CDTF">2025-02-11T01:15:23Z</dcterms:modified>
  <cp:category>Research poster templates</cp:category>
</cp:coreProperties>
</file>