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5" r:id="rId5"/>
  </p:sldIdLst>
  <p:sldSz cx="27432000" cy="164592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7179" autoAdjust="0"/>
  </p:normalViewPr>
  <p:slideViewPr>
    <p:cSldViewPr snapToGrid="0" snapToObjects="1" showGuides="1">
      <p:cViewPr varScale="1">
        <p:scale>
          <a:sx n="45" d="100"/>
          <a:sy n="45" d="100"/>
        </p:scale>
        <p:origin x="2104" y="520"/>
      </p:cViewPr>
      <p:guideLst>
        <p:guide orient="horz" pos="1659"/>
        <p:guide orient="horz" pos="144"/>
        <p:guide orient="horz" pos="1008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401030"/>
            <a:ext cx="641648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2970463"/>
            <a:ext cx="641414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317275"/>
            <a:ext cx="642937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49" y="3400259"/>
            <a:ext cx="635793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2973269"/>
            <a:ext cx="635793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35527" y="3372360"/>
            <a:ext cx="637446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32382" y="2970462"/>
            <a:ext cx="6379681"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2973270"/>
            <a:ext cx="641077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381189"/>
            <a:ext cx="64159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6" y="9797145"/>
            <a:ext cx="6405563"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0211631"/>
            <a:ext cx="640035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8" y="13932933"/>
            <a:ext cx="640241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4363296"/>
            <a:ext cx="640556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643144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9" pos="8505" userDrawn="1">
          <p15:clr>
            <a:srgbClr val="FBAE40"/>
          </p15:clr>
        </p15:guide>
        <p15:guide id="10" pos="8775" userDrawn="1">
          <p15:clr>
            <a:srgbClr val="FBAE40"/>
          </p15:clr>
        </p15:guide>
        <p15:guide id="11" pos="4230" userDrawn="1">
          <p15:clr>
            <a:srgbClr val="FBAE40"/>
          </p15:clr>
        </p15:guide>
        <p15:guide id="12" pos="45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436197"/>
            <a:ext cx="641648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3005630"/>
            <a:ext cx="641414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642937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50" y="3435426"/>
            <a:ext cx="13157553"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3008436"/>
            <a:ext cx="13157552"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146896" y="9104943"/>
            <a:ext cx="13157553"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143750" y="8703043"/>
            <a:ext cx="13168313"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3008437"/>
            <a:ext cx="641077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416356"/>
            <a:ext cx="64159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6" y="9748942"/>
            <a:ext cx="6405563"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0163428"/>
            <a:ext cx="640035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8" y="13901660"/>
            <a:ext cx="640241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4332022"/>
            <a:ext cx="640556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643144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11" pos="4230" userDrawn="1">
          <p15:clr>
            <a:srgbClr val="FBAE40"/>
          </p15:clr>
        </p15:guide>
        <p15:guide id="12" pos="4500"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383443"/>
            <a:ext cx="869322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2952876"/>
            <a:ext cx="8690054"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8710686"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382672"/>
            <a:ext cx="85486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2955682"/>
            <a:ext cx="8548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9104943"/>
            <a:ext cx="854691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8703044"/>
            <a:ext cx="855389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2955683"/>
            <a:ext cx="8727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5" y="3363602"/>
            <a:ext cx="873478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6" y="9846914"/>
            <a:ext cx="872058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10261400"/>
            <a:ext cx="871349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9" y="14031688"/>
            <a:ext cx="8716307"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14462051"/>
            <a:ext cx="872058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871349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1610" userDrawn="1">
          <p15:clr>
            <a:srgbClr val="FBAE40"/>
          </p15:clr>
        </p15:guide>
        <p15:guide id="8" pos="11340" userDrawn="1">
          <p15:clr>
            <a:srgbClr val="FBAE40"/>
          </p15:clr>
        </p15:guide>
        <p15:guide id="11" pos="5685" userDrawn="1">
          <p15:clr>
            <a:srgbClr val="FBAE40"/>
          </p15:clr>
        </p15:guide>
        <p15:guide id="12" pos="5955" userDrawn="1">
          <p15:clr>
            <a:srgbClr val="FBAE40"/>
          </p15:clr>
        </p15:guide>
        <p15:guide id="13" orient="horz" pos="98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418614"/>
            <a:ext cx="869322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2988047"/>
            <a:ext cx="8690054"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8710686"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417843"/>
            <a:ext cx="85486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2990853"/>
            <a:ext cx="8548686"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9104943"/>
            <a:ext cx="854691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8703044"/>
            <a:ext cx="855389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2990854"/>
            <a:ext cx="8727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5" y="3398773"/>
            <a:ext cx="873478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6" y="9846914"/>
            <a:ext cx="872058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10261400"/>
            <a:ext cx="871349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9" y="14031688"/>
            <a:ext cx="8716307"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14462051"/>
            <a:ext cx="872058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871349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3" name="Snip and Round Single Corner Rectangle 22">
            <a:extLst>
              <a:ext uri="{FF2B5EF4-FFF2-40B4-BE49-F238E27FC236}">
                <a16:creationId xmlns:a16="http://schemas.microsoft.com/office/drawing/2014/main" id="{04E23A57-5D64-66D8-050D-B328C7719E2A}"/>
              </a:ext>
            </a:extLst>
          </p:cNvPr>
          <p:cNvSpPr/>
          <p:nvPr userDrawn="1"/>
        </p:nvSpPr>
        <p:spPr>
          <a:xfrm rot="5400000">
            <a:off x="-3487162" y="6249410"/>
            <a:ext cx="13696952" cy="6722631"/>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and Round Single Corner Rectangle 23">
            <a:extLst>
              <a:ext uri="{FF2B5EF4-FFF2-40B4-BE49-F238E27FC236}">
                <a16:creationId xmlns:a16="http://schemas.microsoft.com/office/drawing/2014/main" id="{92ED0A5B-18AE-005E-941A-95A6BC7C3D4A}"/>
              </a:ext>
            </a:extLst>
          </p:cNvPr>
          <p:cNvSpPr/>
          <p:nvPr userDrawn="1"/>
        </p:nvSpPr>
        <p:spPr>
          <a:xfrm rot="5400000">
            <a:off x="3453803" y="6431757"/>
            <a:ext cx="13696952" cy="6357937"/>
          </a:xfrm>
          <a:prstGeom prst="snipRoundRect">
            <a:avLst>
              <a:gd name="adj1" fmla="val 1349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and Round Single Corner Rectangle 24">
            <a:extLst>
              <a:ext uri="{FF2B5EF4-FFF2-40B4-BE49-F238E27FC236}">
                <a16:creationId xmlns:a16="http://schemas.microsoft.com/office/drawing/2014/main" id="{17CD3C21-F73D-0909-4A66-56B9879C0C37}"/>
              </a:ext>
            </a:extLst>
          </p:cNvPr>
          <p:cNvSpPr/>
          <p:nvPr userDrawn="1"/>
        </p:nvSpPr>
        <p:spPr>
          <a:xfrm rot="5400000">
            <a:off x="10300162" y="6449369"/>
            <a:ext cx="13696954" cy="6322713"/>
          </a:xfrm>
          <a:prstGeom prst="snipRoundRect">
            <a:avLst>
              <a:gd name="adj1" fmla="val 1374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and Round Single Corner Rectangle 25">
            <a:extLst>
              <a:ext uri="{FF2B5EF4-FFF2-40B4-BE49-F238E27FC236}">
                <a16:creationId xmlns:a16="http://schemas.microsoft.com/office/drawing/2014/main" id="{D61E2309-89EE-AF96-2423-58EE7463C185}"/>
              </a:ext>
            </a:extLst>
          </p:cNvPr>
          <p:cNvSpPr/>
          <p:nvPr userDrawn="1"/>
        </p:nvSpPr>
        <p:spPr>
          <a:xfrm rot="5400000">
            <a:off x="17210054" y="6292884"/>
            <a:ext cx="13752579" cy="6691312"/>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674869962"/>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
        <p:nvSpPr>
          <p:cNvPr id="16" name="Snip and Round Single Corner Rectangle 15">
            <a:extLst>
              <a:ext uri="{FF2B5EF4-FFF2-40B4-BE49-F238E27FC236}">
                <a16:creationId xmlns:a16="http://schemas.microsoft.com/office/drawing/2014/main" id="{30BF9290-F49E-13DD-1426-BA42FB5D9485}"/>
              </a:ext>
            </a:extLst>
          </p:cNvPr>
          <p:cNvSpPr/>
          <p:nvPr userDrawn="1"/>
        </p:nvSpPr>
        <p:spPr>
          <a:xfrm rot="10800000" flipV="1">
            <a:off x="-2" y="15887699"/>
            <a:ext cx="25982053"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4">
            <a:extLst>
              <a:ext uri="{FF2B5EF4-FFF2-40B4-BE49-F238E27FC236}">
                <a16:creationId xmlns:a16="http://schemas.microsoft.com/office/drawing/2014/main" id="{47E06CB7-7C45-0183-8F4C-34B9780270A3}"/>
              </a:ext>
            </a:extLst>
          </p:cNvPr>
          <p:cNvSpPr txBox="1">
            <a:spLocks noChangeArrowheads="1"/>
          </p:cNvSpPr>
          <p:nvPr userDrawn="1"/>
        </p:nvSpPr>
        <p:spPr bwMode="auto">
          <a:xfrm>
            <a:off x="191035" y="15988307"/>
            <a:ext cx="2514600" cy="322393"/>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913EAFF9-1911-2061-6C47-4BD00041D78B}"/>
              </a:ext>
            </a:extLst>
          </p:cNvPr>
          <p:cNvGrpSpPr/>
          <p:nvPr userDrawn="1"/>
        </p:nvGrpSpPr>
        <p:grpSpPr>
          <a:xfrm>
            <a:off x="1" y="-4527"/>
            <a:ext cx="27431999" cy="2461977"/>
            <a:chOff x="1" y="-4527"/>
            <a:chExt cx="43891200" cy="4917131"/>
          </a:xfrm>
        </p:grpSpPr>
        <p:sp>
          <p:nvSpPr>
            <p:cNvPr id="20" name="Snip and Round Single Corner Rectangle 19">
              <a:extLst>
                <a:ext uri="{FF2B5EF4-FFF2-40B4-BE49-F238E27FC236}">
                  <a16:creationId xmlns:a16="http://schemas.microsoft.com/office/drawing/2014/main" id="{8CC1AB0B-822B-477D-DFB2-05A4D5EA960E}"/>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a:extLst>
                <a:ext uri="{FF2B5EF4-FFF2-40B4-BE49-F238E27FC236}">
                  <a16:creationId xmlns:a16="http://schemas.microsoft.com/office/drawing/2014/main" id="{7244AAF6-2D70-EE58-B46F-3BAF7CA417A3}"/>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5">
              <a:extLst>
                <a:ext uri="{FF2B5EF4-FFF2-40B4-BE49-F238E27FC236}">
                  <a16:creationId xmlns:a16="http://schemas.microsoft.com/office/drawing/2014/main" id="{45CBF20F-994B-5994-CF90-101B99A22EF5}"/>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32" userDrawn="1">
          <p15:clr>
            <a:srgbClr val="F26B43"/>
          </p15:clr>
        </p15:guide>
        <p15:guide id="2" userDrawn="1">
          <p15:clr>
            <a:srgbClr val="F26B43"/>
          </p15:clr>
        </p15:guide>
        <p15:guide id="3" pos="17280" userDrawn="1">
          <p15:clr>
            <a:srgbClr val="F26B43"/>
          </p15:clr>
        </p15:guide>
        <p15:guide id="4" orient="horz" pos="10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A483D5B3-4CBD-DC33-00C6-E4A373B4BD30}"/>
              </a:ext>
            </a:extLst>
          </p:cNvPr>
          <p:cNvSpPr/>
          <p:nvPr userDrawn="1"/>
        </p:nvSpPr>
        <p:spPr>
          <a:xfrm rot="5400000">
            <a:off x="-3487162" y="6249410"/>
            <a:ext cx="13696952" cy="6722631"/>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DE06FD78-3E8E-4D27-23D9-ED2E3CBFC700}"/>
              </a:ext>
            </a:extLst>
          </p:cNvPr>
          <p:cNvSpPr/>
          <p:nvPr userDrawn="1"/>
        </p:nvSpPr>
        <p:spPr>
          <a:xfrm rot="5400000">
            <a:off x="6869210" y="3016350"/>
            <a:ext cx="13696952" cy="13188752"/>
          </a:xfrm>
          <a:prstGeom prst="snipRoundRect">
            <a:avLst>
              <a:gd name="adj1" fmla="val 668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A72CC340-C72B-473C-2E32-4828409EC4EC}"/>
              </a:ext>
            </a:extLst>
          </p:cNvPr>
          <p:cNvSpPr/>
          <p:nvPr userDrawn="1"/>
        </p:nvSpPr>
        <p:spPr>
          <a:xfrm rot="5400000">
            <a:off x="17210054" y="6292884"/>
            <a:ext cx="13752579" cy="6691312"/>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E33A4050-D723-DDE4-8644-1B3CF8616BA6}"/>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AEBC0BD7-6DB8-2EB1-A998-F2661063A623}"/>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6515C2A4-3EFA-A291-F7B7-716543C372C6}"/>
              </a:ext>
            </a:extLst>
          </p:cNvPr>
          <p:cNvSpPr/>
          <p:nvPr userDrawn="1"/>
        </p:nvSpPr>
        <p:spPr>
          <a:xfrm rot="10800000" flipV="1">
            <a:off x="-2" y="15887699"/>
            <a:ext cx="25982053"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4">
            <a:extLst>
              <a:ext uri="{FF2B5EF4-FFF2-40B4-BE49-F238E27FC236}">
                <a16:creationId xmlns:a16="http://schemas.microsoft.com/office/drawing/2014/main" id="{0A23E3B2-20D2-DC3D-A466-5E0C9756A6E0}"/>
              </a:ext>
            </a:extLst>
          </p:cNvPr>
          <p:cNvSpPr txBox="1">
            <a:spLocks noChangeArrowheads="1"/>
          </p:cNvSpPr>
          <p:nvPr userDrawn="1"/>
        </p:nvSpPr>
        <p:spPr bwMode="auto">
          <a:xfrm>
            <a:off x="191035" y="15988307"/>
            <a:ext cx="2514600" cy="322393"/>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7FD366FE-211D-0478-FE89-F561D699F858}"/>
              </a:ext>
            </a:extLst>
          </p:cNvPr>
          <p:cNvGrpSpPr/>
          <p:nvPr userDrawn="1"/>
        </p:nvGrpSpPr>
        <p:grpSpPr>
          <a:xfrm>
            <a:off x="1" y="-4527"/>
            <a:ext cx="27431999" cy="2461977"/>
            <a:chOff x="1" y="-4527"/>
            <a:chExt cx="43891200" cy="4917131"/>
          </a:xfrm>
        </p:grpSpPr>
        <p:sp>
          <p:nvSpPr>
            <p:cNvPr id="14" name="Snip and Round Single Corner Rectangle 13">
              <a:extLst>
                <a:ext uri="{FF2B5EF4-FFF2-40B4-BE49-F238E27FC236}">
                  <a16:creationId xmlns:a16="http://schemas.microsoft.com/office/drawing/2014/main" id="{262B9DFB-2784-5241-16EA-DCEF9D25974A}"/>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E9126167-F3B5-DCBA-BCD4-D19440710B69}"/>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4DC56ABB-4DEE-F300-E5EF-7573D2D1FCA3}"/>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52C31B4F-2DB8-C461-5CDF-09E7747E8571}"/>
              </a:ext>
            </a:extLst>
          </p:cNvPr>
          <p:cNvSpPr/>
          <p:nvPr userDrawn="1"/>
        </p:nvSpPr>
        <p:spPr>
          <a:xfrm rot="5400000">
            <a:off x="-2336008" y="5098256"/>
            <a:ext cx="13696952" cy="9024939"/>
          </a:xfrm>
          <a:prstGeom prst="snipRoundRect">
            <a:avLst>
              <a:gd name="adj1" fmla="val 760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01143CA5-79CD-EEF8-9B3B-82B42D123E98}"/>
              </a:ext>
            </a:extLst>
          </p:cNvPr>
          <p:cNvSpPr/>
          <p:nvPr userDrawn="1"/>
        </p:nvSpPr>
        <p:spPr>
          <a:xfrm rot="5400000">
            <a:off x="6881147" y="5377659"/>
            <a:ext cx="13696952" cy="8533798"/>
          </a:xfrm>
          <a:prstGeom prst="snipRoundRect">
            <a:avLst>
              <a:gd name="adj1" fmla="val 8554"/>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733C9656-B634-7118-E71E-E915E5259651}"/>
              </a:ext>
            </a:extLst>
          </p:cNvPr>
          <p:cNvSpPr/>
          <p:nvPr userDrawn="1"/>
        </p:nvSpPr>
        <p:spPr>
          <a:xfrm rot="5400000">
            <a:off x="15970345" y="5287810"/>
            <a:ext cx="13696954" cy="8713491"/>
          </a:xfrm>
          <a:prstGeom prst="snipRoundRect">
            <a:avLst>
              <a:gd name="adj1" fmla="val 80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4DC8A7AA-D851-627C-81C1-60FB497A99FD}"/>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093D11F-363E-72D2-22FC-85DB891A6F81}"/>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5D561793-772F-DEF0-6AEA-C0F2C8F3D75F}"/>
              </a:ext>
            </a:extLst>
          </p:cNvPr>
          <p:cNvSpPr/>
          <p:nvPr userDrawn="1"/>
        </p:nvSpPr>
        <p:spPr>
          <a:xfrm rot="10800000" flipV="1">
            <a:off x="-2" y="15887699"/>
            <a:ext cx="25982053"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4">
            <a:extLst>
              <a:ext uri="{FF2B5EF4-FFF2-40B4-BE49-F238E27FC236}">
                <a16:creationId xmlns:a16="http://schemas.microsoft.com/office/drawing/2014/main" id="{52BC2EF2-F55E-CBE1-A85F-B3174AEC7E5D}"/>
              </a:ext>
            </a:extLst>
          </p:cNvPr>
          <p:cNvSpPr txBox="1">
            <a:spLocks noChangeArrowheads="1"/>
          </p:cNvSpPr>
          <p:nvPr userDrawn="1"/>
        </p:nvSpPr>
        <p:spPr bwMode="auto">
          <a:xfrm>
            <a:off x="191035" y="15988307"/>
            <a:ext cx="2514600" cy="322393"/>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C0A9091E-08F9-CFF3-16FE-4B12A1900E64}"/>
              </a:ext>
            </a:extLst>
          </p:cNvPr>
          <p:cNvGrpSpPr/>
          <p:nvPr userDrawn="1"/>
        </p:nvGrpSpPr>
        <p:grpSpPr>
          <a:xfrm>
            <a:off x="1" y="-4527"/>
            <a:ext cx="27431999" cy="2461977"/>
            <a:chOff x="1" y="-4527"/>
            <a:chExt cx="43891200" cy="4917131"/>
          </a:xfrm>
        </p:grpSpPr>
        <p:sp>
          <p:nvSpPr>
            <p:cNvPr id="14" name="Snip and Round Single Corner Rectangle 13">
              <a:extLst>
                <a:ext uri="{FF2B5EF4-FFF2-40B4-BE49-F238E27FC236}">
                  <a16:creationId xmlns:a16="http://schemas.microsoft.com/office/drawing/2014/main" id="{2F3D8619-8716-E018-CDD7-96C995488C54}"/>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FA74378B-42EF-124F-8410-D74AA7D6DA23}"/>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6B827DDE-9EDF-00D4-F47B-D037A022BCFB}"/>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5" name="Snip and Round Single Corner Rectangle 14">
            <a:extLst>
              <a:ext uri="{FF2B5EF4-FFF2-40B4-BE49-F238E27FC236}">
                <a16:creationId xmlns:a16="http://schemas.microsoft.com/office/drawing/2014/main" id="{2CAE03C3-0032-1C98-1AD9-7A1BFC36A013}"/>
              </a:ext>
            </a:extLst>
          </p:cNvPr>
          <p:cNvSpPr/>
          <p:nvPr userDrawn="1"/>
        </p:nvSpPr>
        <p:spPr>
          <a:xfrm rot="5400000">
            <a:off x="6867524" y="-4105276"/>
            <a:ext cx="13696952" cy="27432003"/>
          </a:xfrm>
          <a:prstGeom prst="snipRoundRect">
            <a:avLst>
              <a:gd name="adj1" fmla="val 760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559FA40-23B9-EBFF-C6F0-A618E418D162}"/>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B0C704C7-D212-538F-68A2-DC44A81C15FF}"/>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6B7D379E-F4DD-EE12-B9E5-B89B894A49BB}"/>
              </a:ext>
            </a:extLst>
          </p:cNvPr>
          <p:cNvSpPr/>
          <p:nvPr userDrawn="1"/>
        </p:nvSpPr>
        <p:spPr>
          <a:xfrm rot="10800000" flipV="1">
            <a:off x="-2" y="15887699"/>
            <a:ext cx="25982053" cy="62712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4">
            <a:extLst>
              <a:ext uri="{FF2B5EF4-FFF2-40B4-BE49-F238E27FC236}">
                <a16:creationId xmlns:a16="http://schemas.microsoft.com/office/drawing/2014/main" id="{610A8390-D7F9-56B0-8C8C-2D2FEC1F40EB}"/>
              </a:ext>
            </a:extLst>
          </p:cNvPr>
          <p:cNvSpPr txBox="1">
            <a:spLocks noChangeArrowheads="1"/>
          </p:cNvSpPr>
          <p:nvPr userDrawn="1"/>
        </p:nvSpPr>
        <p:spPr bwMode="auto">
          <a:xfrm>
            <a:off x="191035" y="15988307"/>
            <a:ext cx="2514600" cy="322393"/>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1" name="Group 10">
            <a:extLst>
              <a:ext uri="{FF2B5EF4-FFF2-40B4-BE49-F238E27FC236}">
                <a16:creationId xmlns:a16="http://schemas.microsoft.com/office/drawing/2014/main" id="{AF3B9E8B-71D2-4361-2B02-39A8BA4A9AE1}"/>
              </a:ext>
            </a:extLst>
          </p:cNvPr>
          <p:cNvGrpSpPr/>
          <p:nvPr userDrawn="1"/>
        </p:nvGrpSpPr>
        <p:grpSpPr>
          <a:xfrm>
            <a:off x="1" y="-4527"/>
            <a:ext cx="27431999" cy="2461977"/>
            <a:chOff x="1" y="-4527"/>
            <a:chExt cx="43891200" cy="4917131"/>
          </a:xfrm>
        </p:grpSpPr>
        <p:sp>
          <p:nvSpPr>
            <p:cNvPr id="12" name="Snip and Round Single Corner Rectangle 11">
              <a:extLst>
                <a:ext uri="{FF2B5EF4-FFF2-40B4-BE49-F238E27FC236}">
                  <a16:creationId xmlns:a16="http://schemas.microsoft.com/office/drawing/2014/main" id="{EDE93D5D-0C63-A5C1-29EB-65494204926F}"/>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E09F1D89-DDFA-9257-DF6A-9123D5AA65DA}"/>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5">
              <a:extLst>
                <a:ext uri="{FF2B5EF4-FFF2-40B4-BE49-F238E27FC236}">
                  <a16:creationId xmlns:a16="http://schemas.microsoft.com/office/drawing/2014/main" id="{11E30134-92CF-2E01-88AC-ED58932B7C5A}"/>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7E70871-6D41-BAA7-7D50-45B34D59B04D}"/>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CF8C5AA6-A825-A65B-D1CA-C110EC6E194A}"/>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9293C016-4347-B205-164F-F06B9CC40645}"/>
              </a:ext>
            </a:extLst>
          </p:cNvPr>
          <p:cNvSpPr>
            <a:spLocks noGrp="1"/>
          </p:cNvSpPr>
          <p:nvPr>
            <p:ph type="body" sz="quarter" idx="20"/>
          </p:nvPr>
        </p:nvSpPr>
        <p:spPr/>
        <p:txBody>
          <a:bodyPr/>
          <a:lstStyle/>
          <a:p>
            <a:endParaRPr lang="en-US"/>
          </a:p>
        </p:txBody>
      </p:sp>
      <p:sp>
        <p:nvSpPr>
          <p:cNvPr id="22" name="Text Placeholder 21">
            <a:extLst>
              <a:ext uri="{FF2B5EF4-FFF2-40B4-BE49-F238E27FC236}">
                <a16:creationId xmlns:a16="http://schemas.microsoft.com/office/drawing/2014/main" id="{754E01BB-52DF-D0FA-D030-AC16F1EF8C6F}"/>
              </a:ext>
            </a:extLst>
          </p:cNvPr>
          <p:cNvSpPr>
            <a:spLocks noGrp="1"/>
          </p:cNvSpPr>
          <p:nvPr>
            <p:ph type="body" sz="quarter" idx="21"/>
          </p:nvPr>
        </p:nvSpPr>
        <p:spPr/>
        <p:txBody>
          <a:bodyPr/>
          <a:lstStyle/>
          <a:p>
            <a:endParaRPr lang="en-US"/>
          </a:p>
        </p:txBody>
      </p:sp>
      <p:sp>
        <p:nvSpPr>
          <p:cNvPr id="23" name="Text Placeholder 22">
            <a:extLst>
              <a:ext uri="{FF2B5EF4-FFF2-40B4-BE49-F238E27FC236}">
                <a16:creationId xmlns:a16="http://schemas.microsoft.com/office/drawing/2014/main" id="{6BBBC2AA-B4C7-63A4-452F-F2BC21464AB7}"/>
              </a:ext>
            </a:extLst>
          </p:cNvPr>
          <p:cNvSpPr>
            <a:spLocks noGrp="1"/>
          </p:cNvSpPr>
          <p:nvPr>
            <p:ph type="body" sz="quarter" idx="22"/>
          </p:nvPr>
        </p:nvSpPr>
        <p:spPr/>
        <p:txBody>
          <a:bodyPr/>
          <a:lstStyle/>
          <a:p>
            <a:endParaRPr lang="en-US"/>
          </a:p>
        </p:txBody>
      </p:sp>
      <p:sp>
        <p:nvSpPr>
          <p:cNvPr id="24" name="Text Placeholder 23">
            <a:extLst>
              <a:ext uri="{FF2B5EF4-FFF2-40B4-BE49-F238E27FC236}">
                <a16:creationId xmlns:a16="http://schemas.microsoft.com/office/drawing/2014/main" id="{E1DE1169-78C4-69AC-CEA9-A64DC74BD321}"/>
              </a:ext>
            </a:extLst>
          </p:cNvPr>
          <p:cNvSpPr>
            <a:spLocks noGrp="1"/>
          </p:cNvSpPr>
          <p:nvPr>
            <p:ph type="body" sz="quarter" idx="23"/>
          </p:nvPr>
        </p:nvSpPr>
        <p:spPr/>
        <p:txBody>
          <a:bodyPr/>
          <a:lstStyle/>
          <a:p>
            <a:endParaRPr lang="en-US"/>
          </a:p>
        </p:txBody>
      </p:sp>
      <p:sp>
        <p:nvSpPr>
          <p:cNvPr id="25" name="Text Placeholder 24">
            <a:extLst>
              <a:ext uri="{FF2B5EF4-FFF2-40B4-BE49-F238E27FC236}">
                <a16:creationId xmlns:a16="http://schemas.microsoft.com/office/drawing/2014/main" id="{04D78360-AC06-CC9E-025A-6EAF4F0A677B}"/>
              </a:ext>
            </a:extLst>
          </p:cNvPr>
          <p:cNvSpPr>
            <a:spLocks noGrp="1"/>
          </p:cNvSpPr>
          <p:nvPr>
            <p:ph type="body" sz="quarter" idx="24"/>
          </p:nvPr>
        </p:nvSpPr>
        <p:spPr/>
        <p:txBody>
          <a:bodyPr/>
          <a:lstStyle/>
          <a:p>
            <a:endParaRPr lang="en-US"/>
          </a:p>
        </p:txBody>
      </p:sp>
      <p:sp>
        <p:nvSpPr>
          <p:cNvPr id="26" name="Text Placeholder 25">
            <a:extLst>
              <a:ext uri="{FF2B5EF4-FFF2-40B4-BE49-F238E27FC236}">
                <a16:creationId xmlns:a16="http://schemas.microsoft.com/office/drawing/2014/main" id="{B5F9CC51-9C49-7C5B-53F3-E467B980C191}"/>
              </a:ext>
            </a:extLst>
          </p:cNvPr>
          <p:cNvSpPr>
            <a:spLocks noGrp="1"/>
          </p:cNvSpPr>
          <p:nvPr>
            <p:ph type="body" sz="quarter" idx="25"/>
          </p:nvPr>
        </p:nvSpPr>
        <p:spPr/>
        <p:txBody>
          <a:bodyPr/>
          <a:lstStyle/>
          <a:p>
            <a:endParaRPr lang="en-US"/>
          </a:p>
        </p:txBody>
      </p:sp>
      <p:sp>
        <p:nvSpPr>
          <p:cNvPr id="27" name="Text Placeholder 26">
            <a:extLst>
              <a:ext uri="{FF2B5EF4-FFF2-40B4-BE49-F238E27FC236}">
                <a16:creationId xmlns:a16="http://schemas.microsoft.com/office/drawing/2014/main" id="{FA0583DD-0A2B-C3D0-A418-AAB90A721EAB}"/>
              </a:ext>
            </a:extLst>
          </p:cNvPr>
          <p:cNvSpPr>
            <a:spLocks noGrp="1"/>
          </p:cNvSpPr>
          <p:nvPr>
            <p:ph type="body" sz="quarter" idx="26"/>
          </p:nvPr>
        </p:nvSpPr>
        <p:spPr/>
        <p:txBody>
          <a:bodyPr/>
          <a:lstStyle/>
          <a:p>
            <a:endParaRPr lang="en-US"/>
          </a:p>
        </p:txBody>
      </p:sp>
      <p:sp>
        <p:nvSpPr>
          <p:cNvPr id="28" name="Text Placeholder 27">
            <a:extLst>
              <a:ext uri="{FF2B5EF4-FFF2-40B4-BE49-F238E27FC236}">
                <a16:creationId xmlns:a16="http://schemas.microsoft.com/office/drawing/2014/main" id="{0778448C-8FFD-636A-76D3-059F45BEB9D8}"/>
              </a:ext>
            </a:extLst>
          </p:cNvPr>
          <p:cNvSpPr>
            <a:spLocks noGrp="1"/>
          </p:cNvSpPr>
          <p:nvPr>
            <p:ph type="body" sz="quarter" idx="27"/>
          </p:nvPr>
        </p:nvSpPr>
        <p:spPr/>
        <p:txBody>
          <a:bodyPr/>
          <a:lstStyle/>
          <a:p>
            <a:endParaRPr lang="en-US"/>
          </a:p>
        </p:txBody>
      </p:sp>
      <p:sp>
        <p:nvSpPr>
          <p:cNvPr id="29" name="Text Placeholder 28">
            <a:extLst>
              <a:ext uri="{FF2B5EF4-FFF2-40B4-BE49-F238E27FC236}">
                <a16:creationId xmlns:a16="http://schemas.microsoft.com/office/drawing/2014/main" id="{0A2D34FC-2D5C-8103-BC05-C94948E7CEDE}"/>
              </a:ext>
            </a:extLst>
          </p:cNvPr>
          <p:cNvSpPr>
            <a:spLocks noGrp="1"/>
          </p:cNvSpPr>
          <p:nvPr>
            <p:ph type="body" sz="quarter" idx="28"/>
          </p:nvPr>
        </p:nvSpPr>
        <p:spPr/>
        <p:txBody>
          <a:bodyPr/>
          <a:lstStyle/>
          <a:p>
            <a:endParaRPr lang="en-US"/>
          </a:p>
        </p:txBody>
      </p:sp>
      <p:sp>
        <p:nvSpPr>
          <p:cNvPr id="30" name="Text Placeholder 29">
            <a:extLst>
              <a:ext uri="{FF2B5EF4-FFF2-40B4-BE49-F238E27FC236}">
                <a16:creationId xmlns:a16="http://schemas.microsoft.com/office/drawing/2014/main" id="{4C86F079-79E4-8560-733E-8474F7E0C094}"/>
              </a:ext>
            </a:extLst>
          </p:cNvPr>
          <p:cNvSpPr>
            <a:spLocks noGrp="1"/>
          </p:cNvSpPr>
          <p:nvPr>
            <p:ph type="body" sz="quarter" idx="29"/>
          </p:nvPr>
        </p:nvSpPr>
        <p:spPr/>
        <p:txBody>
          <a:bodyPr/>
          <a:lstStyle/>
          <a:p>
            <a:endParaRPr lang="en-US"/>
          </a:p>
        </p:txBody>
      </p:sp>
      <p:sp>
        <p:nvSpPr>
          <p:cNvPr id="31" name="Text Placeholder 30">
            <a:extLst>
              <a:ext uri="{FF2B5EF4-FFF2-40B4-BE49-F238E27FC236}">
                <a16:creationId xmlns:a16="http://schemas.microsoft.com/office/drawing/2014/main" id="{52566856-F1AE-FC8E-7DE2-14FADD6192A1}"/>
              </a:ext>
            </a:extLst>
          </p:cNvPr>
          <p:cNvSpPr>
            <a:spLocks noGrp="1"/>
          </p:cNvSpPr>
          <p:nvPr>
            <p:ph type="body" sz="quarter" idx="30"/>
          </p:nvPr>
        </p:nvSpPr>
        <p:spPr/>
        <p:txBody>
          <a:bodyPr/>
          <a:lstStyle/>
          <a:p>
            <a:endParaRPr lang="en-US"/>
          </a:p>
        </p:txBody>
      </p:sp>
      <p:sp>
        <p:nvSpPr>
          <p:cNvPr id="32" name="Text Placeholder 31">
            <a:extLst>
              <a:ext uri="{FF2B5EF4-FFF2-40B4-BE49-F238E27FC236}">
                <a16:creationId xmlns:a16="http://schemas.microsoft.com/office/drawing/2014/main" id="{867FDA62-70BC-9CAB-0589-1A78332BA320}"/>
              </a:ext>
            </a:extLst>
          </p:cNvPr>
          <p:cNvSpPr>
            <a:spLocks noGrp="1"/>
          </p:cNvSpPr>
          <p:nvPr>
            <p:ph type="body" sz="quarter" idx="96"/>
          </p:nvPr>
        </p:nvSpPr>
        <p:spPr/>
        <p:txBody>
          <a:bodyPr/>
          <a:lstStyle/>
          <a:p>
            <a:endParaRPr lang="en-US"/>
          </a:p>
        </p:txBody>
      </p:sp>
      <p:sp>
        <p:nvSpPr>
          <p:cNvPr id="33" name="Text Placeholder 32">
            <a:extLst>
              <a:ext uri="{FF2B5EF4-FFF2-40B4-BE49-F238E27FC236}">
                <a16:creationId xmlns:a16="http://schemas.microsoft.com/office/drawing/2014/main" id="{880A2F5D-D8D2-70EB-CA88-C854DFABE79A}"/>
              </a:ext>
            </a:extLst>
          </p:cNvPr>
          <p:cNvSpPr>
            <a:spLocks noGrp="1"/>
          </p:cNvSpPr>
          <p:nvPr>
            <p:ph type="body" sz="quarter" idx="150"/>
          </p:nvPr>
        </p:nvSpPr>
        <p:spPr/>
        <p:txBody>
          <a:bodyPr/>
          <a:lstStyle/>
          <a:p>
            <a:endParaRPr lang="en-US"/>
          </a:p>
        </p:txBody>
      </p:sp>
      <p:sp>
        <p:nvSpPr>
          <p:cNvPr id="34" name="Text Placeholder 33">
            <a:extLst>
              <a:ext uri="{FF2B5EF4-FFF2-40B4-BE49-F238E27FC236}">
                <a16:creationId xmlns:a16="http://schemas.microsoft.com/office/drawing/2014/main" id="{E45979F7-E87B-0E78-4225-023641FF1144}"/>
              </a:ext>
            </a:extLst>
          </p:cNvPr>
          <p:cNvSpPr>
            <a:spLocks noGrp="1"/>
          </p:cNvSpPr>
          <p:nvPr>
            <p:ph type="body" sz="quarter" idx="151"/>
          </p:nvPr>
        </p:nvSpPr>
        <p:spPr/>
        <p:txBody>
          <a:bodyPr/>
          <a:lstStyle/>
          <a:p>
            <a:endParaRPr lang="en-US"/>
          </a:p>
        </p:txBody>
      </p:sp>
      <p:sp>
        <p:nvSpPr>
          <p:cNvPr id="35" name="Text Placeholder 34">
            <a:extLst>
              <a:ext uri="{FF2B5EF4-FFF2-40B4-BE49-F238E27FC236}">
                <a16:creationId xmlns:a16="http://schemas.microsoft.com/office/drawing/2014/main" id="{8D10AF6D-5373-E065-C5FF-BDBB4438D919}"/>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82842037"/>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36x60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2025-01-30T21:59:10Z</dcterms:modified>
  <cp:category>Research poster templates</cp:category>
</cp:coreProperties>
</file>