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6" r:id="rId5"/>
  </p:sldIdLst>
  <p:sldSz cx="27432000" cy="192024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orient="horz" pos="168" userDrawn="1">
          <p15:clr>
            <a:srgbClr val="A4A3A4"/>
          </p15:clr>
        </p15:guide>
        <p15:guide id="3" orient="horz" pos="11760" userDrawn="1">
          <p15:clr>
            <a:srgbClr val="A4A3A4"/>
          </p15:clr>
        </p15:guide>
        <p15:guide id="4" orient="horz" userDrawn="1">
          <p15:clr>
            <a:srgbClr val="A4A3A4"/>
          </p15:clr>
        </p15:guide>
        <p15:guide id="5" pos="165" userDrawn="1">
          <p15:clr>
            <a:srgbClr val="A4A3A4"/>
          </p15:clr>
        </p15:guide>
        <p15:guide id="6" pos="171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4" autoAdjust="0"/>
    <p:restoredTop sz="97179" autoAdjust="0"/>
  </p:normalViewPr>
  <p:slideViewPr>
    <p:cSldViewPr snapToGrid="0" snapToObjects="1" showGuides="1">
      <p:cViewPr varScale="1">
        <p:scale>
          <a:sx n="57" d="100"/>
          <a:sy n="57" d="100"/>
        </p:scale>
        <p:origin x="2240" y="480"/>
      </p:cViewPr>
      <p:guideLst>
        <p:guide orient="horz" pos="1936"/>
        <p:guide orient="horz" pos="168"/>
        <p:guide orient="horz" pos="11760"/>
        <p:guide orient="horz"/>
        <p:guide pos="165"/>
        <p:guide pos="171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867985"/>
            <a:ext cx="641648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3365657"/>
            <a:ext cx="641414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64293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49" y="3867085"/>
            <a:ext cx="635793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3368931"/>
            <a:ext cx="635793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35528" y="3834537"/>
            <a:ext cx="6374469"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32383" y="3365656"/>
            <a:ext cx="637968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3368932"/>
            <a:ext cx="64107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844837"/>
            <a:ext cx="64159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7" y="11430003"/>
            <a:ext cx="640556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1913570"/>
            <a:ext cx="640035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9" y="16255089"/>
            <a:ext cx="640241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6757179"/>
            <a:ext cx="640556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643144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9" pos="8505" userDrawn="1">
          <p15:clr>
            <a:srgbClr val="FBAE40"/>
          </p15:clr>
        </p15:guide>
        <p15:guide id="10" pos="8775" userDrawn="1">
          <p15:clr>
            <a:srgbClr val="FBAE40"/>
          </p15:clr>
        </p15:guide>
        <p15:guide id="11" pos="4230" userDrawn="1">
          <p15:clr>
            <a:srgbClr val="FBAE40"/>
          </p15:clr>
        </p15:guide>
        <p15:guide id="12" pos="4500" userDrawn="1">
          <p15:clr>
            <a:srgbClr val="FBAE40"/>
          </p15:clr>
        </p15:guide>
        <p15:guide id="13" orient="horz" pos="115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904561"/>
            <a:ext cx="641648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3402233"/>
            <a:ext cx="641414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64293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50" y="3903661"/>
            <a:ext cx="13157553"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3405507"/>
            <a:ext cx="13157552"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146896" y="10622434"/>
            <a:ext cx="13157553"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143751" y="10153550"/>
            <a:ext cx="1316831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3405508"/>
            <a:ext cx="64107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881413"/>
            <a:ext cx="64159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7" y="11373766"/>
            <a:ext cx="640556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1857333"/>
            <a:ext cx="640035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9" y="16218604"/>
            <a:ext cx="640241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6720693"/>
            <a:ext cx="640556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643144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11" pos="4230" userDrawn="1">
          <p15:clr>
            <a:srgbClr val="FBAE40"/>
          </p15:clr>
        </p15:guide>
        <p15:guide id="12" pos="4500" userDrawn="1">
          <p15:clr>
            <a:srgbClr val="FBAE40"/>
          </p15:clr>
        </p15:guide>
        <p15:guide id="13" orient="horz" pos="1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849697"/>
            <a:ext cx="869322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3347369"/>
            <a:ext cx="869005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8710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848797"/>
            <a:ext cx="85486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3350643"/>
            <a:ext cx="8548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10622434"/>
            <a:ext cx="854691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10153552"/>
            <a:ext cx="855389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3350644"/>
            <a:ext cx="8727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6" y="3826549"/>
            <a:ext cx="873478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7" y="11488067"/>
            <a:ext cx="872058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3" y="11971634"/>
            <a:ext cx="871349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70" y="16370303"/>
            <a:ext cx="87163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3" y="16872393"/>
            <a:ext cx="8720589"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871349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7" pos="11610" userDrawn="1">
          <p15:clr>
            <a:srgbClr val="FBAE40"/>
          </p15:clr>
        </p15:guide>
        <p15:guide id="8" pos="11340" userDrawn="1">
          <p15:clr>
            <a:srgbClr val="FBAE40"/>
          </p15:clr>
        </p15:guide>
        <p15:guide id="11" pos="5685" userDrawn="1">
          <p15:clr>
            <a:srgbClr val="FBAE40"/>
          </p15:clr>
        </p15:guide>
        <p15:guide id="12" pos="5955" userDrawn="1">
          <p15:clr>
            <a:srgbClr val="FBAE40"/>
          </p15:clr>
        </p15:guide>
        <p15:guide id="13" orient="horz" pos="1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886273"/>
            <a:ext cx="869322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3383945"/>
            <a:ext cx="869005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8710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885373"/>
            <a:ext cx="85486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3387219"/>
            <a:ext cx="8548686"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10622434"/>
            <a:ext cx="854691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10153552"/>
            <a:ext cx="855389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3387220"/>
            <a:ext cx="8727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6" y="3863125"/>
            <a:ext cx="873478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7" y="11488067"/>
            <a:ext cx="872058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3" y="11971634"/>
            <a:ext cx="871349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70" y="16370303"/>
            <a:ext cx="87163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3" y="16872393"/>
            <a:ext cx="8720589"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871349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13" orient="horz" pos="1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8" name="Snip and Round Single Corner Rectangle 17">
            <a:extLst>
              <a:ext uri="{FF2B5EF4-FFF2-40B4-BE49-F238E27FC236}">
                <a16:creationId xmlns:a16="http://schemas.microsoft.com/office/drawing/2014/main" id="{5F8FA89B-4BA4-0D69-D82D-51D47A75ABD8}"/>
              </a:ext>
            </a:extLst>
          </p:cNvPr>
          <p:cNvSpPr/>
          <p:nvPr userDrawn="1"/>
        </p:nvSpPr>
        <p:spPr>
          <a:xfrm rot="5400000">
            <a:off x="-4633964" y="7853313"/>
            <a:ext cx="15983048" cy="6715127"/>
          </a:xfrm>
          <a:prstGeom prst="snipRoundRect">
            <a:avLst>
              <a:gd name="adj1" fmla="val 1255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38AA309C-C52E-99D0-A04B-3AD2EE885F6B}"/>
              </a:ext>
            </a:extLst>
          </p:cNvPr>
          <p:cNvSpPr/>
          <p:nvPr userDrawn="1"/>
        </p:nvSpPr>
        <p:spPr>
          <a:xfrm rot="5400000">
            <a:off x="2329619" y="8032786"/>
            <a:ext cx="15983049" cy="6350658"/>
          </a:xfrm>
          <a:prstGeom prst="snipRoundRect">
            <a:avLst>
              <a:gd name="adj1" fmla="val 1352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and Round Single Corner Rectangle 19">
            <a:extLst>
              <a:ext uri="{FF2B5EF4-FFF2-40B4-BE49-F238E27FC236}">
                <a16:creationId xmlns:a16="http://schemas.microsoft.com/office/drawing/2014/main" id="{457D0562-4C9E-89E0-0392-4A8AC26079F4}"/>
              </a:ext>
            </a:extLst>
          </p:cNvPr>
          <p:cNvSpPr/>
          <p:nvPr userDrawn="1"/>
        </p:nvSpPr>
        <p:spPr>
          <a:xfrm rot="5400000">
            <a:off x="9140947" y="8035804"/>
            <a:ext cx="15977016" cy="6350659"/>
          </a:xfrm>
          <a:prstGeom prst="snipRoundRect">
            <a:avLst>
              <a:gd name="adj1" fmla="val 12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and Round Single Corner Rectangle 20">
            <a:extLst>
              <a:ext uri="{FF2B5EF4-FFF2-40B4-BE49-F238E27FC236}">
                <a16:creationId xmlns:a16="http://schemas.microsoft.com/office/drawing/2014/main" id="{6A233DA1-A149-3577-FB0D-85416BAFB1A5}"/>
              </a:ext>
            </a:extLst>
          </p:cNvPr>
          <p:cNvSpPr/>
          <p:nvPr userDrawn="1"/>
        </p:nvSpPr>
        <p:spPr>
          <a:xfrm rot="5400000">
            <a:off x="16101009" y="7857096"/>
            <a:ext cx="15965455" cy="6696526"/>
          </a:xfrm>
          <a:prstGeom prst="snipRoundRect">
            <a:avLst>
              <a:gd name="adj1" fmla="val 127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and Round Single Corner Rectangle 15">
            <a:extLst>
              <a:ext uri="{FF2B5EF4-FFF2-40B4-BE49-F238E27FC236}">
                <a16:creationId xmlns:a16="http://schemas.microsoft.com/office/drawing/2014/main" id="{336F4CE6-3DFB-7800-03D0-7CB4FE8FCEBE}"/>
              </a:ext>
            </a:extLst>
          </p:cNvPr>
          <p:cNvSpPr/>
          <p:nvPr userDrawn="1"/>
        </p:nvSpPr>
        <p:spPr>
          <a:xfrm rot="10800000" flipV="1">
            <a:off x="14" y="18730025"/>
            <a:ext cx="2542030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874905342"/>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197538173"/>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grpSp>
        <p:nvGrpSpPr>
          <p:cNvPr id="13" name="Group 12">
            <a:extLst>
              <a:ext uri="{FF2B5EF4-FFF2-40B4-BE49-F238E27FC236}">
                <a16:creationId xmlns:a16="http://schemas.microsoft.com/office/drawing/2014/main" id="{6D4E1F0E-97E0-9D1E-7680-E55D0261B4DC}"/>
              </a:ext>
            </a:extLst>
          </p:cNvPr>
          <p:cNvGrpSpPr/>
          <p:nvPr userDrawn="1"/>
        </p:nvGrpSpPr>
        <p:grpSpPr>
          <a:xfrm>
            <a:off x="0" y="14316"/>
            <a:ext cx="27432000" cy="2816134"/>
            <a:chOff x="1" y="-4527"/>
            <a:chExt cx="43891200" cy="4917131"/>
          </a:xfrm>
        </p:grpSpPr>
        <p:sp>
          <p:nvSpPr>
            <p:cNvPr id="14" name="Snip and Round Single Corner Rectangle 13">
              <a:extLst>
                <a:ext uri="{FF2B5EF4-FFF2-40B4-BE49-F238E27FC236}">
                  <a16:creationId xmlns:a16="http://schemas.microsoft.com/office/drawing/2014/main" id="{73F39C1F-94BF-7B0E-FB64-EA38B6899AAD}"/>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56399F24-343E-5F2A-792C-B3CB4A3F7756}"/>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5">
              <a:extLst>
                <a:ext uri="{FF2B5EF4-FFF2-40B4-BE49-F238E27FC236}">
                  <a16:creationId xmlns:a16="http://schemas.microsoft.com/office/drawing/2014/main" id="{49B12DDB-67DA-E91B-2221-3A22D18C44D9}"/>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2" name="Text Box 14">
            <a:extLst>
              <a:ext uri="{FF2B5EF4-FFF2-40B4-BE49-F238E27FC236}">
                <a16:creationId xmlns:a16="http://schemas.microsoft.com/office/drawing/2014/main" id="{F38C78C5-C23D-F177-9772-61980F4370B6}"/>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B095A152-81F4-8452-8B4F-7C6B6C3C7E15}"/>
              </a:ext>
            </a:extLst>
          </p:cNvPr>
          <p:cNvSpPr/>
          <p:nvPr userDrawn="1"/>
        </p:nvSpPr>
        <p:spPr>
          <a:xfrm rot="5400000">
            <a:off x="-4633964" y="7853313"/>
            <a:ext cx="15983048" cy="6715127"/>
          </a:xfrm>
          <a:prstGeom prst="snipRoundRect">
            <a:avLst>
              <a:gd name="adj1" fmla="val 1255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15AE9DFB-342B-862E-4E53-F8D668AE46A6}"/>
              </a:ext>
            </a:extLst>
          </p:cNvPr>
          <p:cNvSpPr/>
          <p:nvPr userDrawn="1"/>
        </p:nvSpPr>
        <p:spPr>
          <a:xfrm rot="5400000">
            <a:off x="5737414" y="4624991"/>
            <a:ext cx="15983049" cy="13166249"/>
          </a:xfrm>
          <a:prstGeom prst="snipRoundRect">
            <a:avLst>
              <a:gd name="adj1" fmla="val 658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86C5DE7F-3F33-596D-CFBF-45162D851613}"/>
              </a:ext>
            </a:extLst>
          </p:cNvPr>
          <p:cNvSpPr/>
          <p:nvPr userDrawn="1"/>
        </p:nvSpPr>
        <p:spPr>
          <a:xfrm rot="5400000">
            <a:off x="16105655" y="7867262"/>
            <a:ext cx="15977016" cy="6675673"/>
          </a:xfrm>
          <a:prstGeom prst="snipRoundRect">
            <a:avLst>
              <a:gd name="adj1" fmla="val 12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D1D7D86-A189-50C1-A31A-C92EAA4B7649}"/>
              </a:ext>
            </a:extLst>
          </p:cNvPr>
          <p:cNvGraphicFramePr>
            <a:graphicFrameLocks noGrp="1"/>
          </p:cNvGraphicFramePr>
          <p:nvPr userDrawn="1">
            <p:extLst>
              <p:ext uri="{D42A27DB-BD31-4B8C-83A1-F6EECF244321}">
                <p14:modId xmlns:p14="http://schemas.microsoft.com/office/powerpoint/2010/main" val="188040704"/>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999DD53-5A49-0BFB-4866-137B644522F8}"/>
              </a:ext>
            </a:extLst>
          </p:cNvPr>
          <p:cNvGraphicFramePr>
            <a:graphicFrameLocks noGrp="1"/>
          </p:cNvGraphicFramePr>
          <p:nvPr userDrawn="1">
            <p:extLst>
              <p:ext uri="{D42A27DB-BD31-4B8C-83A1-F6EECF244321}">
                <p14:modId xmlns:p14="http://schemas.microsoft.com/office/powerpoint/2010/main" val="2540947861"/>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
        <p:nvSpPr>
          <p:cNvPr id="9" name="Text Box 14">
            <a:extLst>
              <a:ext uri="{FF2B5EF4-FFF2-40B4-BE49-F238E27FC236}">
                <a16:creationId xmlns:a16="http://schemas.microsoft.com/office/drawing/2014/main" id="{1FDEADE7-8BD7-4820-26B0-FD80EDC4EDF7}"/>
              </a:ext>
            </a:extLst>
          </p:cNvPr>
          <p:cNvSpPr txBox="1">
            <a:spLocks noChangeArrowheads="1"/>
          </p:cNvSpPr>
          <p:nvPr userDrawn="1"/>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12" name="Snip and Round Single Corner Rectangle 15">
            <a:extLst>
              <a:ext uri="{FF2B5EF4-FFF2-40B4-BE49-F238E27FC236}">
                <a16:creationId xmlns:a16="http://schemas.microsoft.com/office/drawing/2014/main" id="{738D6012-33A9-0B87-60A7-F091FB527D1F}"/>
              </a:ext>
            </a:extLst>
          </p:cNvPr>
          <p:cNvSpPr/>
          <p:nvPr userDrawn="1"/>
        </p:nvSpPr>
        <p:spPr>
          <a:xfrm rot="10800000" flipV="1">
            <a:off x="14" y="18730025"/>
            <a:ext cx="2542030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9D3A29C-2141-7A5D-60BB-5C525F5540B6}"/>
              </a:ext>
            </a:extLst>
          </p:cNvPr>
          <p:cNvGrpSpPr/>
          <p:nvPr userDrawn="1"/>
        </p:nvGrpSpPr>
        <p:grpSpPr>
          <a:xfrm>
            <a:off x="0" y="14316"/>
            <a:ext cx="27432000" cy="2816134"/>
            <a:chOff x="1" y="-4527"/>
            <a:chExt cx="43891200" cy="4917131"/>
          </a:xfrm>
        </p:grpSpPr>
        <p:sp>
          <p:nvSpPr>
            <p:cNvPr id="14" name="Snip and Round Single Corner Rectangle 13">
              <a:extLst>
                <a:ext uri="{FF2B5EF4-FFF2-40B4-BE49-F238E27FC236}">
                  <a16:creationId xmlns:a16="http://schemas.microsoft.com/office/drawing/2014/main" id="{68F88E20-A73B-C18D-2A70-268C4497A80C}"/>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3AE1E65C-3474-C0B6-ABFF-CFEEA0A65C55}"/>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5">
              <a:extLst>
                <a:ext uri="{FF2B5EF4-FFF2-40B4-BE49-F238E27FC236}">
                  <a16:creationId xmlns:a16="http://schemas.microsoft.com/office/drawing/2014/main" id="{F8024CCB-8376-BFF2-2D96-BBB51774AAF9}"/>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2" name="Text Box 14">
            <a:extLst>
              <a:ext uri="{FF2B5EF4-FFF2-40B4-BE49-F238E27FC236}">
                <a16:creationId xmlns:a16="http://schemas.microsoft.com/office/drawing/2014/main" id="{AAAC132E-6F6F-00EB-2B72-6DE7399366A1}"/>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28A71DA5-C027-B4F3-1BA9-D6AED3448C92}"/>
              </a:ext>
            </a:extLst>
          </p:cNvPr>
          <p:cNvSpPr/>
          <p:nvPr userDrawn="1"/>
        </p:nvSpPr>
        <p:spPr>
          <a:xfrm rot="5400000">
            <a:off x="-3479057" y="6698406"/>
            <a:ext cx="15983048" cy="9024941"/>
          </a:xfrm>
          <a:prstGeom prst="snipRoundRect">
            <a:avLst>
              <a:gd name="adj1" fmla="val 1255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AF0ACE15-1729-C7E5-ACE8-DBAE12A29D35}"/>
              </a:ext>
            </a:extLst>
          </p:cNvPr>
          <p:cNvSpPr/>
          <p:nvPr userDrawn="1"/>
        </p:nvSpPr>
        <p:spPr>
          <a:xfrm rot="5400000">
            <a:off x="5733519" y="6939396"/>
            <a:ext cx="15983048" cy="8542959"/>
          </a:xfrm>
          <a:prstGeom prst="snipRoundRect">
            <a:avLst>
              <a:gd name="adj1" fmla="val 1255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B1E749B8-5AAB-253E-8845-B87C39EE5280}"/>
              </a:ext>
            </a:extLst>
          </p:cNvPr>
          <p:cNvSpPr/>
          <p:nvPr userDrawn="1"/>
        </p:nvSpPr>
        <p:spPr>
          <a:xfrm rot="5400000">
            <a:off x="14946095" y="6701679"/>
            <a:ext cx="15983048" cy="9024941"/>
          </a:xfrm>
          <a:prstGeom prst="snipRoundRect">
            <a:avLst>
              <a:gd name="adj1" fmla="val 1255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CE97244-7047-E860-50B5-5252C0E4718C}"/>
              </a:ext>
            </a:extLst>
          </p:cNvPr>
          <p:cNvGraphicFramePr>
            <a:graphicFrameLocks noGrp="1"/>
          </p:cNvGraphicFramePr>
          <p:nvPr userDrawn="1">
            <p:extLst>
              <p:ext uri="{D42A27DB-BD31-4B8C-83A1-F6EECF244321}">
                <p14:modId xmlns:p14="http://schemas.microsoft.com/office/powerpoint/2010/main" val="188040704"/>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A86C9B41-9D09-B0F3-9956-5BA8DFE0D423}"/>
              </a:ext>
            </a:extLst>
          </p:cNvPr>
          <p:cNvGraphicFramePr>
            <a:graphicFrameLocks noGrp="1"/>
          </p:cNvGraphicFramePr>
          <p:nvPr userDrawn="1">
            <p:extLst>
              <p:ext uri="{D42A27DB-BD31-4B8C-83A1-F6EECF244321}">
                <p14:modId xmlns:p14="http://schemas.microsoft.com/office/powerpoint/2010/main" val="2540947861"/>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
        <p:nvSpPr>
          <p:cNvPr id="9" name="Text Box 14">
            <a:extLst>
              <a:ext uri="{FF2B5EF4-FFF2-40B4-BE49-F238E27FC236}">
                <a16:creationId xmlns:a16="http://schemas.microsoft.com/office/drawing/2014/main" id="{2AB2288E-AD46-A912-C10E-1B5927E38543}"/>
              </a:ext>
            </a:extLst>
          </p:cNvPr>
          <p:cNvSpPr txBox="1">
            <a:spLocks noChangeArrowheads="1"/>
          </p:cNvSpPr>
          <p:nvPr userDrawn="1"/>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12" name="Snip and Round Single Corner Rectangle 15">
            <a:extLst>
              <a:ext uri="{FF2B5EF4-FFF2-40B4-BE49-F238E27FC236}">
                <a16:creationId xmlns:a16="http://schemas.microsoft.com/office/drawing/2014/main" id="{13BB9971-FA8C-BE53-F098-EF6DE1302545}"/>
              </a:ext>
            </a:extLst>
          </p:cNvPr>
          <p:cNvSpPr/>
          <p:nvPr userDrawn="1"/>
        </p:nvSpPr>
        <p:spPr>
          <a:xfrm rot="10800000" flipV="1">
            <a:off x="14" y="18730025"/>
            <a:ext cx="2542030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11E0145-846D-31C4-1956-59E79600212B}"/>
              </a:ext>
            </a:extLst>
          </p:cNvPr>
          <p:cNvGrpSpPr/>
          <p:nvPr userDrawn="1"/>
        </p:nvGrpSpPr>
        <p:grpSpPr>
          <a:xfrm>
            <a:off x="0" y="14316"/>
            <a:ext cx="27432000" cy="2816134"/>
            <a:chOff x="1" y="-4527"/>
            <a:chExt cx="43891200" cy="4917131"/>
          </a:xfrm>
        </p:grpSpPr>
        <p:sp>
          <p:nvSpPr>
            <p:cNvPr id="14" name="Snip and Round Single Corner Rectangle 13">
              <a:extLst>
                <a:ext uri="{FF2B5EF4-FFF2-40B4-BE49-F238E27FC236}">
                  <a16:creationId xmlns:a16="http://schemas.microsoft.com/office/drawing/2014/main" id="{74BBA81C-A6A1-3969-4B84-C9A380A0220E}"/>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A78AEAFD-D44B-7FEA-A531-87AD92A11E87}"/>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5">
              <a:extLst>
                <a:ext uri="{FF2B5EF4-FFF2-40B4-BE49-F238E27FC236}">
                  <a16:creationId xmlns:a16="http://schemas.microsoft.com/office/drawing/2014/main" id="{5EBB04AF-1D4B-E0D2-8AA4-2BB6C6B5250D}"/>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2" name="Text Box 14">
            <a:extLst>
              <a:ext uri="{FF2B5EF4-FFF2-40B4-BE49-F238E27FC236}">
                <a16:creationId xmlns:a16="http://schemas.microsoft.com/office/drawing/2014/main" id="{77B70A85-7732-C27E-9E0D-BD7BC643C059}"/>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5" name="Snip and Round Single Corner Rectangle 14">
            <a:extLst>
              <a:ext uri="{FF2B5EF4-FFF2-40B4-BE49-F238E27FC236}">
                <a16:creationId xmlns:a16="http://schemas.microsoft.com/office/drawing/2014/main" id="{9B66B5B2-53A6-9D0B-1B18-0E882465B8F1}"/>
              </a:ext>
            </a:extLst>
          </p:cNvPr>
          <p:cNvSpPr/>
          <p:nvPr userDrawn="1"/>
        </p:nvSpPr>
        <p:spPr>
          <a:xfrm rot="5400000">
            <a:off x="5724468" y="-2505119"/>
            <a:ext cx="15983048" cy="27431992"/>
          </a:xfrm>
          <a:prstGeom prst="snipRoundRect">
            <a:avLst>
              <a:gd name="adj1" fmla="val 786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7E85B487-F2A6-614A-39B2-888A6DD5EB4F}"/>
              </a:ext>
            </a:extLst>
          </p:cNvPr>
          <p:cNvGraphicFramePr>
            <a:graphicFrameLocks noGrp="1"/>
          </p:cNvGraphicFramePr>
          <p:nvPr userDrawn="1">
            <p:extLst>
              <p:ext uri="{D42A27DB-BD31-4B8C-83A1-F6EECF244321}">
                <p14:modId xmlns:p14="http://schemas.microsoft.com/office/powerpoint/2010/main" val="188040704"/>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171F0ED-C92D-3F91-B6E8-01DE0DE3D6AD}"/>
              </a:ext>
            </a:extLst>
          </p:cNvPr>
          <p:cNvGraphicFramePr>
            <a:graphicFrameLocks noGrp="1"/>
          </p:cNvGraphicFramePr>
          <p:nvPr userDrawn="1">
            <p:extLst>
              <p:ext uri="{D42A27DB-BD31-4B8C-83A1-F6EECF244321}">
                <p14:modId xmlns:p14="http://schemas.microsoft.com/office/powerpoint/2010/main" val="2540947861"/>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
        <p:nvSpPr>
          <p:cNvPr id="7" name="Text Box 14">
            <a:extLst>
              <a:ext uri="{FF2B5EF4-FFF2-40B4-BE49-F238E27FC236}">
                <a16:creationId xmlns:a16="http://schemas.microsoft.com/office/drawing/2014/main" id="{2B53D2AC-E328-43E7-47CD-AB72380F1C24}"/>
              </a:ext>
            </a:extLst>
          </p:cNvPr>
          <p:cNvSpPr txBox="1">
            <a:spLocks noChangeArrowheads="1"/>
          </p:cNvSpPr>
          <p:nvPr userDrawn="1"/>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9" name="Snip and Round Single Corner Rectangle 15">
            <a:extLst>
              <a:ext uri="{FF2B5EF4-FFF2-40B4-BE49-F238E27FC236}">
                <a16:creationId xmlns:a16="http://schemas.microsoft.com/office/drawing/2014/main" id="{F43D8E7E-C2FB-3B75-83E1-BB98AC64EC47}"/>
              </a:ext>
            </a:extLst>
          </p:cNvPr>
          <p:cNvSpPr/>
          <p:nvPr userDrawn="1"/>
        </p:nvSpPr>
        <p:spPr>
          <a:xfrm rot="10800000" flipV="1">
            <a:off x="14" y="18730025"/>
            <a:ext cx="2542030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5A97498-9707-40A4-B2A7-01F04CC531E7}"/>
              </a:ext>
            </a:extLst>
          </p:cNvPr>
          <p:cNvGrpSpPr/>
          <p:nvPr userDrawn="1"/>
        </p:nvGrpSpPr>
        <p:grpSpPr>
          <a:xfrm>
            <a:off x="0" y="14316"/>
            <a:ext cx="27432000" cy="2816134"/>
            <a:chOff x="1" y="-4527"/>
            <a:chExt cx="43891200" cy="4917131"/>
          </a:xfrm>
        </p:grpSpPr>
        <p:sp>
          <p:nvSpPr>
            <p:cNvPr id="12" name="Snip and Round Single Corner Rectangle 11">
              <a:extLst>
                <a:ext uri="{FF2B5EF4-FFF2-40B4-BE49-F238E27FC236}">
                  <a16:creationId xmlns:a16="http://schemas.microsoft.com/office/drawing/2014/main" id="{FBBAD7E0-4AF2-58D2-2448-4012964985D3}"/>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8C899454-77F2-B4C4-80CE-FC2EB37BBCA7}"/>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5">
              <a:extLst>
                <a:ext uri="{FF2B5EF4-FFF2-40B4-BE49-F238E27FC236}">
                  <a16:creationId xmlns:a16="http://schemas.microsoft.com/office/drawing/2014/main" id="{3C1D0CC8-FB91-00A8-A0CA-F1843231143B}"/>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2" name="Text Box 14">
            <a:extLst>
              <a:ext uri="{FF2B5EF4-FFF2-40B4-BE49-F238E27FC236}">
                <a16:creationId xmlns:a16="http://schemas.microsoft.com/office/drawing/2014/main" id="{FB7ECAB6-E185-2894-ABE7-4DC84928CA4D}"/>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01220-24C8-6E19-22A1-9A56AB95DC6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F84E117-7B0D-684B-9795-4DCFA4A4649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8337249-D27E-C65A-3EF9-B11D6DEDFC0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DEA1DC17-9E89-2F00-2F04-1E761FF9A44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450FFF6-2638-03CA-D1AD-95AD9E4549C5}"/>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EF7A8ED9-25E9-6165-FA77-6CF652F6DFB5}"/>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3E1E9AF1-0990-CFD1-A7FB-FB90622948E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3CC25CCC-7F93-302F-F29C-C821601CCA4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2434F55-CEFE-A3BD-2931-43B02942EAEB}"/>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0D9B3FFC-A5B1-DDD0-AD07-DBC8DEF8186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596B9796-119A-A859-70CD-6959AD8AB21F}"/>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B16C21B-9337-7CEB-4B28-6B36D139ED3A}"/>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7A263B05-C947-ED90-268F-F294CF7C5B4D}"/>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05366BC-FF15-7967-1F33-1D53E682A933}"/>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B7366CF-2CB6-58B1-3F5A-6D3FD8874F8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F33B7E1E-2D92-9988-2080-ECE429B80C16}"/>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2D09F03F-8FEB-F9BD-37BC-F5713E1F689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21936185"/>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42x60 PowerPoint Presentation</dc:title>
  <dc:subject>Research poster presentation template</dc:subject>
  <dc:creator>PosterPresentations.com</dc:creator>
  <cp:keywords>42x60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2025-01-30T22:39:31Z</dcterms:modified>
  <cp:category>Research poster templates</cp:category>
</cp:coreProperties>
</file>