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7" r:id="rId5"/>
  </p:sldIdLst>
  <p:sldSz cx="41148000" cy="192024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orient="horz" pos="168" userDrawn="1">
          <p15:clr>
            <a:srgbClr val="A4A3A4"/>
          </p15:clr>
        </p15:guide>
        <p15:guide id="3" orient="horz" pos="11760" userDrawn="1">
          <p15:clr>
            <a:srgbClr val="A4A3A4"/>
          </p15:clr>
        </p15:guide>
        <p15:guide id="4" orient="horz" userDrawn="1">
          <p15:clr>
            <a:srgbClr val="A4A3A4"/>
          </p15:clr>
        </p15:guide>
        <p15:guide id="5" pos="248" userDrawn="1">
          <p15:clr>
            <a:srgbClr val="A4A3A4"/>
          </p15:clr>
        </p15:guide>
        <p15:guide id="6" pos="2567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14" autoAdjust="0"/>
    <p:restoredTop sz="97179" autoAdjust="0"/>
  </p:normalViewPr>
  <p:slideViewPr>
    <p:cSldViewPr snapToGrid="0" snapToObjects="1" showGuides="1">
      <p:cViewPr>
        <p:scale>
          <a:sx n="63" d="100"/>
          <a:sy n="63" d="100"/>
        </p:scale>
        <p:origin x="0" y="512"/>
      </p:cViewPr>
      <p:guideLst>
        <p:guide orient="horz" pos="1936"/>
        <p:guide orient="horz" pos="168"/>
        <p:guide orient="horz" pos="11760"/>
        <p:guide orient="horz"/>
        <p:guide pos="248"/>
        <p:guide pos="2567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7" y="3904561"/>
            <a:ext cx="962472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4" y="3402233"/>
            <a:ext cx="962121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9644063"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715624" y="3903661"/>
            <a:ext cx="9536908"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707809" y="3405507"/>
            <a:ext cx="953690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0903293" y="3871113"/>
            <a:ext cx="9561704"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0898576" y="3402232"/>
            <a:ext cx="956952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1118852" y="3405508"/>
            <a:ext cx="961616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1111031" y="3881413"/>
            <a:ext cx="9623983"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1134491" y="11430003"/>
            <a:ext cx="9608345"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1131385" y="11913570"/>
            <a:ext cx="9600525"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1131389" y="16255089"/>
            <a:ext cx="96036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1131386" y="16757179"/>
            <a:ext cx="960834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3" y="8750315"/>
            <a:ext cx="964716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388441" y="1987996"/>
            <a:ext cx="30493591" cy="400110"/>
          </a:xfrm>
          <a:prstGeom prst="rect">
            <a:avLst/>
          </a:prstGeom>
        </p:spPr>
        <p:txBody>
          <a:bodyPr wrap="square" t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78" name="Text Placeholder 76"/>
          <p:cNvSpPr>
            <a:spLocks noGrp="1"/>
          </p:cNvSpPr>
          <p:nvPr>
            <p:ph type="body" sz="quarter" idx="151" hasCustomPrompt="1"/>
          </p:nvPr>
        </p:nvSpPr>
        <p:spPr>
          <a:xfrm>
            <a:off x="5388441" y="1363289"/>
            <a:ext cx="30493591" cy="493712"/>
          </a:xfrm>
          <a:prstGeom prst="rect">
            <a:avLst/>
          </a:prstGeom>
        </p:spPr>
        <p:txBody>
          <a:bodyPr wrap="square" tIns="0" bIns="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79" name="Text Placeholder 76"/>
          <p:cNvSpPr>
            <a:spLocks noGrp="1"/>
          </p:cNvSpPr>
          <p:nvPr>
            <p:ph type="body" sz="quarter" idx="153" hasCustomPrompt="1"/>
          </p:nvPr>
        </p:nvSpPr>
        <p:spPr>
          <a:xfrm>
            <a:off x="5388441" y="486252"/>
            <a:ext cx="30493591" cy="738664"/>
          </a:xfrm>
          <a:prstGeom prst="rect">
            <a:avLst/>
          </a:prstGeom>
        </p:spPr>
        <p:txBody>
          <a:bodyPr wrap="square" tIns="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7" pos="19598" userDrawn="1">
          <p15:clr>
            <a:srgbClr val="FBAE40"/>
          </p15:clr>
        </p15:guide>
        <p15:guide id="8" pos="19193" userDrawn="1">
          <p15:clr>
            <a:srgbClr val="FBAE40"/>
          </p15:clr>
        </p15:guide>
        <p15:guide id="9" pos="12758" userDrawn="1">
          <p15:clr>
            <a:srgbClr val="FBAE40"/>
          </p15:clr>
        </p15:guide>
        <p15:guide id="10" pos="13163" userDrawn="1">
          <p15:clr>
            <a:srgbClr val="FBAE40"/>
          </p15:clr>
        </p15:guide>
        <p15:guide id="11" pos="6345" userDrawn="1">
          <p15:clr>
            <a:srgbClr val="FBAE40"/>
          </p15:clr>
        </p15:guide>
        <p15:guide id="12" pos="6750" userDrawn="1">
          <p15:clr>
            <a:srgbClr val="FBAE40"/>
          </p15:clr>
        </p15:guide>
        <p15:guide id="13" orient="horz" pos="115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7" y="3985841"/>
            <a:ext cx="962472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4" y="3483513"/>
            <a:ext cx="962121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9644063"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715625" y="3984941"/>
            <a:ext cx="19736330"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707809" y="3486787"/>
            <a:ext cx="19736328"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720345" y="10622434"/>
            <a:ext cx="19736330"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715627" y="10153552"/>
            <a:ext cx="19752470" cy="461657"/>
          </a:xfrm>
          <a:prstGeom prst="rect">
            <a:avLst/>
          </a:prstGeom>
          <a:noFill/>
        </p:spPr>
        <p:txBody>
          <a:bodyPr wrap="square" lIns="91436" tIns="91436"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1118852" y="3486788"/>
            <a:ext cx="9616164"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1111031" y="3962693"/>
            <a:ext cx="9623983"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1134491" y="11373766"/>
            <a:ext cx="9608345"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1131385" y="11857333"/>
            <a:ext cx="9600525"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1131389" y="16218604"/>
            <a:ext cx="960362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1131386" y="16720693"/>
            <a:ext cx="960834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3" y="8750315"/>
            <a:ext cx="9647166" cy="569376"/>
          </a:xfrm>
          <a:prstGeom prst="rect">
            <a:avLst/>
          </a:prstGeom>
        </p:spPr>
        <p:txBody>
          <a:bodyPr wrap="square" lIns="228589" tIns="91440"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5B5DF9D9-71A5-876E-0618-FF428A84EFF7}"/>
              </a:ext>
            </a:extLst>
          </p:cNvPr>
          <p:cNvSpPr>
            <a:spLocks noGrp="1"/>
          </p:cNvSpPr>
          <p:nvPr>
            <p:ph type="body" sz="quarter" idx="150" hasCustomPrompt="1"/>
          </p:nvPr>
        </p:nvSpPr>
        <p:spPr>
          <a:xfrm>
            <a:off x="5388441" y="1987996"/>
            <a:ext cx="30493591" cy="461665"/>
          </a:xfrm>
          <a:prstGeom prst="rect">
            <a:avLst/>
          </a:prstGeom>
        </p:spPr>
        <p:txBody>
          <a:bodyPr wrap="square" tIns="91440" bIns="91440">
            <a:spAutoFit/>
          </a:bodyPr>
          <a:lstStyle>
            <a:lvl1pPr marL="0" indent="0" algn="ctr">
              <a:buFontTx/>
              <a:buNone/>
              <a:defRPr sz="18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3" name="Text Placeholder 76">
            <a:extLst>
              <a:ext uri="{FF2B5EF4-FFF2-40B4-BE49-F238E27FC236}">
                <a16:creationId xmlns:a16="http://schemas.microsoft.com/office/drawing/2014/main" id="{5580B786-1310-9128-76BE-D2A9759A251A}"/>
              </a:ext>
            </a:extLst>
          </p:cNvPr>
          <p:cNvSpPr>
            <a:spLocks noGrp="1"/>
          </p:cNvSpPr>
          <p:nvPr>
            <p:ph type="body" sz="quarter" idx="151" hasCustomPrompt="1"/>
          </p:nvPr>
        </p:nvSpPr>
        <p:spPr>
          <a:xfrm>
            <a:off x="5388441" y="1363289"/>
            <a:ext cx="30493591" cy="430887"/>
          </a:xfrm>
          <a:prstGeom prst="rect">
            <a:avLst/>
          </a:prstGeom>
        </p:spPr>
        <p:txBody>
          <a:bodyPr wrap="square" tIns="0" bIns="0"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5" name="Text Placeholder 76">
            <a:extLst>
              <a:ext uri="{FF2B5EF4-FFF2-40B4-BE49-F238E27FC236}">
                <a16:creationId xmlns:a16="http://schemas.microsoft.com/office/drawing/2014/main" id="{434FF5FF-22DC-E673-D118-183D3E6589B2}"/>
              </a:ext>
            </a:extLst>
          </p:cNvPr>
          <p:cNvSpPr>
            <a:spLocks noGrp="1"/>
          </p:cNvSpPr>
          <p:nvPr>
            <p:ph type="body" sz="quarter" idx="153" hasCustomPrompt="1"/>
          </p:nvPr>
        </p:nvSpPr>
        <p:spPr>
          <a:xfrm>
            <a:off x="5388441" y="486252"/>
            <a:ext cx="30493591" cy="677108"/>
          </a:xfrm>
          <a:prstGeom prst="rect">
            <a:avLst/>
          </a:prstGeom>
        </p:spPr>
        <p:txBody>
          <a:bodyPr wrap="square" tIns="0" bIns="0" anchor="t" anchorCtr="0">
            <a:spAutoFit/>
          </a:bodyPr>
          <a:lstStyle>
            <a:lvl1pPr marL="0" indent="0" algn="ctr">
              <a:buFontTx/>
              <a:buNone/>
              <a:defRPr sz="44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7" pos="19598" userDrawn="1">
          <p15:clr>
            <a:srgbClr val="FBAE40"/>
          </p15:clr>
        </p15:guide>
        <p15:guide id="8" pos="19193" userDrawn="1">
          <p15:clr>
            <a:srgbClr val="FBAE40"/>
          </p15:clr>
        </p15:guide>
        <p15:guide id="11" pos="6345" userDrawn="1">
          <p15:clr>
            <a:srgbClr val="FBAE40"/>
          </p15:clr>
        </p15:guide>
        <p15:guide id="12" pos="6750" userDrawn="1">
          <p15:clr>
            <a:srgbClr val="FBAE40"/>
          </p15:clr>
        </p15:guide>
        <p15:guide id="13" orient="horz" pos="11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9" y="3945201"/>
            <a:ext cx="1303983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6" y="3442873"/>
            <a:ext cx="1303508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130660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4180344" y="3944301"/>
            <a:ext cx="128230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4172527" y="3446147"/>
            <a:ext cx="128230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174420" y="10622434"/>
            <a:ext cx="128203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172529" y="10153554"/>
            <a:ext cx="1283084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643485" y="3446148"/>
            <a:ext cx="130915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632846" y="3922053"/>
            <a:ext cx="1310217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659127" y="11488067"/>
            <a:ext cx="1308088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658851" y="11971634"/>
            <a:ext cx="1307023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660556" y="16370303"/>
            <a:ext cx="1307446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658851" y="16872393"/>
            <a:ext cx="1308088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2" y="8750315"/>
            <a:ext cx="1307023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D5AFA684-08D9-D37F-7265-020E02645D9A}"/>
              </a:ext>
            </a:extLst>
          </p:cNvPr>
          <p:cNvSpPr>
            <a:spLocks noGrp="1"/>
          </p:cNvSpPr>
          <p:nvPr>
            <p:ph type="body" sz="quarter" idx="150" hasCustomPrompt="1"/>
          </p:nvPr>
        </p:nvSpPr>
        <p:spPr>
          <a:xfrm>
            <a:off x="5388441" y="1987996"/>
            <a:ext cx="30493591" cy="400110"/>
          </a:xfrm>
          <a:prstGeom prst="rect">
            <a:avLst/>
          </a:prstGeom>
        </p:spPr>
        <p:txBody>
          <a:bodyPr wrap="square" t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3" name="Text Placeholder 76">
            <a:extLst>
              <a:ext uri="{FF2B5EF4-FFF2-40B4-BE49-F238E27FC236}">
                <a16:creationId xmlns:a16="http://schemas.microsoft.com/office/drawing/2014/main" id="{7BC6F702-EB81-8AA9-554C-83822CCA5AAA}"/>
              </a:ext>
            </a:extLst>
          </p:cNvPr>
          <p:cNvSpPr>
            <a:spLocks noGrp="1"/>
          </p:cNvSpPr>
          <p:nvPr>
            <p:ph type="body" sz="quarter" idx="151" hasCustomPrompt="1"/>
          </p:nvPr>
        </p:nvSpPr>
        <p:spPr>
          <a:xfrm>
            <a:off x="5388441" y="1363289"/>
            <a:ext cx="30493591" cy="493712"/>
          </a:xfrm>
          <a:prstGeom prst="rect">
            <a:avLst/>
          </a:prstGeom>
        </p:spPr>
        <p:txBody>
          <a:bodyPr wrap="square" tIns="0" bIns="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5" name="Text Placeholder 76">
            <a:extLst>
              <a:ext uri="{FF2B5EF4-FFF2-40B4-BE49-F238E27FC236}">
                <a16:creationId xmlns:a16="http://schemas.microsoft.com/office/drawing/2014/main" id="{72EAC4A1-59AB-2593-BCD6-856FC83B72CC}"/>
              </a:ext>
            </a:extLst>
          </p:cNvPr>
          <p:cNvSpPr>
            <a:spLocks noGrp="1"/>
          </p:cNvSpPr>
          <p:nvPr>
            <p:ph type="body" sz="quarter" idx="153" hasCustomPrompt="1"/>
          </p:nvPr>
        </p:nvSpPr>
        <p:spPr>
          <a:xfrm>
            <a:off x="5388441" y="486252"/>
            <a:ext cx="30493591" cy="738664"/>
          </a:xfrm>
          <a:prstGeom prst="rect">
            <a:avLst/>
          </a:prstGeom>
        </p:spPr>
        <p:txBody>
          <a:bodyPr wrap="square" tIns="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7" pos="17415" userDrawn="1">
          <p15:clr>
            <a:srgbClr val="FBAE40"/>
          </p15:clr>
        </p15:guide>
        <p15:guide id="8" pos="17010" userDrawn="1">
          <p15:clr>
            <a:srgbClr val="FBAE40"/>
          </p15:clr>
        </p15:guide>
        <p15:guide id="11" pos="8528" userDrawn="1">
          <p15:clr>
            <a:srgbClr val="FBAE40"/>
          </p15:clr>
        </p15:guide>
        <p15:guide id="12" pos="8933" userDrawn="1">
          <p15:clr>
            <a:srgbClr val="FBAE40"/>
          </p15:clr>
        </p15:guide>
        <p15:guide id="13" orient="horz" pos="1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6379" y="4006161"/>
            <a:ext cx="1303983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9886" y="3503833"/>
            <a:ext cx="13035081"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28626" y="8290633"/>
            <a:ext cx="130660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4180344" y="4005261"/>
            <a:ext cx="12823033"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4172527" y="3507107"/>
            <a:ext cx="1282302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174420" y="10622434"/>
            <a:ext cx="1282036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172529" y="10153554"/>
            <a:ext cx="1283084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643485" y="3507108"/>
            <a:ext cx="13091529"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632846" y="3983013"/>
            <a:ext cx="13102171"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659127" y="11488067"/>
            <a:ext cx="13080884"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658851" y="11971634"/>
            <a:ext cx="13070236"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660556" y="16370303"/>
            <a:ext cx="13074460" cy="400105"/>
          </a:xfrm>
          <a:prstGeom prst="rect">
            <a:avLst/>
          </a:prstGeom>
          <a:noFill/>
        </p:spPr>
        <p:txBody>
          <a:bodyPr wrap="square" lIns="91436" tIns="0"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658851" y="16872393"/>
            <a:ext cx="13080884"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5522" y="8750315"/>
            <a:ext cx="13070235" cy="600153"/>
          </a:xfrm>
          <a:prstGeom prst="rect">
            <a:avLst/>
          </a:prstGeom>
        </p:spPr>
        <p:txBody>
          <a:bodyPr wrap="square" lIns="228589" tIns="91440"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625170" indent="-625065">
              <a:defRPr sz="2736">
                <a:latin typeface="Trebuchet MS" pitchFamily="34" charset="0"/>
              </a:defRPr>
            </a:lvl2pPr>
            <a:lvl3pPr marL="2250238" indent="-625065">
              <a:defRPr sz="2736">
                <a:latin typeface="Trebuchet MS" pitchFamily="34" charset="0"/>
              </a:defRPr>
            </a:lvl3pPr>
            <a:lvl4pPr marL="2937810" indent="-687573">
              <a:defRPr sz="2736">
                <a:latin typeface="Trebuchet MS" pitchFamily="34" charset="0"/>
              </a:defRPr>
            </a:lvl4pPr>
            <a:lvl5pPr marL="3437865" indent="-500053">
              <a:defRPr sz="2736">
                <a:latin typeface="Trebuchet MS" pitchFamily="34" charset="0"/>
              </a:defRPr>
            </a:lvl5pPr>
          </a:lstStyle>
          <a:p>
            <a:pPr lvl="0"/>
            <a:r>
              <a:rPr lang="en-US" dirty="0"/>
              <a:t>Type in or paste your text here</a:t>
            </a:r>
          </a:p>
        </p:txBody>
      </p:sp>
      <p:sp>
        <p:nvSpPr>
          <p:cNvPr id="2" name="Text Placeholder 76">
            <a:extLst>
              <a:ext uri="{FF2B5EF4-FFF2-40B4-BE49-F238E27FC236}">
                <a16:creationId xmlns:a16="http://schemas.microsoft.com/office/drawing/2014/main" id="{3E30E2AD-42E1-01EF-5FC2-C6B72005AE99}"/>
              </a:ext>
            </a:extLst>
          </p:cNvPr>
          <p:cNvSpPr>
            <a:spLocks noGrp="1"/>
          </p:cNvSpPr>
          <p:nvPr>
            <p:ph type="body" sz="quarter" idx="150" hasCustomPrompt="1"/>
          </p:nvPr>
        </p:nvSpPr>
        <p:spPr>
          <a:xfrm>
            <a:off x="5388441" y="1987996"/>
            <a:ext cx="30493591" cy="400110"/>
          </a:xfrm>
          <a:prstGeom prst="rect">
            <a:avLst/>
          </a:prstGeom>
        </p:spPr>
        <p:txBody>
          <a:bodyPr wrap="square" t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affiliations</a:t>
            </a:r>
          </a:p>
        </p:txBody>
      </p:sp>
      <p:sp>
        <p:nvSpPr>
          <p:cNvPr id="3" name="Text Placeholder 76">
            <a:extLst>
              <a:ext uri="{FF2B5EF4-FFF2-40B4-BE49-F238E27FC236}">
                <a16:creationId xmlns:a16="http://schemas.microsoft.com/office/drawing/2014/main" id="{5596E7EA-E374-273D-56C5-FCD986C5FA95}"/>
              </a:ext>
            </a:extLst>
          </p:cNvPr>
          <p:cNvSpPr>
            <a:spLocks noGrp="1"/>
          </p:cNvSpPr>
          <p:nvPr>
            <p:ph type="body" sz="quarter" idx="151" hasCustomPrompt="1"/>
          </p:nvPr>
        </p:nvSpPr>
        <p:spPr>
          <a:xfrm>
            <a:off x="5388441" y="1363289"/>
            <a:ext cx="30493591" cy="493712"/>
          </a:xfrm>
          <a:prstGeom prst="rect">
            <a:avLst/>
          </a:prstGeom>
        </p:spPr>
        <p:txBody>
          <a:bodyPr wrap="square" tIns="0" bIns="0"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authors</a:t>
            </a:r>
          </a:p>
        </p:txBody>
      </p:sp>
      <p:sp>
        <p:nvSpPr>
          <p:cNvPr id="5" name="Text Placeholder 76">
            <a:extLst>
              <a:ext uri="{FF2B5EF4-FFF2-40B4-BE49-F238E27FC236}">
                <a16:creationId xmlns:a16="http://schemas.microsoft.com/office/drawing/2014/main" id="{A9AE4D04-1459-ED7A-6447-C5B9D1B643E4}"/>
              </a:ext>
            </a:extLst>
          </p:cNvPr>
          <p:cNvSpPr>
            <a:spLocks noGrp="1"/>
          </p:cNvSpPr>
          <p:nvPr>
            <p:ph type="body" sz="quarter" idx="153" hasCustomPrompt="1"/>
          </p:nvPr>
        </p:nvSpPr>
        <p:spPr>
          <a:xfrm>
            <a:off x="5388441" y="486252"/>
            <a:ext cx="30493591" cy="738664"/>
          </a:xfrm>
          <a:prstGeom prst="rect">
            <a:avLst/>
          </a:prstGeom>
        </p:spPr>
        <p:txBody>
          <a:bodyPr wrap="square" tIns="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875"/>
            </a:lvl2pPr>
            <a:lvl3pPr>
              <a:buFontTx/>
              <a:buNone/>
              <a:defRPr sz="7875"/>
            </a:lvl3pPr>
            <a:lvl4pPr>
              <a:buFontTx/>
              <a:buNone/>
              <a:defRPr sz="7875"/>
            </a:lvl4pPr>
            <a:lvl5pPr>
              <a:buFontTx/>
              <a:buNone/>
              <a:defRPr sz="7875"/>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030" userDrawn="1">
          <p15:clr>
            <a:srgbClr val="FBAE40"/>
          </p15:clr>
        </p15:guide>
        <p15:guide id="2" pos="270" userDrawn="1">
          <p15:clr>
            <a:srgbClr val="FBAE40"/>
          </p15:clr>
        </p15:guide>
        <p15:guide id="6" pos="25650" userDrawn="1">
          <p15:clr>
            <a:srgbClr val="FBAE40"/>
          </p15:clr>
        </p15:guide>
        <p15:guide id="13" orient="horz" pos="115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3" name="Snip and Round Single Corner Rectangle 22">
            <a:extLst>
              <a:ext uri="{FF2B5EF4-FFF2-40B4-BE49-F238E27FC236}">
                <a16:creationId xmlns:a16="http://schemas.microsoft.com/office/drawing/2014/main" id="{0ED9DF48-423F-F920-007A-33A347572991}"/>
              </a:ext>
            </a:extLst>
          </p:cNvPr>
          <p:cNvSpPr/>
          <p:nvPr userDrawn="1"/>
        </p:nvSpPr>
        <p:spPr>
          <a:xfrm rot="5400000">
            <a:off x="-2955182" y="6174530"/>
            <a:ext cx="15983048" cy="10072693"/>
          </a:xfrm>
          <a:prstGeom prst="snipRoundRect">
            <a:avLst>
              <a:gd name="adj1" fmla="val 1006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and Round Single Corner Rectangle 23">
            <a:extLst>
              <a:ext uri="{FF2B5EF4-FFF2-40B4-BE49-F238E27FC236}">
                <a16:creationId xmlns:a16="http://schemas.microsoft.com/office/drawing/2014/main" id="{0C8A8AC2-FA11-47BA-9FEB-8F1C5ADD41BD}"/>
              </a:ext>
            </a:extLst>
          </p:cNvPr>
          <p:cNvSpPr/>
          <p:nvPr userDrawn="1"/>
        </p:nvSpPr>
        <p:spPr>
          <a:xfrm rot="5400000">
            <a:off x="7501698" y="6402795"/>
            <a:ext cx="15983049" cy="9616162"/>
          </a:xfrm>
          <a:prstGeom prst="snipRoundRect">
            <a:avLst>
              <a:gd name="adj1" fmla="val 106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and Round Single Corner Rectangle 24">
            <a:extLst>
              <a:ext uri="{FF2B5EF4-FFF2-40B4-BE49-F238E27FC236}">
                <a16:creationId xmlns:a16="http://schemas.microsoft.com/office/drawing/2014/main" id="{B14D006A-A3EE-9584-C8ED-D691F147FBDC}"/>
              </a:ext>
            </a:extLst>
          </p:cNvPr>
          <p:cNvSpPr/>
          <p:nvPr userDrawn="1"/>
        </p:nvSpPr>
        <p:spPr>
          <a:xfrm rot="5400000">
            <a:off x="17708017" y="6413629"/>
            <a:ext cx="15977016" cy="9600525"/>
          </a:xfrm>
          <a:prstGeom prst="snipRoundRect">
            <a:avLst>
              <a:gd name="adj1" fmla="val 10098"/>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and Round Single Corner Rectangle 25">
            <a:extLst>
              <a:ext uri="{FF2B5EF4-FFF2-40B4-BE49-F238E27FC236}">
                <a16:creationId xmlns:a16="http://schemas.microsoft.com/office/drawing/2014/main" id="{E9132327-AFF2-F596-BB2F-8FBE0C45CDB1}"/>
              </a:ext>
            </a:extLst>
          </p:cNvPr>
          <p:cNvSpPr/>
          <p:nvPr userDrawn="1"/>
        </p:nvSpPr>
        <p:spPr>
          <a:xfrm rot="5400000">
            <a:off x="28140024" y="6194426"/>
            <a:ext cx="15979776" cy="10036175"/>
          </a:xfrm>
          <a:prstGeom prst="snipRoundRect">
            <a:avLst>
              <a:gd name="adj1" fmla="val 9343"/>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170067908"/>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197538173"/>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
        <p:nvSpPr>
          <p:cNvPr id="16" name="Snip and Round Single Corner Rectangle 15">
            <a:extLst>
              <a:ext uri="{FF2B5EF4-FFF2-40B4-BE49-F238E27FC236}">
                <a16:creationId xmlns:a16="http://schemas.microsoft.com/office/drawing/2014/main" id="{9E8071C7-5720-215C-066F-6759950DF1F1}"/>
              </a:ext>
            </a:extLst>
          </p:cNvPr>
          <p:cNvSpPr/>
          <p:nvPr userDrawn="1"/>
        </p:nvSpPr>
        <p:spPr>
          <a:xfrm rot="10800000" flipV="1">
            <a:off x="14" y="18730025"/>
            <a:ext cx="3688078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7B56CBB-3101-23D4-11A2-11B87AA81066}"/>
              </a:ext>
            </a:extLst>
          </p:cNvPr>
          <p:cNvGrpSpPr/>
          <p:nvPr userDrawn="1"/>
        </p:nvGrpSpPr>
        <p:grpSpPr>
          <a:xfrm>
            <a:off x="0" y="14316"/>
            <a:ext cx="41148000" cy="2816134"/>
            <a:chOff x="1" y="-4527"/>
            <a:chExt cx="43891200" cy="4917131"/>
          </a:xfrm>
        </p:grpSpPr>
        <p:sp>
          <p:nvSpPr>
            <p:cNvPr id="19" name="Snip and Round Single Corner Rectangle 18">
              <a:extLst>
                <a:ext uri="{FF2B5EF4-FFF2-40B4-BE49-F238E27FC236}">
                  <a16:creationId xmlns:a16="http://schemas.microsoft.com/office/drawing/2014/main" id="{17F65199-01E7-3E52-A9D4-F58E959AFCCC}"/>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
              <a:extLst>
                <a:ext uri="{FF2B5EF4-FFF2-40B4-BE49-F238E27FC236}">
                  <a16:creationId xmlns:a16="http://schemas.microsoft.com/office/drawing/2014/main" id="{A9FD07DE-7216-28FE-D88F-6BB6C8D4705D}"/>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5">
              <a:extLst>
                <a:ext uri="{FF2B5EF4-FFF2-40B4-BE49-F238E27FC236}">
                  <a16:creationId xmlns:a16="http://schemas.microsoft.com/office/drawing/2014/main" id="{2EF4CC3D-8C23-AD10-EFFA-553BD68FFDFE}"/>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22" name="Text Box 14">
            <a:extLst>
              <a:ext uri="{FF2B5EF4-FFF2-40B4-BE49-F238E27FC236}">
                <a16:creationId xmlns:a16="http://schemas.microsoft.com/office/drawing/2014/main" id="{9B4B786A-D128-B2B1-87FD-40EB87123F67}"/>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81C67D58-2666-F755-48D4-BBB8F4706E76}"/>
              </a:ext>
            </a:extLst>
          </p:cNvPr>
          <p:cNvSpPr/>
          <p:nvPr userDrawn="1"/>
        </p:nvSpPr>
        <p:spPr>
          <a:xfrm rot="5400000">
            <a:off x="-2955177" y="6177802"/>
            <a:ext cx="15983048" cy="10072693"/>
          </a:xfrm>
          <a:prstGeom prst="snipRoundRect">
            <a:avLst>
              <a:gd name="adj1" fmla="val 8246"/>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840888B2-D4DD-C825-4B9B-9730BF3DEEC3}"/>
              </a:ext>
            </a:extLst>
          </p:cNvPr>
          <p:cNvSpPr/>
          <p:nvPr userDrawn="1"/>
        </p:nvSpPr>
        <p:spPr>
          <a:xfrm rot="5400000">
            <a:off x="12591030" y="1329671"/>
            <a:ext cx="15983048" cy="19772670"/>
          </a:xfrm>
          <a:prstGeom prst="snipRoundRect">
            <a:avLst>
              <a:gd name="adj1" fmla="val 548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A4811A3E-C43F-64B8-4BBC-D29B17400558}"/>
              </a:ext>
            </a:extLst>
          </p:cNvPr>
          <p:cNvSpPr/>
          <p:nvPr userDrawn="1"/>
        </p:nvSpPr>
        <p:spPr>
          <a:xfrm rot="5400000">
            <a:off x="28163675" y="6177803"/>
            <a:ext cx="15983048" cy="10072693"/>
          </a:xfrm>
          <a:prstGeom prst="snipRoundRect">
            <a:avLst>
              <a:gd name="adj1" fmla="val 8246"/>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E708546-3873-364D-3BEC-C143A1A7597A}"/>
              </a:ext>
            </a:extLst>
          </p:cNvPr>
          <p:cNvGraphicFramePr>
            <a:graphicFrameLocks noGrp="1"/>
          </p:cNvGraphicFramePr>
          <p:nvPr userDrawn="1">
            <p:extLst>
              <p:ext uri="{D42A27DB-BD31-4B8C-83A1-F6EECF244321}">
                <p14:modId xmlns:p14="http://schemas.microsoft.com/office/powerpoint/2010/main" val="63851730"/>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86C1E656-3876-433A-748D-FFBFD856BA5B}"/>
              </a:ext>
            </a:extLst>
          </p:cNvPr>
          <p:cNvGraphicFramePr>
            <a:graphicFrameLocks noGrp="1"/>
          </p:cNvGraphicFramePr>
          <p:nvPr userDrawn="1">
            <p:extLst>
              <p:ext uri="{D42A27DB-BD31-4B8C-83A1-F6EECF244321}">
                <p14:modId xmlns:p14="http://schemas.microsoft.com/office/powerpoint/2010/main" val="2068891417"/>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15">
            <a:extLst>
              <a:ext uri="{FF2B5EF4-FFF2-40B4-BE49-F238E27FC236}">
                <a16:creationId xmlns:a16="http://schemas.microsoft.com/office/drawing/2014/main" id="{24E78A05-0A69-BDBB-AAF2-43F62BFF8DBD}"/>
              </a:ext>
            </a:extLst>
          </p:cNvPr>
          <p:cNvSpPr/>
          <p:nvPr userDrawn="1"/>
        </p:nvSpPr>
        <p:spPr>
          <a:xfrm rot="10800000" flipV="1">
            <a:off x="14" y="18730025"/>
            <a:ext cx="3688078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E506350-B27E-4504-6010-B7590ED52C27}"/>
              </a:ext>
            </a:extLst>
          </p:cNvPr>
          <p:cNvGrpSpPr/>
          <p:nvPr userDrawn="1"/>
        </p:nvGrpSpPr>
        <p:grpSpPr>
          <a:xfrm>
            <a:off x="0" y="14316"/>
            <a:ext cx="41148000" cy="2816134"/>
            <a:chOff x="1" y="-4527"/>
            <a:chExt cx="43891200" cy="4917131"/>
          </a:xfrm>
        </p:grpSpPr>
        <p:sp>
          <p:nvSpPr>
            <p:cNvPr id="12" name="Snip and Round Single Corner Rectangle 11">
              <a:extLst>
                <a:ext uri="{FF2B5EF4-FFF2-40B4-BE49-F238E27FC236}">
                  <a16:creationId xmlns:a16="http://schemas.microsoft.com/office/drawing/2014/main" id="{00F6610C-2038-0C9D-08E2-64DE62915F98}"/>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D54437C4-5BC0-6864-B716-AFBBBE9B95BC}"/>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5">
              <a:extLst>
                <a:ext uri="{FF2B5EF4-FFF2-40B4-BE49-F238E27FC236}">
                  <a16:creationId xmlns:a16="http://schemas.microsoft.com/office/drawing/2014/main" id="{D19CE75B-80BB-B458-F170-08ED4837C757}"/>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Text Box 14">
            <a:extLst>
              <a:ext uri="{FF2B5EF4-FFF2-40B4-BE49-F238E27FC236}">
                <a16:creationId xmlns:a16="http://schemas.microsoft.com/office/drawing/2014/main" id="{2B01E400-2CF1-5829-3A1D-E770BD5F0EFC}"/>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A2E1CFA1-967B-60B5-0222-4325F37D939C}"/>
              </a:ext>
            </a:extLst>
          </p:cNvPr>
          <p:cNvSpPr/>
          <p:nvPr userDrawn="1"/>
        </p:nvSpPr>
        <p:spPr>
          <a:xfrm rot="5400000">
            <a:off x="-1222424" y="4445049"/>
            <a:ext cx="15983048" cy="13538199"/>
          </a:xfrm>
          <a:prstGeom prst="snipRoundRect">
            <a:avLst>
              <a:gd name="adj1" fmla="val 629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8DE78606-18F4-AC05-A1EF-CA5396508D60}"/>
              </a:ext>
            </a:extLst>
          </p:cNvPr>
          <p:cNvSpPr/>
          <p:nvPr userDrawn="1"/>
        </p:nvSpPr>
        <p:spPr>
          <a:xfrm rot="5400000">
            <a:off x="26411902" y="4498333"/>
            <a:ext cx="15983048" cy="13489147"/>
          </a:xfrm>
          <a:prstGeom prst="snipRoundRect">
            <a:avLst>
              <a:gd name="adj1" fmla="val 5986"/>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A3F365B3-E883-0125-2800-02B52BB1B418}"/>
              </a:ext>
            </a:extLst>
          </p:cNvPr>
          <p:cNvSpPr/>
          <p:nvPr userDrawn="1"/>
        </p:nvSpPr>
        <p:spPr>
          <a:xfrm rot="5400000">
            <a:off x="12610913" y="4870721"/>
            <a:ext cx="15983048" cy="12801879"/>
          </a:xfrm>
          <a:prstGeom prst="snipRoundRect">
            <a:avLst>
              <a:gd name="adj1" fmla="val 650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36C6C432-4573-1AEE-389F-B0917CA6F20E}"/>
              </a:ext>
            </a:extLst>
          </p:cNvPr>
          <p:cNvGraphicFramePr>
            <a:graphicFrameLocks noGrp="1"/>
          </p:cNvGraphicFramePr>
          <p:nvPr userDrawn="1">
            <p:extLst>
              <p:ext uri="{D42A27DB-BD31-4B8C-83A1-F6EECF244321}">
                <p14:modId xmlns:p14="http://schemas.microsoft.com/office/powerpoint/2010/main" val="63851730"/>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1CC07C57-8FC5-0D21-DAD9-CF220057E6AF}"/>
              </a:ext>
            </a:extLst>
          </p:cNvPr>
          <p:cNvGraphicFramePr>
            <a:graphicFrameLocks noGrp="1"/>
          </p:cNvGraphicFramePr>
          <p:nvPr userDrawn="1">
            <p:extLst>
              <p:ext uri="{D42A27DB-BD31-4B8C-83A1-F6EECF244321}">
                <p14:modId xmlns:p14="http://schemas.microsoft.com/office/powerpoint/2010/main" val="2068891417"/>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15">
            <a:extLst>
              <a:ext uri="{FF2B5EF4-FFF2-40B4-BE49-F238E27FC236}">
                <a16:creationId xmlns:a16="http://schemas.microsoft.com/office/drawing/2014/main" id="{D1BD2F3F-05ED-44AC-424D-525014CB4D14}"/>
              </a:ext>
            </a:extLst>
          </p:cNvPr>
          <p:cNvSpPr/>
          <p:nvPr userDrawn="1"/>
        </p:nvSpPr>
        <p:spPr>
          <a:xfrm rot="10800000" flipV="1">
            <a:off x="14" y="18730025"/>
            <a:ext cx="3688078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E29834D-4CD6-051B-B0AB-B03E300CEE46}"/>
              </a:ext>
            </a:extLst>
          </p:cNvPr>
          <p:cNvGrpSpPr/>
          <p:nvPr userDrawn="1"/>
        </p:nvGrpSpPr>
        <p:grpSpPr>
          <a:xfrm>
            <a:off x="0" y="14316"/>
            <a:ext cx="41148000" cy="2816134"/>
            <a:chOff x="1" y="-4527"/>
            <a:chExt cx="43891200" cy="4917131"/>
          </a:xfrm>
        </p:grpSpPr>
        <p:sp>
          <p:nvSpPr>
            <p:cNvPr id="12" name="Snip and Round Single Corner Rectangle 11">
              <a:extLst>
                <a:ext uri="{FF2B5EF4-FFF2-40B4-BE49-F238E27FC236}">
                  <a16:creationId xmlns:a16="http://schemas.microsoft.com/office/drawing/2014/main" id="{5559FBB1-8F7C-8165-9B65-068F37FB1A77}"/>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5D2B1774-9B99-B091-9F0B-ADA70C9C5E04}"/>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5">
              <a:extLst>
                <a:ext uri="{FF2B5EF4-FFF2-40B4-BE49-F238E27FC236}">
                  <a16:creationId xmlns:a16="http://schemas.microsoft.com/office/drawing/2014/main" id="{69916542-D9C8-D41C-C692-6D5D4558C521}"/>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Text Box 14">
            <a:extLst>
              <a:ext uri="{FF2B5EF4-FFF2-40B4-BE49-F238E27FC236}">
                <a16:creationId xmlns:a16="http://schemas.microsoft.com/office/drawing/2014/main" id="{2CF67895-DEE3-7308-EC3C-71A95F22B11B}"/>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4DCFC0-9EC0-2DB7-4869-188FFBEDB698}"/>
              </a:ext>
            </a:extLst>
          </p:cNvPr>
          <p:cNvGraphicFramePr>
            <a:graphicFrameLocks noGrp="1"/>
          </p:cNvGraphicFramePr>
          <p:nvPr userDrawn="1">
            <p:extLst>
              <p:ext uri="{D42A27DB-BD31-4B8C-83A1-F6EECF244321}">
                <p14:modId xmlns:p14="http://schemas.microsoft.com/office/powerpoint/2010/main" val="63851730"/>
              </p:ext>
            </p:extLst>
          </p:nvPr>
        </p:nvGraphicFramePr>
        <p:xfrm>
          <a:off x="-8484349" y="45600"/>
          <a:ext cx="7470323" cy="19172713"/>
        </p:xfrm>
        <a:graphic>
          <a:graphicData uri="http://schemas.openxmlformats.org/drawingml/2006/table">
            <a:tbl>
              <a:tblPr firstRow="1" bandRow="1">
                <a:tableStyleId>{5C22544A-7EE6-4342-B048-85BDC9FD1C3A}</a:tableStyleId>
              </a:tblPr>
              <a:tblGrid>
                <a:gridCol w="3203215">
                  <a:extLst>
                    <a:ext uri="{9D8B030D-6E8A-4147-A177-3AD203B41FA5}">
                      <a16:colId xmlns:a16="http://schemas.microsoft.com/office/drawing/2014/main" val="20000"/>
                    </a:ext>
                  </a:extLst>
                </a:gridCol>
                <a:gridCol w="4267108">
                  <a:extLst>
                    <a:ext uri="{9D8B030D-6E8A-4147-A177-3AD203B41FA5}">
                      <a16:colId xmlns:a16="http://schemas.microsoft.com/office/drawing/2014/main" val="20001"/>
                    </a:ext>
                  </a:extLst>
                </a:gridCol>
              </a:tblGrid>
              <a:tr h="71204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1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277202">
                <a:tc gridSpan="2">
                  <a:txBody>
                    <a:bodyPr/>
                    <a:lstStyle/>
                    <a:p>
                      <a:pPr defTabSz="3765639"/>
                      <a:r>
                        <a:rPr lang="en-US" sz="1200" b="0" i="0" dirty="0">
                          <a:solidFill>
                            <a:srgbClr val="D9D9D9"/>
                          </a:solidFill>
                          <a:latin typeface="Arial"/>
                          <a:cs typeface="Arial"/>
                        </a:rPr>
                        <a:t>This PowerPoint template is designed to create a </a:t>
                      </a:r>
                      <a:r>
                        <a:rPr lang="en-US" sz="1200" b="1" i="0" dirty="0">
                          <a:solidFill>
                            <a:srgbClr val="FFC000"/>
                          </a:solidFill>
                          <a:latin typeface="Arial"/>
                          <a:cs typeface="Arial"/>
                        </a:rPr>
                        <a:t>36"x48" </a:t>
                      </a:r>
                      <a:r>
                        <a:rPr lang="en-US" sz="1200" b="0" i="0" dirty="0">
                          <a:solidFill>
                            <a:srgbClr val="D9D9D9"/>
                          </a:solidFill>
                          <a:latin typeface="Arial"/>
                          <a:cs typeface="Arial"/>
                        </a:rPr>
                        <a:t>research poster. Simply add your title, subtitle, text, tables, charts, and photos to customize your poster.</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To assist you in the design process and address any poster-related questions, we offer a series of online tutorials. Visit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select the </a:t>
                      </a:r>
                      <a:r>
                        <a:rPr lang="en-US" sz="1200" b="1" i="0" dirty="0">
                          <a:solidFill>
                            <a:srgbClr val="FFC000"/>
                          </a:solidFill>
                          <a:latin typeface="Arial"/>
                          <a:cs typeface="Arial"/>
                        </a:rPr>
                        <a:t>Tutorials </a:t>
                      </a:r>
                      <a:r>
                        <a:rPr lang="en-US" sz="1200" b="0" i="0" dirty="0">
                          <a:solidFill>
                            <a:srgbClr val="D9D9D9"/>
                          </a:solidFill>
                          <a:latin typeface="Arial"/>
                          <a:cs typeface="Arial"/>
                        </a:rPr>
                        <a:t>tab for detailed guidance.</a:t>
                      </a:r>
                    </a:p>
                    <a:p>
                      <a:pPr defTabSz="3765639"/>
                      <a:endParaRPr lang="en-US" sz="1200" b="0" i="0" dirty="0">
                        <a:solidFill>
                          <a:srgbClr val="D9D9D9"/>
                        </a:solidFill>
                        <a:latin typeface="Arial"/>
                        <a:cs typeface="Arial"/>
                      </a:endParaRPr>
                    </a:p>
                    <a:p>
                      <a:pPr defTabSz="3765639"/>
                      <a:r>
                        <a:rPr lang="en-US" sz="1200" b="0" i="0" dirty="0">
                          <a:solidFill>
                            <a:srgbClr val="D9D9D9"/>
                          </a:solidFill>
                          <a:latin typeface="Arial"/>
                          <a:cs typeface="Arial"/>
                        </a:rPr>
                        <a:t>For same-day professional printing of your poster, go to </a:t>
                      </a:r>
                      <a:r>
                        <a:rPr lang="en-US" sz="1200" b="1" i="0" dirty="0" err="1">
                          <a:solidFill>
                            <a:srgbClr val="FFC000"/>
                          </a:solidFill>
                          <a:latin typeface="Arial"/>
                          <a:cs typeface="Arial"/>
                        </a:rPr>
                        <a:t>PosterPresentations.com</a:t>
                      </a:r>
                      <a:r>
                        <a:rPr lang="en-US" sz="1200" b="1" i="0" dirty="0">
                          <a:solidFill>
                            <a:srgbClr val="FFC000"/>
                          </a:solidFill>
                          <a:latin typeface="Arial"/>
                          <a:cs typeface="Arial"/>
                        </a:rPr>
                        <a:t> </a:t>
                      </a:r>
                      <a:r>
                        <a:rPr lang="en-US" sz="1200" b="0" i="0" dirty="0">
                          <a:solidFill>
                            <a:srgbClr val="D9D9D9"/>
                          </a:solidFill>
                          <a:latin typeface="Arial"/>
                          <a:cs typeface="Arial"/>
                        </a:rPr>
                        <a:t>and click on the ”</a:t>
                      </a:r>
                      <a:r>
                        <a:rPr lang="en-US" sz="1200" b="1" i="0" dirty="0">
                          <a:solidFill>
                            <a:srgbClr val="FFC000"/>
                          </a:solidFill>
                          <a:latin typeface="Arial"/>
                          <a:cs typeface="Arial"/>
                        </a:rPr>
                        <a:t>PRINT</a:t>
                      </a:r>
                      <a:r>
                        <a:rPr lang="en-US" sz="1200" b="0" i="0" dirty="0">
                          <a:solidFill>
                            <a:srgbClr val="D9D9D9"/>
                          </a:solidFill>
                          <a:latin typeface="Arial"/>
                          <a:cs typeface="Arial"/>
                        </a:rPr>
                        <a:t>” button or click on any of our poster options.</a:t>
                      </a:r>
                      <a:endParaRPr lang="en-US" sz="1200" b="0" dirty="0">
                        <a:solidFill>
                          <a:srgbClr val="D9D9D9"/>
                        </a:solidFill>
                        <a:latin typeface="Arial"/>
                        <a:cs typeface="Arial"/>
                      </a:endParaRPr>
                    </a:p>
                  </a:txBody>
                  <a:tcPr marL="171450" marR="85725" marT="80010" marB="2667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449577">
                <a:tc>
                  <a:txBody>
                    <a:bodyPr/>
                    <a:lstStyle/>
                    <a:p>
                      <a:pPr algn="ctr"/>
                      <a:endParaRPr lang="en-US" sz="1200" dirty="0">
                        <a:solidFill>
                          <a:srgbClr val="1F3A4E"/>
                        </a:solidFill>
                      </a:endParaRPr>
                    </a:p>
                    <a:p>
                      <a:pPr algn="ctr"/>
                      <a:endParaRPr lang="en-US" sz="12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42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85725" marR="85725" marT="26670" marB="2667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p>
                  </a:txBody>
                  <a:tcPr marL="171450" marR="85725" marT="80010" marB="26670">
                    <a:solidFill>
                      <a:srgbClr val="010101"/>
                    </a:solidFill>
                  </a:tcPr>
                </a:tc>
                <a:extLst>
                  <a:ext uri="{0D108BD9-81ED-4DB2-BD59-A6C34878D82A}">
                    <a16:rowId xmlns:a16="http://schemas.microsoft.com/office/drawing/2014/main" val="10008"/>
                  </a:ext>
                </a:extLst>
              </a:tr>
              <a:tr h="2443090">
                <a:tc>
                  <a:txBody>
                    <a:bodyPr/>
                    <a:lstStyle/>
                    <a:p>
                      <a:endParaRPr lang="en-US" sz="1200" dirty="0">
                        <a:solidFill>
                          <a:srgbClr val="1F3A4E"/>
                        </a:solidFill>
                      </a:endParaRPr>
                    </a:p>
                  </a:txBody>
                  <a:tcPr marL="85725" marR="85725" marT="26670" marB="26670">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3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200" b="0" baseline="0" dirty="0">
                        <a:solidFill>
                          <a:srgbClr val="D9D9D9"/>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71450" marR="85725" marT="80010" marB="26670">
                    <a:solidFill>
                      <a:srgbClr val="010101"/>
                    </a:solidFill>
                  </a:tcPr>
                </a:tc>
                <a:extLst>
                  <a:ext uri="{0D108BD9-81ED-4DB2-BD59-A6C34878D82A}">
                    <a16:rowId xmlns:a16="http://schemas.microsoft.com/office/drawing/2014/main" val="10001"/>
                  </a:ext>
                </a:extLst>
              </a:tr>
              <a:tr h="116876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85725" marR="85725" marT="26670" marB="2667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07363">
                <a:tc>
                  <a:txBody>
                    <a:bodyPr/>
                    <a:lstStyle/>
                    <a:p>
                      <a:endParaRPr lang="en-US" sz="1200" dirty="0">
                        <a:solidFill>
                          <a:srgbClr val="1F3A4E"/>
                        </a:solidFill>
                      </a:endParaRPr>
                    </a:p>
                  </a:txBody>
                  <a:tcPr marL="85725" marR="85725" marT="26670" marB="26670">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200" b="0" baseline="0" dirty="0">
                        <a:solidFill>
                          <a:srgbClr val="D9D9D9"/>
                        </a:solidFill>
                        <a:latin typeface="Arial" panose="020B0604020202020204" pitchFamily="34" charset="0"/>
                        <a:cs typeface="Arial" panose="020B0604020202020204" pitchFamily="34" charset="0"/>
                      </a:endParaRPr>
                    </a:p>
                  </a:txBody>
                  <a:tcPr marL="171450" marR="85725" marT="80010" marB="26670">
                    <a:solidFill>
                      <a:srgbClr val="010101"/>
                    </a:solidFill>
                  </a:tcPr>
                </a:tc>
                <a:extLst>
                  <a:ext uri="{0D108BD9-81ED-4DB2-BD59-A6C34878D82A}">
                    <a16:rowId xmlns:a16="http://schemas.microsoft.com/office/drawing/2014/main" val="10003"/>
                  </a:ext>
                </a:extLst>
              </a:tr>
              <a:tr h="2073611">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200" baseline="0" dirty="0">
                        <a:solidFill>
                          <a:srgbClr val="D9D9D9"/>
                        </a:solidFill>
                        <a:latin typeface="Arial" panose="020B0604020202020204" pitchFamily="34" charset="0"/>
                        <a:cs typeface="Arial" panose="020B0604020202020204" pitchFamily="34" charset="0"/>
                      </a:endParaRPr>
                    </a:p>
                    <a:p>
                      <a:r>
                        <a:rPr lang="en-US" sz="1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85725" marR="85725" marT="26670" marB="2667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71450" marR="85725" marT="80010" marB="2667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228519">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71450" marR="85725" marT="80010" marB="2667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025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71450" marR="85725" marT="80010" marB="2667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70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71450" marR="85725" marT="80010" marB="2667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C5F509BB-8ED6-9DBF-5614-D6699FB20734}"/>
              </a:ext>
            </a:extLst>
          </p:cNvPr>
          <p:cNvGraphicFramePr>
            <a:graphicFrameLocks noGrp="1"/>
          </p:cNvGraphicFramePr>
          <p:nvPr userDrawn="1">
            <p:extLst>
              <p:ext uri="{D42A27DB-BD31-4B8C-83A1-F6EECF244321}">
                <p14:modId xmlns:p14="http://schemas.microsoft.com/office/powerpoint/2010/main" val="2068891417"/>
              </p:ext>
            </p:extLst>
          </p:nvPr>
        </p:nvGraphicFramePr>
        <p:xfrm>
          <a:off x="42136217" y="1"/>
          <a:ext cx="8084787" cy="19202399"/>
        </p:xfrm>
        <a:graphic>
          <a:graphicData uri="http://schemas.openxmlformats.org/drawingml/2006/table">
            <a:tbl>
              <a:tblPr firstRow="1" bandRow="1">
                <a:tableStyleId>{5C22544A-7EE6-4342-B048-85BDC9FD1C3A}</a:tableStyleId>
              </a:tblPr>
              <a:tblGrid>
                <a:gridCol w="3615841">
                  <a:extLst>
                    <a:ext uri="{9D8B030D-6E8A-4147-A177-3AD203B41FA5}">
                      <a16:colId xmlns:a16="http://schemas.microsoft.com/office/drawing/2014/main" val="20000"/>
                    </a:ext>
                  </a:extLst>
                </a:gridCol>
                <a:gridCol w="552246">
                  <a:extLst>
                    <a:ext uri="{9D8B030D-6E8A-4147-A177-3AD203B41FA5}">
                      <a16:colId xmlns:a16="http://schemas.microsoft.com/office/drawing/2014/main" val="3519466302"/>
                    </a:ext>
                  </a:extLst>
                </a:gridCol>
                <a:gridCol w="3916700">
                  <a:extLst>
                    <a:ext uri="{9D8B030D-6E8A-4147-A177-3AD203B41FA5}">
                      <a16:colId xmlns:a16="http://schemas.microsoft.com/office/drawing/2014/main" val="4164475170"/>
                    </a:ext>
                  </a:extLst>
                </a:gridCol>
              </a:tblGrid>
              <a:tr h="80015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300" b="0" spc="600" dirty="0">
                          <a:solidFill>
                            <a:srgbClr val="1F3A4E"/>
                          </a:solidFill>
                          <a:latin typeface="Arial Black" panose="020B0A04020102020204" pitchFamily="34" charset="0"/>
                        </a:rPr>
                        <a:t>QUICK START GUIDE</a:t>
                      </a:r>
                      <a:br>
                        <a:rPr lang="en-US" sz="23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300" b="1" spc="600" dirty="0">
                        <a:solidFill>
                          <a:schemeClr val="bg1"/>
                        </a:solidFill>
                        <a:latin typeface="Trebuchet MS" pitchFamily="34" charset="0"/>
                      </a:endParaRPr>
                    </a:p>
                  </a:txBody>
                  <a:tcPr marL="171450" marR="85725" marT="80010" marB="2667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15673">
                <a:tc>
                  <a:txBody>
                    <a:bodyPr/>
                    <a:lstStyle/>
                    <a:p>
                      <a:endParaRPr lang="en-US" sz="1200" u="none" dirty="0">
                        <a:solidFill>
                          <a:srgbClr val="FFC000"/>
                        </a:solidFill>
                      </a:endParaRPr>
                    </a:p>
                  </a:txBody>
                  <a:tcPr marL="171450" marR="85725" marT="80010" marB="2667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200" u="none" dirty="0">
                        <a:solidFill>
                          <a:srgbClr val="FFC000"/>
                        </a:solidFill>
                      </a:endParaRPr>
                    </a:p>
                  </a:txBody>
                  <a:tcPr marL="171450" marR="85725" marT="80010" marB="2667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41399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71450" marR="85725" marT="80010" marB="2667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71450" marR="85725" marT="80010" marB="2667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430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panose="020B0604020202020204" pitchFamily="34" charset="0"/>
                        <a:cs typeface="Arial" panose="020B0604020202020204" pitchFamily="34" charset="0"/>
                      </a:endParaRPr>
                    </a:p>
                  </a:txBody>
                  <a:tcPr marL="171450" marR="85725" marT="80010" marB="2667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5860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400" noProof="0" dirty="0">
                          <a:solidFill>
                            <a:srgbClr val="D9D9D9"/>
                          </a:solidFill>
                          <a:latin typeface="Arial" panose="020B0604020202020204" pitchFamily="34" charset="0"/>
                          <a:cs typeface="Arial" panose="020B0604020202020204" pitchFamily="34" charset="0"/>
                        </a:rPr>
                      </a:br>
                      <a:r>
                        <a:rPr lang="en-US" sz="1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71450" marR="85725" marT="80010" marB="2667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713885">
                <a:tc>
                  <a:txBody>
                    <a:bodyPr/>
                    <a:lstStyle/>
                    <a:p>
                      <a:r>
                        <a:rPr lang="en-US" sz="1600" b="1" dirty="0">
                          <a:solidFill>
                            <a:srgbClr val="FFC000"/>
                          </a:solidFill>
                          <a:latin typeface="Arial" panose="020B0604020202020204" pitchFamily="34" charset="0"/>
                          <a:cs typeface="Arial" panose="020B0604020202020204" pitchFamily="34" charset="0"/>
                        </a:rPr>
                        <a:t>How to</a:t>
                      </a:r>
                      <a:r>
                        <a:rPr lang="en-US" sz="1600" b="1" baseline="0" dirty="0">
                          <a:solidFill>
                            <a:srgbClr val="FFC000"/>
                          </a:solidFill>
                          <a:latin typeface="Arial" panose="020B0604020202020204" pitchFamily="34" charset="0"/>
                          <a:cs typeface="Arial" panose="020B0604020202020204" pitchFamily="34" charset="0"/>
                        </a:rPr>
                        <a:t> preview your poster prior to printing</a:t>
                      </a:r>
                      <a:endParaRPr lang="en-US" sz="1600" b="1" dirty="0">
                        <a:solidFill>
                          <a:srgbClr val="FFC000"/>
                        </a:solidFill>
                        <a:latin typeface="Arial" panose="020B0604020202020204" pitchFamily="34" charset="0"/>
                        <a:cs typeface="Arial" panose="020B0604020202020204" pitchFamily="34" charset="0"/>
                      </a:endParaRPr>
                    </a:p>
                    <a:p>
                      <a:r>
                        <a:rPr lang="en-US" sz="1400" dirty="0">
                          <a:solidFill>
                            <a:srgbClr val="D9D9D9"/>
                          </a:solidFill>
                          <a:latin typeface="Arial" panose="020B0604020202020204" pitchFamily="34" charset="0"/>
                          <a:cs typeface="Arial" panose="020B0604020202020204" pitchFamily="34" charset="0"/>
                        </a:rPr>
                        <a:t>You can preview your poster at any time by pressing the </a:t>
                      </a:r>
                      <a:r>
                        <a:rPr lang="en-US" sz="1400" b="1" dirty="0">
                          <a:solidFill>
                            <a:srgbClr val="FFC000"/>
                          </a:solidFill>
                          <a:latin typeface="Arial" panose="020B0604020202020204" pitchFamily="34" charset="0"/>
                          <a:cs typeface="Arial" panose="020B0604020202020204" pitchFamily="34" charset="0"/>
                        </a:rPr>
                        <a:t>F5 key </a:t>
                      </a:r>
                      <a:r>
                        <a:rPr lang="en-US" sz="1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400" b="1" dirty="0">
                          <a:solidFill>
                            <a:srgbClr val="FFC000"/>
                          </a:solidFill>
                          <a:latin typeface="Arial" panose="020B0604020202020204" pitchFamily="34" charset="0"/>
                          <a:cs typeface="Arial" panose="020B0604020202020204" pitchFamily="34" charset="0"/>
                        </a:rPr>
                        <a:t>ESC</a:t>
                      </a:r>
                      <a:r>
                        <a:rPr lang="en-US" sz="1400" dirty="0">
                          <a:solidFill>
                            <a:srgbClr val="D9D9D9"/>
                          </a:solidFill>
                          <a:latin typeface="Arial" panose="020B0604020202020204" pitchFamily="34" charset="0"/>
                          <a:cs typeface="Arial" panose="020B0604020202020204" pitchFamily="34" charset="0"/>
                        </a:rPr>
                        <a:t> key.</a:t>
                      </a:r>
                    </a:p>
                  </a:txBody>
                  <a:tcPr marL="171450" marR="85725" marT="80010" marB="26670">
                    <a:solidFill>
                      <a:srgbClr val="010101"/>
                    </a:solidFill>
                  </a:tcPr>
                </a:tc>
                <a:tc gridSpan="2">
                  <a:txBody>
                    <a:bodyPr/>
                    <a:lstStyle/>
                    <a:p>
                      <a:pPr algn="ctr"/>
                      <a:r>
                        <a:rPr lang="en-US" sz="6800" b="1" dirty="0">
                          <a:solidFill>
                            <a:srgbClr val="D9D9D9"/>
                          </a:solidFill>
                          <a:latin typeface="Arial" panose="020B0604020202020204" pitchFamily="34" charset="0"/>
                          <a:cs typeface="Arial" panose="020B0604020202020204" pitchFamily="34" charset="0"/>
                        </a:rPr>
                        <a:t>F5</a:t>
                      </a:r>
                      <a:br>
                        <a:rPr lang="en-US" sz="68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(Windows)</a:t>
                      </a:r>
                      <a:br>
                        <a:rPr lang="en-US" sz="1600" b="1" dirty="0">
                          <a:solidFill>
                            <a:srgbClr val="D9D9D9"/>
                          </a:solidFill>
                          <a:latin typeface="Arial" panose="020B0604020202020204" pitchFamily="34" charset="0"/>
                          <a:cs typeface="Arial" panose="020B0604020202020204" pitchFamily="34" charset="0"/>
                        </a:rPr>
                      </a:br>
                      <a:r>
                        <a:rPr lang="en-US" sz="1600" b="1" dirty="0">
                          <a:solidFill>
                            <a:srgbClr val="D9D9D9"/>
                          </a:solidFill>
                          <a:latin typeface="Arial" panose="020B0604020202020204" pitchFamily="34" charset="0"/>
                          <a:cs typeface="Arial" panose="020B0604020202020204" pitchFamily="34" charset="0"/>
                        </a:rPr>
                        <a:t>Or click on the SLIDESHOW tab (Mac and Windows)</a:t>
                      </a:r>
                      <a:endParaRPr lang="en-US" sz="1400" dirty="0">
                        <a:solidFill>
                          <a:srgbClr val="D9D9D9"/>
                        </a:solidFill>
                        <a:latin typeface="Arial" panose="020B0604020202020204" pitchFamily="34" charset="0"/>
                        <a:cs typeface="Arial" panose="020B0604020202020204" pitchFamily="34" charset="0"/>
                      </a:endParaRPr>
                    </a:p>
                  </a:txBody>
                  <a:tcPr marL="171450" marR="85725" marT="80010" marB="2667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5547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To print your poster, visit </a:t>
                      </a:r>
                      <a:r>
                        <a:rPr lang="en-US" sz="1400" noProof="0" dirty="0" err="1">
                          <a:solidFill>
                            <a:srgbClr val="FFC000"/>
                          </a:solidFill>
                          <a:latin typeface="Arial"/>
                          <a:cs typeface="Arial"/>
                        </a:rPr>
                        <a:t>PosterPresentations.com</a:t>
                      </a:r>
                      <a:r>
                        <a:rPr lang="en-US" sz="1400" noProof="0" dirty="0">
                          <a:solidFill>
                            <a:srgbClr val="FFC000"/>
                          </a:solidFill>
                          <a:latin typeface="Arial"/>
                          <a:cs typeface="Arial"/>
                        </a:rPr>
                        <a:t> </a:t>
                      </a:r>
                      <a:r>
                        <a:rPr lang="en-US" sz="1400" noProof="0" dirty="0">
                          <a:solidFill>
                            <a:srgbClr val="D9D9D9"/>
                          </a:solidFill>
                          <a:latin typeface="Arial"/>
                          <a:cs typeface="Arial"/>
                        </a:rPr>
                        <a:t>and click the "</a:t>
                      </a:r>
                      <a:r>
                        <a:rPr lang="en-US" sz="1400" noProof="0" dirty="0">
                          <a:solidFill>
                            <a:srgbClr val="FFC000"/>
                          </a:solidFill>
                          <a:latin typeface="Arial"/>
                          <a:cs typeface="Arial"/>
                        </a:rPr>
                        <a:t>PRINT</a:t>
                      </a:r>
                      <a:r>
                        <a:rPr lang="en-US" sz="1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400" noProof="0" dirty="0">
                          <a:solidFill>
                            <a:srgbClr val="D9D9D9"/>
                          </a:solidFill>
                          <a:latin typeface="Arial"/>
                          <a:cs typeface="Arial"/>
                        </a:rPr>
                      </a:br>
                      <a:br>
                        <a:rPr lang="en-US" sz="1400" noProof="0" dirty="0">
                          <a:solidFill>
                            <a:srgbClr val="D9D9D9"/>
                          </a:solidFill>
                          <a:latin typeface="Arial"/>
                          <a:cs typeface="Arial"/>
                        </a:rPr>
                      </a:br>
                      <a:r>
                        <a:rPr lang="en-US" sz="1400" noProof="0" dirty="0">
                          <a:solidFill>
                            <a:srgbClr val="D9D9D9"/>
                          </a:solidFill>
                          <a:latin typeface="Arial"/>
                          <a:cs typeface="Arial"/>
                        </a:rPr>
                        <a:t>Go to </a:t>
                      </a:r>
                      <a:r>
                        <a:rPr lang="en-US" sz="1400" noProof="0" dirty="0" err="1">
                          <a:solidFill>
                            <a:srgbClr val="FFC000"/>
                          </a:solidFill>
                          <a:latin typeface="Arial"/>
                          <a:cs typeface="Arial"/>
                        </a:rPr>
                        <a:t>PosterPresentations.com</a:t>
                      </a:r>
                      <a:r>
                        <a:rPr lang="en-US" sz="1400" noProof="0" dirty="0">
                          <a:solidFill>
                            <a:srgbClr val="D9D9D9"/>
                          </a:solidFill>
                          <a:latin typeface="Arial"/>
                          <a:cs typeface="Arial"/>
                        </a:rPr>
                        <a:t> for more information.</a:t>
                      </a: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6736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noProof="0" dirty="0">
                          <a:solidFill>
                            <a:srgbClr val="FFC000"/>
                          </a:solidFill>
                          <a:latin typeface="Arial"/>
                          <a:cs typeface="Arial"/>
                        </a:rPr>
                        <a:t>https://</a:t>
                      </a:r>
                      <a:r>
                        <a:rPr lang="en-US" sz="1400" noProof="0" dirty="0" err="1">
                          <a:solidFill>
                            <a:srgbClr val="FFC000"/>
                          </a:solidFill>
                          <a:latin typeface="Arial"/>
                          <a:cs typeface="Arial"/>
                        </a:rPr>
                        <a:t>www.posterpresentations.com</a:t>
                      </a:r>
                      <a:r>
                        <a:rPr lang="en-US" sz="1400" noProof="0" dirty="0">
                          <a:solidFill>
                            <a:srgbClr val="FFC000"/>
                          </a:solidFill>
                          <a:latin typeface="Arial"/>
                          <a:cs typeface="Arial"/>
                        </a:rPr>
                        <a:t>/poster-presentation-services-for-conferences-and-</a:t>
                      </a:r>
                      <a:r>
                        <a:rPr lang="en-US" sz="1400" noProof="0" dirty="0" err="1">
                          <a:solidFill>
                            <a:srgbClr val="FFC000"/>
                          </a:solidFill>
                          <a:latin typeface="Arial"/>
                          <a:cs typeface="Arial"/>
                        </a:rPr>
                        <a:t>events.html</a:t>
                      </a:r>
                      <a:endParaRPr lang="en-US" sz="1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noProof="0" dirty="0">
                        <a:solidFill>
                          <a:srgbClr val="FFC000"/>
                        </a:solidFill>
                        <a:latin typeface="Arial"/>
                        <a:cs typeface="Arial"/>
                      </a:endParaRPr>
                    </a:p>
                  </a:txBody>
                  <a:tcPr marL="171450" marR="85725" marT="80010" marB="2667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937191">
                <a:tc gridSpan="3">
                  <a:txBody>
                    <a:bodyPr/>
                    <a:lstStyle/>
                    <a:p>
                      <a:endParaRPr lang="en-US" sz="1400" dirty="0">
                        <a:solidFill>
                          <a:srgbClr val="1F3A4E"/>
                        </a:solidFill>
                      </a:endParaRPr>
                    </a:p>
                  </a:txBody>
                  <a:tcPr marL="171450" marR="85725" marT="80010" marB="2667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63346">
                <a:tc gridSpan="2">
                  <a:txBody>
                    <a:bodyPr/>
                    <a:lstStyle/>
                    <a:p>
                      <a:pPr>
                        <a:lnSpc>
                          <a:spcPts val="2600"/>
                        </a:lnSpc>
                      </a:pPr>
                      <a:r>
                        <a:rPr lang="en-US" sz="1200" dirty="0">
                          <a:solidFill>
                            <a:schemeClr val="bg1">
                              <a:lumMod val="85000"/>
                            </a:schemeClr>
                          </a:solidFill>
                          <a:latin typeface="Arial"/>
                          <a:cs typeface="Arial"/>
                        </a:rPr>
                        <a:t>© 2025</a:t>
                      </a:r>
                      <a:r>
                        <a:rPr lang="en-US" sz="1200" baseline="0" dirty="0">
                          <a:solidFill>
                            <a:schemeClr val="bg1">
                              <a:lumMod val="85000"/>
                            </a:schemeClr>
                          </a:solidFill>
                          <a:latin typeface="Arial"/>
                          <a:cs typeface="Arial"/>
                        </a:rPr>
                        <a:t> </a:t>
                      </a:r>
                      <a:r>
                        <a:rPr lang="en-US" sz="1200" dirty="0" err="1">
                          <a:solidFill>
                            <a:schemeClr val="bg1">
                              <a:lumMod val="85000"/>
                            </a:schemeClr>
                          </a:solidFill>
                          <a:latin typeface="Arial"/>
                          <a:cs typeface="Arial"/>
                        </a:rPr>
                        <a:t>PosterPresentations.com</a:t>
                      </a:r>
                      <a:br>
                        <a:rPr lang="en-US" sz="1200" dirty="0">
                          <a:solidFill>
                            <a:schemeClr val="bg1">
                              <a:lumMod val="85000"/>
                            </a:schemeClr>
                          </a:solidFill>
                          <a:latin typeface="Arial"/>
                          <a:cs typeface="Arial"/>
                        </a:rPr>
                      </a:br>
                      <a:r>
                        <a:rPr lang="en-US" sz="1200" dirty="0">
                          <a:solidFill>
                            <a:schemeClr val="bg1">
                              <a:lumMod val="85000"/>
                            </a:schemeClr>
                          </a:solidFill>
                          <a:latin typeface="Arial"/>
                          <a:cs typeface="Arial"/>
                        </a:rPr>
                        <a:t>2117 Fourth Street ,</a:t>
                      </a:r>
                      <a:r>
                        <a:rPr lang="en-US" sz="1200" baseline="0" dirty="0">
                          <a:solidFill>
                            <a:schemeClr val="bg1">
                              <a:lumMod val="85000"/>
                            </a:schemeClr>
                          </a:solidFill>
                          <a:latin typeface="Arial"/>
                          <a:cs typeface="Arial"/>
                        </a:rPr>
                        <a:t> STE C        </a:t>
                      </a:r>
                    </a:p>
                    <a:p>
                      <a:pPr>
                        <a:lnSpc>
                          <a:spcPts val="2600"/>
                        </a:lnSpc>
                      </a:pPr>
                      <a:r>
                        <a:rPr lang="en-US" sz="1200" baseline="0" dirty="0">
                          <a:solidFill>
                            <a:schemeClr val="bg1">
                              <a:lumMod val="85000"/>
                            </a:schemeClr>
                          </a:solidFill>
                          <a:latin typeface="Arial"/>
                          <a:cs typeface="Arial"/>
                        </a:rPr>
                        <a:t>Berkeley CA 94710 USA</a:t>
                      </a:r>
                      <a:endParaRPr lang="en-US" sz="1200" dirty="0">
                        <a:solidFill>
                          <a:schemeClr val="bg1">
                            <a:lumMod val="85000"/>
                          </a:schemeClr>
                        </a:solidFill>
                        <a:latin typeface="Arial"/>
                        <a:cs typeface="Arial"/>
                      </a:endParaRPr>
                    </a:p>
                  </a:txBody>
                  <a:tcPr marL="171450" marR="85725" marT="80010" marB="2667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100" dirty="0">
                          <a:solidFill>
                            <a:schemeClr val="bg1"/>
                          </a:solidFill>
                          <a:latin typeface="Arial"/>
                          <a:cs typeface="Arial"/>
                        </a:rPr>
                        <a:t>For additional help, visit our online tutorials at </a:t>
                      </a:r>
                      <a:r>
                        <a:rPr lang="en-US" sz="800" dirty="0">
                          <a:solidFill>
                            <a:schemeClr val="bg1"/>
                          </a:solidFill>
                          <a:latin typeface="Arial"/>
                          <a:cs typeface="Arial"/>
                        </a:rPr>
                        <a:t>https://</a:t>
                      </a:r>
                      <a:r>
                        <a:rPr lang="en-US" sz="800" dirty="0" err="1">
                          <a:solidFill>
                            <a:schemeClr val="bg1"/>
                          </a:solidFill>
                          <a:latin typeface="Arial"/>
                          <a:cs typeface="Arial"/>
                        </a:rPr>
                        <a:t>www.posterpresentations.com</a:t>
                      </a:r>
                      <a:r>
                        <a:rPr lang="en-US" sz="800" dirty="0">
                          <a:solidFill>
                            <a:schemeClr val="bg1"/>
                          </a:solidFill>
                          <a:latin typeface="Arial"/>
                          <a:cs typeface="Arial"/>
                        </a:rPr>
                        <a:t>/</a:t>
                      </a:r>
                      <a:r>
                        <a:rPr lang="en-US" sz="800" dirty="0" err="1">
                          <a:solidFill>
                            <a:schemeClr val="bg1"/>
                          </a:solidFill>
                          <a:latin typeface="Arial"/>
                          <a:cs typeface="Arial"/>
                        </a:rPr>
                        <a:t>helpdesk.html</a:t>
                      </a:r>
                      <a:endParaRPr lang="en-US" sz="5800" dirty="0"/>
                    </a:p>
                  </a:txBody>
                  <a:tcPr marL="171450" marR="85725" marT="80010" marB="26670">
                    <a:solidFill>
                      <a:srgbClr val="010101"/>
                    </a:solidFill>
                  </a:tcPr>
                </a:tc>
                <a:extLst>
                  <a:ext uri="{0D108BD9-81ED-4DB2-BD59-A6C34878D82A}">
                    <a16:rowId xmlns:a16="http://schemas.microsoft.com/office/drawing/2014/main" val="10009"/>
                  </a:ext>
                </a:extLst>
              </a:tr>
            </a:tbl>
          </a:graphicData>
        </a:graphic>
      </p:graphicFrame>
      <p:sp>
        <p:nvSpPr>
          <p:cNvPr id="7" name="Snip and Round Single Corner Rectangle 15">
            <a:extLst>
              <a:ext uri="{FF2B5EF4-FFF2-40B4-BE49-F238E27FC236}">
                <a16:creationId xmlns:a16="http://schemas.microsoft.com/office/drawing/2014/main" id="{C3948D4D-3925-204C-C37B-0C36A9BB483C}"/>
              </a:ext>
            </a:extLst>
          </p:cNvPr>
          <p:cNvSpPr/>
          <p:nvPr userDrawn="1"/>
        </p:nvSpPr>
        <p:spPr>
          <a:xfrm rot="10800000" flipV="1">
            <a:off x="14" y="18730025"/>
            <a:ext cx="36880786" cy="494176"/>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0A2D094-A4BE-85FF-6162-8269E01DC55B}"/>
              </a:ext>
            </a:extLst>
          </p:cNvPr>
          <p:cNvGrpSpPr/>
          <p:nvPr userDrawn="1"/>
        </p:nvGrpSpPr>
        <p:grpSpPr>
          <a:xfrm>
            <a:off x="0" y="14316"/>
            <a:ext cx="41148000" cy="2816134"/>
            <a:chOff x="1" y="-4527"/>
            <a:chExt cx="43891200" cy="4917131"/>
          </a:xfrm>
        </p:grpSpPr>
        <p:sp>
          <p:nvSpPr>
            <p:cNvPr id="10" name="Snip and Round Single Corner Rectangle 9">
              <a:extLst>
                <a:ext uri="{FF2B5EF4-FFF2-40B4-BE49-F238E27FC236}">
                  <a16:creationId xmlns:a16="http://schemas.microsoft.com/office/drawing/2014/main" id="{FBFE371D-A0B3-D01D-32A2-527AF3FFF798}"/>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a:extLst>
                <a:ext uri="{FF2B5EF4-FFF2-40B4-BE49-F238E27FC236}">
                  <a16:creationId xmlns:a16="http://schemas.microsoft.com/office/drawing/2014/main" id="{3A55C1C7-BF8C-235A-71FD-C5909CDAABF3}"/>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5">
              <a:extLst>
                <a:ext uri="{FF2B5EF4-FFF2-40B4-BE49-F238E27FC236}">
                  <a16:creationId xmlns:a16="http://schemas.microsoft.com/office/drawing/2014/main" id="{24183A5F-218C-FBA5-9ECB-1DA91935E838}"/>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4" name="Text Box 14">
            <a:extLst>
              <a:ext uri="{FF2B5EF4-FFF2-40B4-BE49-F238E27FC236}">
                <a16:creationId xmlns:a16="http://schemas.microsoft.com/office/drawing/2014/main" id="{98495480-AE56-6D47-D7BD-E1E9736B94E4}"/>
              </a:ext>
            </a:extLst>
          </p:cNvPr>
          <p:cNvSpPr txBox="1">
            <a:spLocks noChangeArrowheads="1"/>
          </p:cNvSpPr>
          <p:nvPr userDrawn="1"/>
        </p:nvSpPr>
        <p:spPr bwMode="auto">
          <a:xfrm>
            <a:off x="403412" y="18861364"/>
            <a:ext cx="2040203" cy="249159"/>
          </a:xfrm>
          <a:prstGeom prst="rect">
            <a:avLst/>
          </a:prstGeom>
          <a:noFill/>
          <a:ln w="9525">
            <a:noFill/>
            <a:miter lim="800000"/>
            <a:headEnd/>
            <a:tailEnd/>
          </a:ln>
          <a:effectLst/>
        </p:spPr>
        <p:txBody>
          <a:bodyPr wrap="square" lIns="66547" tIns="33268" rIns="66547" bIns="33268">
            <a:spAutoFit/>
          </a:bodyPr>
          <a:lstStyle/>
          <a:p>
            <a:pPr eaLnBrk="0" hangingPunct="0">
              <a:lnSpc>
                <a:spcPct val="65000"/>
              </a:lnSpc>
              <a:spcBef>
                <a:spcPct val="50000"/>
              </a:spcBef>
              <a:defRPr/>
            </a:pPr>
            <a:r>
              <a:rPr lang="en-US" sz="36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03" b="1" dirty="0">
                <a:solidFill>
                  <a:schemeClr val="bg1">
                    <a:lumMod val="75000"/>
                  </a:schemeClr>
                </a:solidFill>
                <a:latin typeface="Arial" charset="0"/>
              </a:rPr>
              <a:t>www.PosterPresentations.com</a:t>
            </a:r>
          </a:p>
        </p:txBody>
      </p:sp>
      <p:sp>
        <p:nvSpPr>
          <p:cNvPr id="15" name="Snip and Round Single Corner Rectangle 14">
            <a:extLst>
              <a:ext uri="{FF2B5EF4-FFF2-40B4-BE49-F238E27FC236}">
                <a16:creationId xmlns:a16="http://schemas.microsoft.com/office/drawing/2014/main" id="{86D32023-BB88-3A6E-1C6A-16612A8AC051}"/>
              </a:ext>
            </a:extLst>
          </p:cNvPr>
          <p:cNvSpPr/>
          <p:nvPr userDrawn="1"/>
        </p:nvSpPr>
        <p:spPr>
          <a:xfrm rot="5400000">
            <a:off x="12582470" y="-9339525"/>
            <a:ext cx="15983048" cy="41147987"/>
          </a:xfrm>
          <a:prstGeom prst="snipRoundRect">
            <a:avLst>
              <a:gd name="adj1" fmla="val 629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800505" rtl="0" eaLnBrk="1" latinLnBrk="0" hangingPunct="1">
        <a:spcBef>
          <a:spcPct val="0"/>
        </a:spcBef>
        <a:buNone/>
        <a:defRPr sz="9628" kern="1200">
          <a:solidFill>
            <a:schemeClr val="bg1"/>
          </a:solidFill>
          <a:latin typeface="Trebuchet MS" pitchFamily="34" charset="0"/>
          <a:ea typeface="+mj-ea"/>
          <a:cs typeface="+mj-cs"/>
        </a:defRPr>
      </a:lvl1pPr>
    </p:titleStyle>
    <p:bodyStyle>
      <a:lvl1pPr marL="1800190" indent="-1800190" algn="l" defTabSz="4800505" rtl="0" eaLnBrk="1" latinLnBrk="0" hangingPunct="1">
        <a:spcBef>
          <a:spcPct val="20000"/>
        </a:spcBef>
        <a:buFont typeface="Arial" pitchFamily="34" charset="0"/>
        <a:buChar char="•"/>
        <a:defRPr sz="16844" kern="1200">
          <a:solidFill>
            <a:schemeClr val="tx1"/>
          </a:solidFill>
          <a:latin typeface="+mn-lt"/>
          <a:ea typeface="+mn-ea"/>
          <a:cs typeface="+mn-cs"/>
        </a:defRPr>
      </a:lvl1pPr>
      <a:lvl2pPr marL="3900411" indent="-1500159" algn="l" defTabSz="4800505" rtl="0" eaLnBrk="1" latinLnBrk="0" hangingPunct="1">
        <a:spcBef>
          <a:spcPct val="20000"/>
        </a:spcBef>
        <a:buFont typeface="Arial" pitchFamily="34" charset="0"/>
        <a:buChar char="–"/>
        <a:defRPr sz="14765" kern="1200">
          <a:solidFill>
            <a:schemeClr val="tx1"/>
          </a:solidFill>
          <a:latin typeface="+mn-lt"/>
          <a:ea typeface="+mn-ea"/>
          <a:cs typeface="+mn-cs"/>
        </a:defRPr>
      </a:lvl2pPr>
      <a:lvl3pPr marL="6000635" indent="-1200129" algn="l" defTabSz="4800505" rtl="0" eaLnBrk="1" latinLnBrk="0" hangingPunct="1">
        <a:spcBef>
          <a:spcPct val="20000"/>
        </a:spcBef>
        <a:buFont typeface="Arial" pitchFamily="34" charset="0"/>
        <a:buChar char="•"/>
        <a:defRPr sz="12689" kern="1200">
          <a:solidFill>
            <a:schemeClr val="tx1"/>
          </a:solidFill>
          <a:latin typeface="+mn-lt"/>
          <a:ea typeface="+mn-ea"/>
          <a:cs typeface="+mn-cs"/>
        </a:defRPr>
      </a:lvl3pPr>
      <a:lvl4pPr marL="840088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01140"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01394"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01643"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01898"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02151" indent="-1200129" algn="l" defTabSz="4800505"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0505" rtl="0" eaLnBrk="1" latinLnBrk="0" hangingPunct="1">
        <a:defRPr sz="9406" kern="1200">
          <a:solidFill>
            <a:schemeClr val="tx1"/>
          </a:solidFill>
          <a:latin typeface="+mn-lt"/>
          <a:ea typeface="+mn-ea"/>
          <a:cs typeface="+mn-cs"/>
        </a:defRPr>
      </a:lvl1pPr>
      <a:lvl2pPr marL="2400254" algn="l" defTabSz="4800505" rtl="0" eaLnBrk="1" latinLnBrk="0" hangingPunct="1">
        <a:defRPr sz="9406" kern="1200">
          <a:solidFill>
            <a:schemeClr val="tx1"/>
          </a:solidFill>
          <a:latin typeface="+mn-lt"/>
          <a:ea typeface="+mn-ea"/>
          <a:cs typeface="+mn-cs"/>
        </a:defRPr>
      </a:lvl2pPr>
      <a:lvl3pPr marL="4800505" algn="l" defTabSz="4800505" rtl="0" eaLnBrk="1" latinLnBrk="0" hangingPunct="1">
        <a:defRPr sz="9406" kern="1200">
          <a:solidFill>
            <a:schemeClr val="tx1"/>
          </a:solidFill>
          <a:latin typeface="+mn-lt"/>
          <a:ea typeface="+mn-ea"/>
          <a:cs typeface="+mn-cs"/>
        </a:defRPr>
      </a:lvl3pPr>
      <a:lvl4pPr marL="7200759" algn="l" defTabSz="4800505" rtl="0" eaLnBrk="1" latinLnBrk="0" hangingPunct="1">
        <a:defRPr sz="9406" kern="1200">
          <a:solidFill>
            <a:schemeClr val="tx1"/>
          </a:solidFill>
          <a:latin typeface="+mn-lt"/>
          <a:ea typeface="+mn-ea"/>
          <a:cs typeface="+mn-cs"/>
        </a:defRPr>
      </a:lvl4pPr>
      <a:lvl5pPr marL="9601013" algn="l" defTabSz="4800505" rtl="0" eaLnBrk="1" latinLnBrk="0" hangingPunct="1">
        <a:defRPr sz="9406" kern="1200">
          <a:solidFill>
            <a:schemeClr val="tx1"/>
          </a:solidFill>
          <a:latin typeface="+mn-lt"/>
          <a:ea typeface="+mn-ea"/>
          <a:cs typeface="+mn-cs"/>
        </a:defRPr>
      </a:lvl5pPr>
      <a:lvl6pPr marL="12001266" algn="l" defTabSz="4800505" rtl="0" eaLnBrk="1" latinLnBrk="0" hangingPunct="1">
        <a:defRPr sz="9406" kern="1200">
          <a:solidFill>
            <a:schemeClr val="tx1"/>
          </a:solidFill>
          <a:latin typeface="+mn-lt"/>
          <a:ea typeface="+mn-ea"/>
          <a:cs typeface="+mn-cs"/>
        </a:defRPr>
      </a:lvl6pPr>
      <a:lvl7pPr marL="14401520" algn="l" defTabSz="4800505" rtl="0" eaLnBrk="1" latinLnBrk="0" hangingPunct="1">
        <a:defRPr sz="9406" kern="1200">
          <a:solidFill>
            <a:schemeClr val="tx1"/>
          </a:solidFill>
          <a:latin typeface="+mn-lt"/>
          <a:ea typeface="+mn-ea"/>
          <a:cs typeface="+mn-cs"/>
        </a:defRPr>
      </a:lvl7pPr>
      <a:lvl8pPr marL="16801771" algn="l" defTabSz="4800505" rtl="0" eaLnBrk="1" latinLnBrk="0" hangingPunct="1">
        <a:defRPr sz="9406" kern="1200">
          <a:solidFill>
            <a:schemeClr val="tx1"/>
          </a:solidFill>
          <a:latin typeface="+mn-lt"/>
          <a:ea typeface="+mn-ea"/>
          <a:cs typeface="+mn-cs"/>
        </a:defRPr>
      </a:lvl8pPr>
      <a:lvl9pPr marL="19202026" algn="l" defTabSz="4800505" rtl="0" eaLnBrk="1" latinLnBrk="0" hangingPunct="1">
        <a:defRPr sz="94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6" userDrawn="1">
          <p15:clr>
            <a:srgbClr val="F26B43"/>
          </p15:clr>
        </p15:guide>
        <p15:guide id="2" userDrawn="1">
          <p15:clr>
            <a:srgbClr val="F26B43"/>
          </p15:clr>
        </p15:guide>
        <p15:guide id="3" pos="25920" userDrawn="1">
          <p15:clr>
            <a:srgbClr val="F26B43"/>
          </p15:clr>
        </p15:guide>
        <p15:guide id="4" orient="horz" pos="11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D16B38-6E29-07FA-5507-6F1F9405F36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4C9419F-5B6D-CBE4-A92D-25986556996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3D4F85D-7692-4E63-8106-82E7E8B6818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6B2B12A-F147-A74C-39C9-41E909F7CB53}"/>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F9979E6-C6FF-3AFA-B3F9-65BF3D7EA23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F64DADC-43A6-0C5E-50D9-62D8F80B02ED}"/>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DB625C4-2C6E-BEDD-BC9D-5B625BD9015B}"/>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3762616-C19D-B0CF-04DA-EC7CB84152E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B568280-3AC6-A100-C02D-AF92918F59E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A59D5AA3-718B-124B-201D-4DD00125761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06C2E69-512C-C7EB-78EC-26C7C19A6F8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B7C87D3-B427-DA07-6F5B-35F79E696014}"/>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7D27D36-1A20-2F90-79A7-2E9B38F0FA4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6BD548B-1ACC-FC35-9674-E392BE639C4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F1B49076-75FD-69FB-531E-AF4908F2B908}"/>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6A4636D-7813-44E4-8F85-1544741FE12F}"/>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30563D0F-1099-B5ED-882E-C2FFBCABD1E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749734021"/>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dc:subject>
  <dc:creator>PosterPresentations.com</dc:creator>
  <cp:keywords>42x90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104</cp:revision>
  <dcterms:created xsi:type="dcterms:W3CDTF">2012-02-03T19:11:35Z</dcterms:created>
  <dcterms:modified xsi:type="dcterms:W3CDTF">2025-01-30T23:03:32Z</dcterms:modified>
  <cp:category>Research poster templates</cp:category>
</cp:coreProperties>
</file>