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5" r:id="rId2"/>
    <p:sldMasterId id="2147483657" r:id="rId3"/>
    <p:sldMasterId id="2147483659" r:id="rId4"/>
  </p:sldMasterIdLst>
  <p:notesMasterIdLst>
    <p:notesMasterId r:id="rId6"/>
  </p:notesMasterIdLst>
  <p:handoutMasterIdLst>
    <p:handoutMasterId r:id="rId7"/>
  </p:handoutMasterIdLst>
  <p:sldIdLst>
    <p:sldId id="267" r:id="rId5"/>
  </p:sldIdLst>
  <p:sldSz cx="32918400" cy="21945600"/>
  <p:notesSz cx="6858000" cy="9144000"/>
  <p:defaultTextStyle>
    <a:defPPr>
      <a:defRPr lang="en-US"/>
    </a:defPPr>
    <a:lvl1pPr marL="0" algn="l" defTabSz="2581551" rtl="0" eaLnBrk="1" latinLnBrk="0" hangingPunct="1">
      <a:defRPr sz="5059" kern="1200">
        <a:solidFill>
          <a:schemeClr val="tx1"/>
        </a:solidFill>
        <a:latin typeface="+mn-lt"/>
        <a:ea typeface="+mn-ea"/>
        <a:cs typeface="+mn-cs"/>
      </a:defRPr>
    </a:lvl1pPr>
    <a:lvl2pPr marL="1290777" algn="l" defTabSz="2581551" rtl="0" eaLnBrk="1" latinLnBrk="0" hangingPunct="1">
      <a:defRPr sz="5059" kern="1200">
        <a:solidFill>
          <a:schemeClr val="tx1"/>
        </a:solidFill>
        <a:latin typeface="+mn-lt"/>
        <a:ea typeface="+mn-ea"/>
        <a:cs typeface="+mn-cs"/>
      </a:defRPr>
    </a:lvl2pPr>
    <a:lvl3pPr marL="2581551" algn="l" defTabSz="2581551" rtl="0" eaLnBrk="1" latinLnBrk="0" hangingPunct="1">
      <a:defRPr sz="5059" kern="1200">
        <a:solidFill>
          <a:schemeClr val="tx1"/>
        </a:solidFill>
        <a:latin typeface="+mn-lt"/>
        <a:ea typeface="+mn-ea"/>
        <a:cs typeface="+mn-cs"/>
      </a:defRPr>
    </a:lvl3pPr>
    <a:lvl4pPr marL="3872328" algn="l" defTabSz="2581551" rtl="0" eaLnBrk="1" latinLnBrk="0" hangingPunct="1">
      <a:defRPr sz="5059" kern="1200">
        <a:solidFill>
          <a:schemeClr val="tx1"/>
        </a:solidFill>
        <a:latin typeface="+mn-lt"/>
        <a:ea typeface="+mn-ea"/>
        <a:cs typeface="+mn-cs"/>
      </a:defRPr>
    </a:lvl4pPr>
    <a:lvl5pPr marL="5163103" algn="l" defTabSz="2581551" rtl="0" eaLnBrk="1" latinLnBrk="0" hangingPunct="1">
      <a:defRPr sz="5059" kern="1200">
        <a:solidFill>
          <a:schemeClr val="tx1"/>
        </a:solidFill>
        <a:latin typeface="+mn-lt"/>
        <a:ea typeface="+mn-ea"/>
        <a:cs typeface="+mn-cs"/>
      </a:defRPr>
    </a:lvl5pPr>
    <a:lvl6pPr marL="6453879" algn="l" defTabSz="2581551" rtl="0" eaLnBrk="1" latinLnBrk="0" hangingPunct="1">
      <a:defRPr sz="5059" kern="1200">
        <a:solidFill>
          <a:schemeClr val="tx1"/>
        </a:solidFill>
        <a:latin typeface="+mn-lt"/>
        <a:ea typeface="+mn-ea"/>
        <a:cs typeface="+mn-cs"/>
      </a:defRPr>
    </a:lvl6pPr>
    <a:lvl7pPr marL="7744655" algn="l" defTabSz="2581551" rtl="0" eaLnBrk="1" latinLnBrk="0" hangingPunct="1">
      <a:defRPr sz="5059" kern="1200">
        <a:solidFill>
          <a:schemeClr val="tx1"/>
        </a:solidFill>
        <a:latin typeface="+mn-lt"/>
        <a:ea typeface="+mn-ea"/>
        <a:cs typeface="+mn-cs"/>
      </a:defRPr>
    </a:lvl7pPr>
    <a:lvl8pPr marL="9035430" algn="l" defTabSz="2581551" rtl="0" eaLnBrk="1" latinLnBrk="0" hangingPunct="1">
      <a:defRPr sz="5059" kern="1200">
        <a:solidFill>
          <a:schemeClr val="tx1"/>
        </a:solidFill>
        <a:latin typeface="+mn-lt"/>
        <a:ea typeface="+mn-ea"/>
        <a:cs typeface="+mn-cs"/>
      </a:defRPr>
    </a:lvl8pPr>
    <a:lvl9pPr marL="10326206" algn="l" defTabSz="2581551" rtl="0" eaLnBrk="1" latinLnBrk="0" hangingPunct="1">
      <a:defRPr sz="505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3" userDrawn="1">
          <p15:clr>
            <a:srgbClr val="A4A3A4"/>
          </p15:clr>
        </p15:guide>
        <p15:guide id="2" orient="horz" pos="192" userDrawn="1">
          <p15:clr>
            <a:srgbClr val="A4A3A4"/>
          </p15:clr>
        </p15:guide>
        <p15:guide id="3" orient="horz" pos="13440" userDrawn="1">
          <p15:clr>
            <a:srgbClr val="A4A3A4"/>
          </p15:clr>
        </p15:guide>
        <p15:guide id="4" orient="horz" userDrawn="1">
          <p15:clr>
            <a:srgbClr val="A4A3A4"/>
          </p15:clr>
        </p15:guide>
        <p15:guide id="5" pos="198" userDrawn="1">
          <p15:clr>
            <a:srgbClr val="A4A3A4"/>
          </p15:clr>
        </p15:guide>
        <p15:guide id="6" pos="2053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12A37-A5C9-5966-99E5-D2BA201C8AFD}" name="Station 5" initials="S5" userId="9c56d5c463b2253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3987"/>
    <a:srgbClr val="ED8200"/>
    <a:srgbClr val="FFC000"/>
    <a:srgbClr val="CFCFCF"/>
    <a:srgbClr val="225EAC"/>
    <a:srgbClr val="FBF9F9"/>
    <a:srgbClr val="EF312F"/>
    <a:srgbClr val="FC6433"/>
    <a:srgbClr val="EB602E"/>
    <a:srgbClr val="EB5D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564" autoAdjust="0"/>
    <p:restoredTop sz="97179" autoAdjust="0"/>
  </p:normalViewPr>
  <p:slideViewPr>
    <p:cSldViewPr snapToGrid="0" snapToObjects="1" showGuides="1">
      <p:cViewPr varScale="1">
        <p:scale>
          <a:sx n="56" d="100"/>
          <a:sy n="56" d="100"/>
        </p:scale>
        <p:origin x="3232" y="536"/>
      </p:cViewPr>
      <p:guideLst>
        <p:guide orient="horz" pos="2213"/>
        <p:guide orient="horz" pos="192"/>
        <p:guide orient="horz" pos="13440"/>
        <p:guide orient="horz"/>
        <p:guide pos="198"/>
        <p:guide pos="20538"/>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47" d="100"/>
          <a:sy n="147" d="100"/>
        </p:scale>
        <p:origin x="6296"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1/30/25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1/30/25</a:t>
            </a:fld>
            <a:endParaRPr lang="en-US" dirty="0"/>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581551" rtl="0" eaLnBrk="1" latinLnBrk="0" hangingPunct="1">
      <a:defRPr sz="3412" kern="1200">
        <a:solidFill>
          <a:schemeClr val="tx1"/>
        </a:solidFill>
        <a:latin typeface="+mn-lt"/>
        <a:ea typeface="+mn-ea"/>
        <a:cs typeface="+mn-cs"/>
      </a:defRPr>
    </a:lvl1pPr>
    <a:lvl2pPr marL="1290777" algn="l" defTabSz="2581551" rtl="0" eaLnBrk="1" latinLnBrk="0" hangingPunct="1">
      <a:defRPr sz="3412" kern="1200">
        <a:solidFill>
          <a:schemeClr val="tx1"/>
        </a:solidFill>
        <a:latin typeface="+mn-lt"/>
        <a:ea typeface="+mn-ea"/>
        <a:cs typeface="+mn-cs"/>
      </a:defRPr>
    </a:lvl2pPr>
    <a:lvl3pPr marL="2581551" algn="l" defTabSz="2581551" rtl="0" eaLnBrk="1" latinLnBrk="0" hangingPunct="1">
      <a:defRPr sz="3412" kern="1200">
        <a:solidFill>
          <a:schemeClr val="tx1"/>
        </a:solidFill>
        <a:latin typeface="+mn-lt"/>
        <a:ea typeface="+mn-ea"/>
        <a:cs typeface="+mn-cs"/>
      </a:defRPr>
    </a:lvl3pPr>
    <a:lvl4pPr marL="3872328" algn="l" defTabSz="2581551" rtl="0" eaLnBrk="1" latinLnBrk="0" hangingPunct="1">
      <a:defRPr sz="3412" kern="1200">
        <a:solidFill>
          <a:schemeClr val="tx1"/>
        </a:solidFill>
        <a:latin typeface="+mn-lt"/>
        <a:ea typeface="+mn-ea"/>
        <a:cs typeface="+mn-cs"/>
      </a:defRPr>
    </a:lvl4pPr>
    <a:lvl5pPr marL="5163103" algn="l" defTabSz="2581551" rtl="0" eaLnBrk="1" latinLnBrk="0" hangingPunct="1">
      <a:defRPr sz="3412" kern="1200">
        <a:solidFill>
          <a:schemeClr val="tx1"/>
        </a:solidFill>
        <a:latin typeface="+mn-lt"/>
        <a:ea typeface="+mn-ea"/>
        <a:cs typeface="+mn-cs"/>
      </a:defRPr>
    </a:lvl5pPr>
    <a:lvl6pPr marL="6453879" algn="l" defTabSz="2581551" rtl="0" eaLnBrk="1" latinLnBrk="0" hangingPunct="1">
      <a:defRPr sz="3412" kern="1200">
        <a:solidFill>
          <a:schemeClr val="tx1"/>
        </a:solidFill>
        <a:latin typeface="+mn-lt"/>
        <a:ea typeface="+mn-ea"/>
        <a:cs typeface="+mn-cs"/>
      </a:defRPr>
    </a:lvl6pPr>
    <a:lvl7pPr marL="7744655" algn="l" defTabSz="2581551" rtl="0" eaLnBrk="1" latinLnBrk="0" hangingPunct="1">
      <a:defRPr sz="3412" kern="1200">
        <a:solidFill>
          <a:schemeClr val="tx1"/>
        </a:solidFill>
        <a:latin typeface="+mn-lt"/>
        <a:ea typeface="+mn-ea"/>
        <a:cs typeface="+mn-cs"/>
      </a:defRPr>
    </a:lvl7pPr>
    <a:lvl8pPr marL="9035430" algn="l" defTabSz="2581551" rtl="0" eaLnBrk="1" latinLnBrk="0" hangingPunct="1">
      <a:defRPr sz="3412" kern="1200">
        <a:solidFill>
          <a:schemeClr val="tx1"/>
        </a:solidFill>
        <a:latin typeface="+mn-lt"/>
        <a:ea typeface="+mn-ea"/>
        <a:cs typeface="+mn-cs"/>
      </a:defRPr>
    </a:lvl8pPr>
    <a:lvl9pPr marL="10326206" algn="l" defTabSz="2581551" rtl="0" eaLnBrk="1" latinLnBrk="0" hangingPunct="1">
      <a:defRPr sz="3412"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49101" y="4253350"/>
            <a:ext cx="7699781"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1907" y="3679261"/>
            <a:ext cx="7696975"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42901" y="9475009"/>
            <a:ext cx="7715250"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8572499" y="4252321"/>
            <a:ext cx="7629526"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8566247" y="3683002"/>
            <a:ext cx="7629523"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6722634" y="4215124"/>
            <a:ext cx="7649363"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6718860" y="3679260"/>
            <a:ext cx="7655617"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4895081" y="3683004"/>
            <a:ext cx="7692931"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4888825" y="4226895"/>
            <a:ext cx="7699186"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4907593" y="13062861"/>
            <a:ext cx="7686676"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4905108" y="13615509"/>
            <a:ext cx="7680420"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4905111" y="18577245"/>
            <a:ext cx="7682903"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4905108" y="19151062"/>
            <a:ext cx="7686677"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40418" y="10000360"/>
            <a:ext cx="7717733"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310752" y="2059346"/>
            <a:ext cx="24394873" cy="461665"/>
          </a:xfrm>
          <a:prstGeom prst="rect">
            <a:avLst/>
          </a:prstGeom>
        </p:spPr>
        <p:txBody>
          <a:bodyPr wrap="square">
            <a:spAutoFit/>
          </a:bodyPr>
          <a:lstStyle>
            <a:lvl1pPr marL="0" indent="0" algn="ctr">
              <a:buFontTx/>
              <a:buNone/>
              <a:defRPr sz="2400">
                <a:solidFill>
                  <a:schemeClr val="bg1"/>
                </a:solidFill>
                <a:latin typeface="Century Gothic" panose="020B0502020202020204" pitchFamily="34" charset="0"/>
              </a:defRPr>
            </a:lvl1pPr>
            <a:lvl2pPr>
              <a:buFontTx/>
              <a:buNone/>
              <a:defRPr sz="6000"/>
            </a:lvl2pPr>
            <a:lvl3pPr>
              <a:buFontTx/>
              <a:buNone/>
              <a:defRPr sz="6000"/>
            </a:lvl3pPr>
            <a:lvl4pPr>
              <a:buFontTx/>
              <a:buNone/>
              <a:defRPr sz="6000"/>
            </a:lvl4pPr>
            <a:lvl5pPr>
              <a:buFontTx/>
              <a:buNone/>
              <a:defRPr sz="6000"/>
            </a:lvl5pPr>
          </a:lstStyle>
          <a:p>
            <a:pPr lvl="0"/>
            <a:r>
              <a:rPr lang="en-US" dirty="0"/>
              <a:t>Click here to add affiliations</a:t>
            </a:r>
          </a:p>
        </p:txBody>
      </p:sp>
      <p:sp>
        <p:nvSpPr>
          <p:cNvPr id="78" name="Text Placeholder 76"/>
          <p:cNvSpPr>
            <a:spLocks noGrp="1"/>
          </p:cNvSpPr>
          <p:nvPr>
            <p:ph type="body" sz="quarter" idx="151" hasCustomPrompt="1"/>
          </p:nvPr>
        </p:nvSpPr>
        <p:spPr>
          <a:xfrm>
            <a:off x="4310752" y="1345395"/>
            <a:ext cx="24394873" cy="646331"/>
          </a:xfrm>
          <a:prstGeom prst="rect">
            <a:avLst/>
          </a:prstGeom>
        </p:spPr>
        <p:txBody>
          <a:bodyPr wrap="square" anchor="t" anchorCtr="0">
            <a:spAutoFit/>
          </a:bodyPr>
          <a:lstStyle>
            <a:lvl1pPr marL="0" indent="0" algn="ctr">
              <a:buFontTx/>
              <a:buNone/>
              <a:defRPr sz="3600">
                <a:solidFill>
                  <a:schemeClr val="bg1"/>
                </a:solidFill>
                <a:latin typeface="Century Gothic" panose="020B0502020202020204" pitchFamily="34" charset="0"/>
              </a:defRPr>
            </a:lvl1pPr>
            <a:lvl2pPr>
              <a:buFontTx/>
              <a:buNone/>
              <a:defRPr sz="6000"/>
            </a:lvl2pPr>
            <a:lvl3pPr>
              <a:buFontTx/>
              <a:buNone/>
              <a:defRPr sz="6000"/>
            </a:lvl3pPr>
            <a:lvl4pPr>
              <a:buFontTx/>
              <a:buNone/>
              <a:defRPr sz="6000"/>
            </a:lvl4pPr>
            <a:lvl5pPr>
              <a:buFontTx/>
              <a:buNone/>
              <a:defRPr sz="6000"/>
            </a:lvl5pPr>
          </a:lstStyle>
          <a:p>
            <a:pPr lvl="0"/>
            <a:r>
              <a:rPr lang="en-US" dirty="0"/>
              <a:t>Click here to add authors</a:t>
            </a:r>
          </a:p>
        </p:txBody>
      </p:sp>
      <p:sp>
        <p:nvSpPr>
          <p:cNvPr id="79" name="Text Placeholder 76"/>
          <p:cNvSpPr>
            <a:spLocks noGrp="1"/>
          </p:cNvSpPr>
          <p:nvPr>
            <p:ph type="body" sz="quarter" idx="153" hasCustomPrompt="1"/>
          </p:nvPr>
        </p:nvSpPr>
        <p:spPr>
          <a:xfrm>
            <a:off x="4310752" y="343067"/>
            <a:ext cx="24394873" cy="830997"/>
          </a:xfrm>
          <a:prstGeom prst="rect">
            <a:avLst/>
          </a:prstGeom>
        </p:spPr>
        <p:txBody>
          <a:bodyPr wrap="square" anchor="t" anchorCtr="0">
            <a:spAutoFit/>
          </a:bodyPr>
          <a:lstStyle>
            <a:lvl1pPr marL="0" indent="0" algn="ctr">
              <a:buFontTx/>
              <a:buNone/>
              <a:defRPr sz="4800" b="1">
                <a:solidFill>
                  <a:schemeClr val="bg1"/>
                </a:solidFill>
                <a:latin typeface="Century Gothic" panose="020B0502020202020204" pitchFamily="34" charset="0"/>
              </a:defRPr>
            </a:lvl1pPr>
            <a:lvl2pPr>
              <a:buFontTx/>
              <a:buNone/>
              <a:defRPr sz="6000"/>
            </a:lvl2pPr>
            <a:lvl3pPr>
              <a:buFontTx/>
              <a:buNone/>
              <a:defRPr sz="6000"/>
            </a:lvl3pPr>
            <a:lvl4pPr>
              <a:buFontTx/>
              <a:buNone/>
              <a:defRPr sz="6000"/>
            </a:lvl4pPr>
            <a:lvl5pPr>
              <a:buFontTx/>
              <a:buNone/>
              <a:defRPr sz="6000"/>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2320" userDrawn="1">
          <p15:clr>
            <a:srgbClr val="FBAE40"/>
          </p15:clr>
        </p15:guide>
        <p15:guide id="2" pos="216" userDrawn="1">
          <p15:clr>
            <a:srgbClr val="FBAE40"/>
          </p15:clr>
        </p15:guide>
        <p15:guide id="6" pos="20520" userDrawn="1">
          <p15:clr>
            <a:srgbClr val="FBAE40"/>
          </p15:clr>
        </p15:guide>
        <p15:guide id="7" pos="15678" userDrawn="1">
          <p15:clr>
            <a:srgbClr val="FBAE40"/>
          </p15:clr>
        </p15:guide>
        <p15:guide id="8" pos="15354" userDrawn="1">
          <p15:clr>
            <a:srgbClr val="FBAE40"/>
          </p15:clr>
        </p15:guide>
        <p15:guide id="9" pos="10206" userDrawn="1">
          <p15:clr>
            <a:srgbClr val="FBAE40"/>
          </p15:clr>
        </p15:guide>
        <p15:guide id="10" pos="10530" userDrawn="1">
          <p15:clr>
            <a:srgbClr val="FBAE40"/>
          </p15:clr>
        </p15:guide>
        <p15:guide id="11" pos="5076" userDrawn="1">
          <p15:clr>
            <a:srgbClr val="FBAE40"/>
          </p15:clr>
        </p15:guide>
        <p15:guide id="12" pos="5400" userDrawn="1">
          <p15:clr>
            <a:srgbClr val="FBAE40"/>
          </p15:clr>
        </p15:guide>
        <p15:guide id="13" orient="horz" pos="131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1-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49101" y="4253350"/>
            <a:ext cx="7699781"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1907" y="3679261"/>
            <a:ext cx="7696975"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42901" y="9475009"/>
            <a:ext cx="7715250"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8572500" y="4252321"/>
            <a:ext cx="15789064"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8566247" y="3683002"/>
            <a:ext cx="15789062"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8576276" y="12139925"/>
            <a:ext cx="15789064"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8572502" y="11604058"/>
            <a:ext cx="15801976" cy="495576"/>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4895081" y="3683004"/>
            <a:ext cx="7692931"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4888825" y="4226895"/>
            <a:ext cx="7699186"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4907593" y="12998590"/>
            <a:ext cx="7686676"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4905108" y="13551238"/>
            <a:ext cx="7680420"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4905111" y="18535548"/>
            <a:ext cx="7682903"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4905108" y="19109364"/>
            <a:ext cx="7686677"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40418" y="10000360"/>
            <a:ext cx="7717733"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310752" y="2059346"/>
            <a:ext cx="24394873" cy="461665"/>
          </a:xfrm>
          <a:prstGeom prst="rect">
            <a:avLst/>
          </a:prstGeom>
        </p:spPr>
        <p:txBody>
          <a:bodyPr wrap="square">
            <a:spAutoFit/>
          </a:bodyPr>
          <a:lstStyle>
            <a:lvl1pPr marL="0" indent="0" algn="ctr">
              <a:buFontTx/>
              <a:buNone/>
              <a:defRPr sz="2400">
                <a:solidFill>
                  <a:schemeClr val="bg1"/>
                </a:solidFill>
                <a:latin typeface="Century Gothic" panose="020B0502020202020204" pitchFamily="34" charset="0"/>
              </a:defRPr>
            </a:lvl1pPr>
            <a:lvl2pPr>
              <a:buFontTx/>
              <a:buNone/>
              <a:defRPr sz="6000"/>
            </a:lvl2pPr>
            <a:lvl3pPr>
              <a:buFontTx/>
              <a:buNone/>
              <a:defRPr sz="6000"/>
            </a:lvl3pPr>
            <a:lvl4pPr>
              <a:buFontTx/>
              <a:buNone/>
              <a:defRPr sz="6000"/>
            </a:lvl4pPr>
            <a:lvl5pPr>
              <a:buFontTx/>
              <a:buNone/>
              <a:defRPr sz="6000"/>
            </a:lvl5pPr>
          </a:lstStyle>
          <a:p>
            <a:pPr lvl="0"/>
            <a:r>
              <a:rPr lang="en-US" dirty="0"/>
              <a:t>Click here to add affiliations</a:t>
            </a:r>
          </a:p>
        </p:txBody>
      </p:sp>
      <p:sp>
        <p:nvSpPr>
          <p:cNvPr id="78" name="Text Placeholder 76"/>
          <p:cNvSpPr>
            <a:spLocks noGrp="1"/>
          </p:cNvSpPr>
          <p:nvPr>
            <p:ph type="body" sz="quarter" idx="151" hasCustomPrompt="1"/>
          </p:nvPr>
        </p:nvSpPr>
        <p:spPr>
          <a:xfrm>
            <a:off x="4310752" y="1345395"/>
            <a:ext cx="24394873" cy="646331"/>
          </a:xfrm>
          <a:prstGeom prst="rect">
            <a:avLst/>
          </a:prstGeom>
        </p:spPr>
        <p:txBody>
          <a:bodyPr wrap="square" anchor="t" anchorCtr="0">
            <a:spAutoFit/>
          </a:bodyPr>
          <a:lstStyle>
            <a:lvl1pPr marL="0" indent="0" algn="ctr">
              <a:buFontTx/>
              <a:buNone/>
              <a:defRPr sz="3600">
                <a:solidFill>
                  <a:schemeClr val="bg1"/>
                </a:solidFill>
                <a:latin typeface="Century Gothic" panose="020B0502020202020204" pitchFamily="34" charset="0"/>
              </a:defRPr>
            </a:lvl1pPr>
            <a:lvl2pPr>
              <a:buFontTx/>
              <a:buNone/>
              <a:defRPr sz="6000"/>
            </a:lvl2pPr>
            <a:lvl3pPr>
              <a:buFontTx/>
              <a:buNone/>
              <a:defRPr sz="6000"/>
            </a:lvl3pPr>
            <a:lvl4pPr>
              <a:buFontTx/>
              <a:buNone/>
              <a:defRPr sz="6000"/>
            </a:lvl4pPr>
            <a:lvl5pPr>
              <a:buFontTx/>
              <a:buNone/>
              <a:defRPr sz="6000"/>
            </a:lvl5pPr>
          </a:lstStyle>
          <a:p>
            <a:pPr lvl="0"/>
            <a:r>
              <a:rPr lang="en-US" dirty="0"/>
              <a:t>Click here to add authors</a:t>
            </a:r>
          </a:p>
        </p:txBody>
      </p:sp>
      <p:sp>
        <p:nvSpPr>
          <p:cNvPr id="79" name="Text Placeholder 76"/>
          <p:cNvSpPr>
            <a:spLocks noGrp="1"/>
          </p:cNvSpPr>
          <p:nvPr>
            <p:ph type="body" sz="quarter" idx="153" hasCustomPrompt="1"/>
          </p:nvPr>
        </p:nvSpPr>
        <p:spPr>
          <a:xfrm>
            <a:off x="4310752" y="343067"/>
            <a:ext cx="24394873" cy="830997"/>
          </a:xfrm>
          <a:prstGeom prst="rect">
            <a:avLst/>
          </a:prstGeom>
        </p:spPr>
        <p:txBody>
          <a:bodyPr wrap="square" anchor="t" anchorCtr="0">
            <a:spAutoFit/>
          </a:bodyPr>
          <a:lstStyle>
            <a:lvl1pPr marL="0" indent="0" algn="ctr">
              <a:buFontTx/>
              <a:buNone/>
              <a:defRPr sz="4800" b="1">
                <a:solidFill>
                  <a:schemeClr val="bg1"/>
                </a:solidFill>
                <a:latin typeface="Century Gothic" panose="020B0502020202020204" pitchFamily="34" charset="0"/>
              </a:defRPr>
            </a:lvl1pPr>
            <a:lvl2pPr>
              <a:buFontTx/>
              <a:buNone/>
              <a:defRPr sz="6000"/>
            </a:lvl2pPr>
            <a:lvl3pPr>
              <a:buFontTx/>
              <a:buNone/>
              <a:defRPr sz="6000"/>
            </a:lvl3pPr>
            <a:lvl4pPr>
              <a:buFontTx/>
              <a:buNone/>
              <a:defRPr sz="6000"/>
            </a:lvl4pPr>
            <a:lvl5pPr>
              <a:buFontTx/>
              <a:buNone/>
              <a:defRPr sz="6000"/>
            </a:lvl5pPr>
          </a:lstStyle>
          <a:p>
            <a:pPr lvl="0"/>
            <a:r>
              <a:rPr lang="en-US" dirty="0"/>
              <a:t>Click here to add title</a:t>
            </a:r>
          </a:p>
        </p:txBody>
      </p:sp>
    </p:spTree>
    <p:extLst>
      <p:ext uri="{BB962C8B-B14F-4D97-AF65-F5344CB8AC3E}">
        <p14:creationId xmlns:p14="http://schemas.microsoft.com/office/powerpoint/2010/main" val="1466828841"/>
      </p:ext>
    </p:extLst>
  </p:cSld>
  <p:clrMapOvr>
    <a:masterClrMapping/>
  </p:clrMapOvr>
  <p:extLst>
    <p:ext uri="{DCECCB84-F9BA-43D5-87BE-67443E8EF086}">
      <p15:sldGuideLst xmlns:p15="http://schemas.microsoft.com/office/powerpoint/2012/main">
        <p15:guide id="1" orient="horz" pos="2320" userDrawn="1">
          <p15:clr>
            <a:srgbClr val="FBAE40"/>
          </p15:clr>
        </p15:guide>
        <p15:guide id="2" pos="216" userDrawn="1">
          <p15:clr>
            <a:srgbClr val="FBAE40"/>
          </p15:clr>
        </p15:guide>
        <p15:guide id="6" pos="20520" userDrawn="1">
          <p15:clr>
            <a:srgbClr val="FBAE40"/>
          </p15:clr>
        </p15:guide>
        <p15:guide id="7" pos="15678" userDrawn="1">
          <p15:clr>
            <a:srgbClr val="FBAE40"/>
          </p15:clr>
        </p15:guide>
        <p15:guide id="8" pos="15354" userDrawn="1">
          <p15:clr>
            <a:srgbClr val="FBAE40"/>
          </p15:clr>
        </p15:guide>
        <p15:guide id="11" pos="5076" userDrawn="1">
          <p15:clr>
            <a:srgbClr val="FBAE40"/>
          </p15:clr>
        </p15:guide>
        <p15:guide id="12" pos="5400" userDrawn="1">
          <p15:clr>
            <a:srgbClr val="FBAE40"/>
          </p15:clr>
        </p15:guide>
        <p15:guide id="13" orient="horz" pos="131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49103" y="4253350"/>
            <a:ext cx="10431865"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1908" y="3679261"/>
            <a:ext cx="10428065"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42900" y="9475009"/>
            <a:ext cx="10452823"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1344275" y="4252321"/>
            <a:ext cx="10258426"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38021" y="3683002"/>
            <a:ext cx="10258423"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1339536" y="12139925"/>
            <a:ext cx="10256292"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38023" y="11604060"/>
            <a:ext cx="10264679"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2114788" y="3683004"/>
            <a:ext cx="10473223"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106276" y="4226895"/>
            <a:ext cx="10481737"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127301" y="13129220"/>
            <a:ext cx="10464707"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2127080" y="13681868"/>
            <a:ext cx="10456189"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128445" y="18708918"/>
            <a:ext cx="10459568"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127080" y="19282735"/>
            <a:ext cx="10464707"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40418" y="10000360"/>
            <a:ext cx="10456188"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310752" y="2101876"/>
            <a:ext cx="24394873" cy="461665"/>
          </a:xfrm>
          <a:prstGeom prst="rect">
            <a:avLst/>
          </a:prstGeom>
        </p:spPr>
        <p:txBody>
          <a:bodyPr wrap="square">
            <a:spAutoFit/>
          </a:bodyPr>
          <a:lstStyle>
            <a:lvl1pPr marL="0" indent="0" algn="ctr">
              <a:buFontTx/>
              <a:buNone/>
              <a:defRPr sz="2400">
                <a:solidFill>
                  <a:schemeClr val="bg1"/>
                </a:solidFill>
                <a:latin typeface="Century Gothic" panose="020B0502020202020204" pitchFamily="34" charset="0"/>
              </a:defRPr>
            </a:lvl1pPr>
            <a:lvl2pPr>
              <a:buFontTx/>
              <a:buNone/>
              <a:defRPr sz="6000"/>
            </a:lvl2pPr>
            <a:lvl3pPr>
              <a:buFontTx/>
              <a:buNone/>
              <a:defRPr sz="6000"/>
            </a:lvl3pPr>
            <a:lvl4pPr>
              <a:buFontTx/>
              <a:buNone/>
              <a:defRPr sz="6000"/>
            </a:lvl4pPr>
            <a:lvl5pPr>
              <a:buFontTx/>
              <a:buNone/>
              <a:defRPr sz="6000"/>
            </a:lvl5pPr>
          </a:lstStyle>
          <a:p>
            <a:pPr lvl="0"/>
            <a:r>
              <a:rPr lang="en-US" dirty="0"/>
              <a:t>Click here to add affiliations</a:t>
            </a:r>
          </a:p>
        </p:txBody>
      </p:sp>
      <p:sp>
        <p:nvSpPr>
          <p:cNvPr id="78" name="Text Placeholder 76"/>
          <p:cNvSpPr>
            <a:spLocks noGrp="1"/>
          </p:cNvSpPr>
          <p:nvPr>
            <p:ph type="body" sz="quarter" idx="151" hasCustomPrompt="1"/>
          </p:nvPr>
        </p:nvSpPr>
        <p:spPr>
          <a:xfrm>
            <a:off x="4310752" y="1387925"/>
            <a:ext cx="24394873" cy="646331"/>
          </a:xfrm>
          <a:prstGeom prst="rect">
            <a:avLst/>
          </a:prstGeom>
        </p:spPr>
        <p:txBody>
          <a:bodyPr wrap="square" anchor="t" anchorCtr="0">
            <a:spAutoFit/>
          </a:bodyPr>
          <a:lstStyle>
            <a:lvl1pPr marL="0" indent="0" algn="ctr">
              <a:buFontTx/>
              <a:buNone/>
              <a:defRPr sz="3600">
                <a:solidFill>
                  <a:schemeClr val="bg1"/>
                </a:solidFill>
                <a:latin typeface="Century Gothic" panose="020B0502020202020204" pitchFamily="34" charset="0"/>
              </a:defRPr>
            </a:lvl1pPr>
            <a:lvl2pPr>
              <a:buFontTx/>
              <a:buNone/>
              <a:defRPr sz="6000"/>
            </a:lvl2pPr>
            <a:lvl3pPr>
              <a:buFontTx/>
              <a:buNone/>
              <a:defRPr sz="6000"/>
            </a:lvl3pPr>
            <a:lvl4pPr>
              <a:buFontTx/>
              <a:buNone/>
              <a:defRPr sz="6000"/>
            </a:lvl4pPr>
            <a:lvl5pPr>
              <a:buFontTx/>
              <a:buNone/>
              <a:defRPr sz="6000"/>
            </a:lvl5pPr>
          </a:lstStyle>
          <a:p>
            <a:pPr lvl="0"/>
            <a:r>
              <a:rPr lang="en-US" dirty="0"/>
              <a:t>Click here to add authors</a:t>
            </a:r>
          </a:p>
        </p:txBody>
      </p:sp>
      <p:sp>
        <p:nvSpPr>
          <p:cNvPr id="79" name="Text Placeholder 76"/>
          <p:cNvSpPr>
            <a:spLocks noGrp="1"/>
          </p:cNvSpPr>
          <p:nvPr>
            <p:ph type="body" sz="quarter" idx="153" hasCustomPrompt="1"/>
          </p:nvPr>
        </p:nvSpPr>
        <p:spPr>
          <a:xfrm>
            <a:off x="4310752" y="385597"/>
            <a:ext cx="24394873" cy="830997"/>
          </a:xfrm>
          <a:prstGeom prst="rect">
            <a:avLst/>
          </a:prstGeom>
        </p:spPr>
        <p:txBody>
          <a:bodyPr wrap="square" anchor="t" anchorCtr="0">
            <a:spAutoFit/>
          </a:bodyPr>
          <a:lstStyle>
            <a:lvl1pPr marL="0" indent="0" algn="ctr">
              <a:buFontTx/>
              <a:buNone/>
              <a:defRPr sz="4800" b="1">
                <a:solidFill>
                  <a:schemeClr val="bg1"/>
                </a:solidFill>
                <a:latin typeface="Century Gothic" panose="020B0502020202020204" pitchFamily="34" charset="0"/>
              </a:defRPr>
            </a:lvl1pPr>
            <a:lvl2pPr>
              <a:buFontTx/>
              <a:buNone/>
              <a:defRPr sz="6000"/>
            </a:lvl2pPr>
            <a:lvl3pPr>
              <a:buFontTx/>
              <a:buNone/>
              <a:defRPr sz="6000"/>
            </a:lvl3pPr>
            <a:lvl4pPr>
              <a:buFontTx/>
              <a:buNone/>
              <a:defRPr sz="6000"/>
            </a:lvl4pPr>
            <a:lvl5pPr>
              <a:buFontTx/>
              <a:buNone/>
              <a:defRPr sz="6000"/>
            </a:lvl5pPr>
          </a:lstStyle>
          <a:p>
            <a:pPr lvl="0"/>
            <a:r>
              <a:rPr lang="en-US" dirty="0"/>
              <a:t>Click here to add title</a:t>
            </a:r>
          </a:p>
        </p:txBody>
      </p:sp>
    </p:spTree>
    <p:extLst>
      <p:ext uri="{BB962C8B-B14F-4D97-AF65-F5344CB8AC3E}">
        <p14:creationId xmlns:p14="http://schemas.microsoft.com/office/powerpoint/2010/main" val="2800888372"/>
      </p:ext>
    </p:extLst>
  </p:cSld>
  <p:clrMapOvr>
    <a:masterClrMapping/>
  </p:clrMapOvr>
  <p:extLst>
    <p:ext uri="{DCECCB84-F9BA-43D5-87BE-67443E8EF086}">
      <p15:sldGuideLst xmlns:p15="http://schemas.microsoft.com/office/powerpoint/2012/main">
        <p15:guide id="1" orient="horz" pos="2320" userDrawn="1">
          <p15:clr>
            <a:srgbClr val="FBAE40"/>
          </p15:clr>
        </p15:guide>
        <p15:guide id="2" pos="216" userDrawn="1">
          <p15:clr>
            <a:srgbClr val="FBAE40"/>
          </p15:clr>
        </p15:guide>
        <p15:guide id="6" pos="20520" userDrawn="1">
          <p15:clr>
            <a:srgbClr val="FBAE40"/>
          </p15:clr>
        </p15:guide>
        <p15:guide id="7" pos="13932" userDrawn="1">
          <p15:clr>
            <a:srgbClr val="FBAE40"/>
          </p15:clr>
        </p15:guide>
        <p15:guide id="8" pos="13608" userDrawn="1">
          <p15:clr>
            <a:srgbClr val="FBAE40"/>
          </p15:clr>
        </p15:guide>
        <p15:guide id="11" pos="6822" userDrawn="1">
          <p15:clr>
            <a:srgbClr val="FBAE40"/>
          </p15:clr>
        </p15:guide>
        <p15:guide id="12" pos="7146" userDrawn="1">
          <p15:clr>
            <a:srgbClr val="FBAE40"/>
          </p15:clr>
        </p15:guide>
        <p15:guide id="13" orient="horz" pos="131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nima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49103" y="4253350"/>
            <a:ext cx="10431865"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1908" y="3679261"/>
            <a:ext cx="10428065"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42900" y="9475009"/>
            <a:ext cx="10452823"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1344275" y="4252321"/>
            <a:ext cx="10258426"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38021" y="3683002"/>
            <a:ext cx="10258423" cy="502697"/>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1339536" y="12139925"/>
            <a:ext cx="10256292"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38023" y="11604060"/>
            <a:ext cx="10264679"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2114788" y="3683004"/>
            <a:ext cx="10473223"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106276" y="4226895"/>
            <a:ext cx="10481737"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127301" y="13129220"/>
            <a:ext cx="10464707"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2127080" y="13681868"/>
            <a:ext cx="10456189"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128445" y="18708918"/>
            <a:ext cx="10459568"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127080" y="19282735"/>
            <a:ext cx="10464707"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40418" y="10000360"/>
            <a:ext cx="10456188"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238272" indent="-476258">
              <a:defRPr sz="2085">
                <a:latin typeface="Trebuchet MS" pitchFamily="34" charset="0"/>
              </a:defRPr>
            </a:lvl2pPr>
            <a:lvl3pPr marL="1714531" indent="-476258">
              <a:defRPr sz="2085">
                <a:latin typeface="Trebuchet MS" pitchFamily="34" charset="0"/>
              </a:defRPr>
            </a:lvl3pPr>
            <a:lvl4pPr marL="2238415" indent="-523885">
              <a:defRPr sz="2085">
                <a:latin typeface="Trebuchet MS" pitchFamily="34" charset="0"/>
              </a:defRPr>
            </a:lvl4pPr>
            <a:lvl5pPr marL="2619424" indent="-381006">
              <a:defRPr sz="2085">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310752" y="2101876"/>
            <a:ext cx="24394873" cy="461665"/>
          </a:xfrm>
          <a:prstGeom prst="rect">
            <a:avLst/>
          </a:prstGeom>
        </p:spPr>
        <p:txBody>
          <a:bodyPr wrap="square">
            <a:spAutoFit/>
          </a:bodyPr>
          <a:lstStyle>
            <a:lvl1pPr marL="0" indent="0" algn="ctr">
              <a:buFontTx/>
              <a:buNone/>
              <a:defRPr sz="2400">
                <a:solidFill>
                  <a:schemeClr val="bg1"/>
                </a:solidFill>
                <a:latin typeface="Century Gothic" panose="020B0502020202020204" pitchFamily="34" charset="0"/>
              </a:defRPr>
            </a:lvl1pPr>
            <a:lvl2pPr>
              <a:buFontTx/>
              <a:buNone/>
              <a:defRPr sz="6000"/>
            </a:lvl2pPr>
            <a:lvl3pPr>
              <a:buFontTx/>
              <a:buNone/>
              <a:defRPr sz="6000"/>
            </a:lvl3pPr>
            <a:lvl4pPr>
              <a:buFontTx/>
              <a:buNone/>
              <a:defRPr sz="6000"/>
            </a:lvl4pPr>
            <a:lvl5pPr>
              <a:buFontTx/>
              <a:buNone/>
              <a:defRPr sz="6000"/>
            </a:lvl5pPr>
          </a:lstStyle>
          <a:p>
            <a:pPr lvl="0"/>
            <a:r>
              <a:rPr lang="en-US" dirty="0"/>
              <a:t>Click here to add affiliations</a:t>
            </a:r>
          </a:p>
        </p:txBody>
      </p:sp>
      <p:sp>
        <p:nvSpPr>
          <p:cNvPr id="78" name="Text Placeholder 76"/>
          <p:cNvSpPr>
            <a:spLocks noGrp="1"/>
          </p:cNvSpPr>
          <p:nvPr>
            <p:ph type="body" sz="quarter" idx="151" hasCustomPrompt="1"/>
          </p:nvPr>
        </p:nvSpPr>
        <p:spPr>
          <a:xfrm>
            <a:off x="4310752" y="1387925"/>
            <a:ext cx="24394873" cy="646331"/>
          </a:xfrm>
          <a:prstGeom prst="rect">
            <a:avLst/>
          </a:prstGeom>
        </p:spPr>
        <p:txBody>
          <a:bodyPr wrap="square" anchor="t" anchorCtr="0">
            <a:spAutoFit/>
          </a:bodyPr>
          <a:lstStyle>
            <a:lvl1pPr marL="0" indent="0" algn="ctr">
              <a:buFontTx/>
              <a:buNone/>
              <a:defRPr sz="3600">
                <a:solidFill>
                  <a:schemeClr val="bg1"/>
                </a:solidFill>
                <a:latin typeface="Century Gothic" panose="020B0502020202020204" pitchFamily="34" charset="0"/>
              </a:defRPr>
            </a:lvl1pPr>
            <a:lvl2pPr>
              <a:buFontTx/>
              <a:buNone/>
              <a:defRPr sz="6000"/>
            </a:lvl2pPr>
            <a:lvl3pPr>
              <a:buFontTx/>
              <a:buNone/>
              <a:defRPr sz="6000"/>
            </a:lvl3pPr>
            <a:lvl4pPr>
              <a:buFontTx/>
              <a:buNone/>
              <a:defRPr sz="6000"/>
            </a:lvl4pPr>
            <a:lvl5pPr>
              <a:buFontTx/>
              <a:buNone/>
              <a:defRPr sz="6000"/>
            </a:lvl5pPr>
          </a:lstStyle>
          <a:p>
            <a:pPr lvl="0"/>
            <a:r>
              <a:rPr lang="en-US" dirty="0"/>
              <a:t>Click here to add authors</a:t>
            </a:r>
          </a:p>
        </p:txBody>
      </p:sp>
      <p:sp>
        <p:nvSpPr>
          <p:cNvPr id="79" name="Text Placeholder 76"/>
          <p:cNvSpPr>
            <a:spLocks noGrp="1"/>
          </p:cNvSpPr>
          <p:nvPr>
            <p:ph type="body" sz="quarter" idx="153" hasCustomPrompt="1"/>
          </p:nvPr>
        </p:nvSpPr>
        <p:spPr>
          <a:xfrm>
            <a:off x="4310752" y="385597"/>
            <a:ext cx="24394873" cy="830997"/>
          </a:xfrm>
          <a:prstGeom prst="rect">
            <a:avLst/>
          </a:prstGeom>
        </p:spPr>
        <p:txBody>
          <a:bodyPr wrap="square" anchor="t" anchorCtr="0">
            <a:spAutoFit/>
          </a:bodyPr>
          <a:lstStyle>
            <a:lvl1pPr marL="0" indent="0" algn="ctr">
              <a:buFontTx/>
              <a:buNone/>
              <a:defRPr sz="4800" b="1">
                <a:solidFill>
                  <a:schemeClr val="bg1"/>
                </a:solidFill>
                <a:latin typeface="Century Gothic" panose="020B0502020202020204" pitchFamily="34" charset="0"/>
              </a:defRPr>
            </a:lvl1pPr>
            <a:lvl2pPr>
              <a:buFontTx/>
              <a:buNone/>
              <a:defRPr sz="6000"/>
            </a:lvl2pPr>
            <a:lvl3pPr>
              <a:buFontTx/>
              <a:buNone/>
              <a:defRPr sz="6000"/>
            </a:lvl3pPr>
            <a:lvl4pPr>
              <a:buFontTx/>
              <a:buNone/>
              <a:defRPr sz="6000"/>
            </a:lvl4pPr>
            <a:lvl5pPr>
              <a:buFontTx/>
              <a:buNone/>
              <a:defRPr sz="6000"/>
            </a:lvl5pPr>
          </a:lstStyle>
          <a:p>
            <a:pPr lvl="0"/>
            <a:r>
              <a:rPr lang="en-US" dirty="0"/>
              <a:t>Click here to add title</a:t>
            </a:r>
          </a:p>
        </p:txBody>
      </p:sp>
    </p:spTree>
    <p:extLst>
      <p:ext uri="{BB962C8B-B14F-4D97-AF65-F5344CB8AC3E}">
        <p14:creationId xmlns:p14="http://schemas.microsoft.com/office/powerpoint/2010/main" val="2628330585"/>
      </p:ext>
    </p:extLst>
  </p:cSld>
  <p:clrMapOvr>
    <a:masterClrMapping/>
  </p:clrMapOvr>
  <p:extLst>
    <p:ext uri="{DCECCB84-F9BA-43D5-87BE-67443E8EF086}">
      <p15:sldGuideLst xmlns:p15="http://schemas.microsoft.com/office/powerpoint/2012/main">
        <p15:guide id="1" orient="horz" pos="2320" userDrawn="1">
          <p15:clr>
            <a:srgbClr val="FBAE40"/>
          </p15:clr>
        </p15:guide>
        <p15:guide id="2" pos="216" userDrawn="1">
          <p15:clr>
            <a:srgbClr val="FBAE40"/>
          </p15:clr>
        </p15:guide>
        <p15:guide id="6" pos="20520" userDrawn="1">
          <p15:clr>
            <a:srgbClr val="FBAE40"/>
          </p15:clr>
        </p15:guide>
        <p15:guide id="13" orient="horz" pos="1318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434396048"/>
              </p:ext>
            </p:extLst>
          </p:nvPr>
        </p:nvGraphicFramePr>
        <p:xfrm>
          <a:off x="-6787479" y="33930"/>
          <a:ext cx="5976258" cy="22282772"/>
        </p:xfrm>
        <a:graphic>
          <a:graphicData uri="http://schemas.openxmlformats.org/drawingml/2006/table">
            <a:tbl>
              <a:tblPr firstRow="1" bandRow="1">
                <a:tableStyleId>{5C22544A-7EE6-4342-B048-85BDC9FD1C3A}</a:tableStyleId>
              </a:tblPr>
              <a:tblGrid>
                <a:gridCol w="2562572">
                  <a:extLst>
                    <a:ext uri="{9D8B030D-6E8A-4147-A177-3AD203B41FA5}">
                      <a16:colId xmlns:a16="http://schemas.microsoft.com/office/drawing/2014/main" val="20000"/>
                    </a:ext>
                  </a:extLst>
                </a:gridCol>
                <a:gridCol w="3413686">
                  <a:extLst>
                    <a:ext uri="{9D8B030D-6E8A-4147-A177-3AD203B41FA5}">
                      <a16:colId xmlns:a16="http://schemas.microsoft.com/office/drawing/2014/main" val="20001"/>
                    </a:ext>
                  </a:extLst>
                </a:gridCol>
              </a:tblGrid>
              <a:tr h="81376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APPEAR ON THE POSTER)</a:t>
                      </a:r>
                      <a:endParaRPr lang="en-US" sz="24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29989">
                <a:tc gridSpan="2">
                  <a:txBody>
                    <a:bodyPr/>
                    <a:lstStyle/>
                    <a:p>
                      <a:pPr defTabSz="3765639"/>
                      <a:r>
                        <a:rPr lang="en-US" sz="1400" b="0" i="0" dirty="0">
                          <a:solidFill>
                            <a:srgbClr val="D9D9D9"/>
                          </a:solidFill>
                          <a:latin typeface="Arial"/>
                          <a:cs typeface="Arial"/>
                        </a:rPr>
                        <a:t>This PowerPoint template is designed to create a </a:t>
                      </a:r>
                      <a:r>
                        <a:rPr lang="en-US" sz="1400" b="1" i="0" dirty="0">
                          <a:solidFill>
                            <a:srgbClr val="FFC000"/>
                          </a:solidFill>
                          <a:latin typeface="Arial"/>
                          <a:cs typeface="Arial"/>
                        </a:rPr>
                        <a:t>36"x48" </a:t>
                      </a:r>
                      <a:r>
                        <a:rPr lang="en-US" sz="1400" b="0" i="0" dirty="0">
                          <a:solidFill>
                            <a:srgbClr val="D9D9D9"/>
                          </a:solidFill>
                          <a:latin typeface="Arial"/>
                          <a:cs typeface="Arial"/>
                        </a:rPr>
                        <a:t>research poster. Simply add your title, subtitle, text, tables, charts, and photos to customize your poster.</a:t>
                      </a:r>
                    </a:p>
                    <a:p>
                      <a:pPr defTabSz="3765639"/>
                      <a:endParaRPr lang="en-US" sz="1400" b="0" i="0" dirty="0">
                        <a:solidFill>
                          <a:srgbClr val="D9D9D9"/>
                        </a:solidFill>
                        <a:latin typeface="Arial"/>
                        <a:cs typeface="Arial"/>
                      </a:endParaRPr>
                    </a:p>
                    <a:p>
                      <a:pPr defTabSz="3765639"/>
                      <a:r>
                        <a:rPr lang="en-US" sz="1400" b="0" i="0" dirty="0">
                          <a:solidFill>
                            <a:srgbClr val="D9D9D9"/>
                          </a:solidFill>
                          <a:latin typeface="Arial"/>
                          <a:cs typeface="Arial"/>
                        </a:rPr>
                        <a:t>To assist you in the design process and address any poster-related questions, we offer a series of online tutorials. Visit </a:t>
                      </a:r>
                      <a:r>
                        <a:rPr lang="en-US" sz="1400" b="1" i="0" dirty="0" err="1">
                          <a:solidFill>
                            <a:srgbClr val="FFC000"/>
                          </a:solidFill>
                          <a:latin typeface="Arial"/>
                          <a:cs typeface="Arial"/>
                        </a:rPr>
                        <a:t>PosterPresentations.com</a:t>
                      </a:r>
                      <a:r>
                        <a:rPr lang="en-US" sz="1400" b="1" i="0" dirty="0">
                          <a:solidFill>
                            <a:srgbClr val="FFC000"/>
                          </a:solidFill>
                          <a:latin typeface="Arial"/>
                          <a:cs typeface="Arial"/>
                        </a:rPr>
                        <a:t> </a:t>
                      </a:r>
                      <a:r>
                        <a:rPr lang="en-US" sz="1400" b="0" i="0" dirty="0">
                          <a:solidFill>
                            <a:srgbClr val="D9D9D9"/>
                          </a:solidFill>
                          <a:latin typeface="Arial"/>
                          <a:cs typeface="Arial"/>
                        </a:rPr>
                        <a:t>and select the </a:t>
                      </a:r>
                      <a:r>
                        <a:rPr lang="en-US" sz="1400" b="1" i="0" dirty="0">
                          <a:solidFill>
                            <a:srgbClr val="FFC000"/>
                          </a:solidFill>
                          <a:latin typeface="Arial"/>
                          <a:cs typeface="Arial"/>
                        </a:rPr>
                        <a:t>Tutorials </a:t>
                      </a:r>
                      <a:r>
                        <a:rPr lang="en-US" sz="1400" b="0" i="0" dirty="0">
                          <a:solidFill>
                            <a:srgbClr val="D9D9D9"/>
                          </a:solidFill>
                          <a:latin typeface="Arial"/>
                          <a:cs typeface="Arial"/>
                        </a:rPr>
                        <a:t>tab for detailed guidance.</a:t>
                      </a:r>
                    </a:p>
                    <a:p>
                      <a:pPr defTabSz="3765639"/>
                      <a:endParaRPr lang="en-US" sz="1400" b="0" i="0" dirty="0">
                        <a:solidFill>
                          <a:srgbClr val="D9D9D9"/>
                        </a:solidFill>
                        <a:latin typeface="Arial"/>
                        <a:cs typeface="Arial"/>
                      </a:endParaRPr>
                    </a:p>
                    <a:p>
                      <a:pPr defTabSz="3765639"/>
                      <a:r>
                        <a:rPr lang="en-US" sz="1400" b="0" i="0" dirty="0">
                          <a:solidFill>
                            <a:srgbClr val="D9D9D9"/>
                          </a:solidFill>
                          <a:latin typeface="Arial"/>
                          <a:cs typeface="Arial"/>
                        </a:rPr>
                        <a:t>For same-day professional printing of your poster, go to </a:t>
                      </a:r>
                      <a:r>
                        <a:rPr lang="en-US" sz="1400" b="1" i="0" dirty="0" err="1">
                          <a:solidFill>
                            <a:srgbClr val="FFC000"/>
                          </a:solidFill>
                          <a:latin typeface="Arial"/>
                          <a:cs typeface="Arial"/>
                        </a:rPr>
                        <a:t>PosterPresentations.com</a:t>
                      </a:r>
                      <a:r>
                        <a:rPr lang="en-US" sz="1400" b="1" i="0" dirty="0">
                          <a:solidFill>
                            <a:srgbClr val="FFC000"/>
                          </a:solidFill>
                          <a:latin typeface="Arial"/>
                          <a:cs typeface="Arial"/>
                        </a:rPr>
                        <a:t> </a:t>
                      </a:r>
                      <a:r>
                        <a:rPr lang="en-US" sz="1400" b="0" i="0" dirty="0">
                          <a:solidFill>
                            <a:srgbClr val="D9D9D9"/>
                          </a:solidFill>
                          <a:latin typeface="Arial"/>
                          <a:cs typeface="Arial"/>
                        </a:rPr>
                        <a:t>and click on the ”</a:t>
                      </a:r>
                      <a:r>
                        <a:rPr lang="en-US" sz="1400" b="1" i="0" dirty="0">
                          <a:solidFill>
                            <a:srgbClr val="FFC000"/>
                          </a:solidFill>
                          <a:latin typeface="Arial"/>
                          <a:cs typeface="Arial"/>
                        </a:rPr>
                        <a:t>PRINT</a:t>
                      </a:r>
                      <a:r>
                        <a:rPr lang="en-US" sz="1400" b="0" i="0" dirty="0">
                          <a:solidFill>
                            <a:srgbClr val="D9D9D9"/>
                          </a:solidFill>
                          <a:latin typeface="Arial"/>
                          <a:cs typeface="Arial"/>
                        </a:rPr>
                        <a:t>” button or click on any of our poster options.</a:t>
                      </a:r>
                      <a:endParaRPr lang="en-US" sz="1400" b="0" dirty="0">
                        <a:solidFill>
                          <a:srgbClr val="D9D9D9"/>
                        </a:solidFill>
                        <a:latin typeface="Arial"/>
                        <a:cs typeface="Arial"/>
                      </a:endParaRPr>
                    </a:p>
                  </a:txBody>
                  <a:tcPr marL="137160" marR="68580" marT="91440" marB="3048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799517">
                <a:tc>
                  <a:txBody>
                    <a:bodyPr/>
                    <a:lstStyle/>
                    <a:p>
                      <a:pPr algn="ctr"/>
                      <a:endParaRPr lang="en-US" sz="1400" dirty="0">
                        <a:solidFill>
                          <a:srgbClr val="1F3A4E"/>
                        </a:solidFill>
                      </a:endParaRPr>
                    </a:p>
                    <a:p>
                      <a:pPr algn="ctr"/>
                      <a:endParaRPr lang="en-US" sz="14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48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72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marL="68580" marR="68580" marT="30480" marB="304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4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4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36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63 wide</a:t>
                      </a:r>
                    </a:p>
                  </a:txBody>
                  <a:tcPr marL="137160" marR="68580" marT="91440" marB="30480">
                    <a:solidFill>
                      <a:srgbClr val="010101"/>
                    </a:solidFill>
                  </a:tcPr>
                </a:tc>
                <a:extLst>
                  <a:ext uri="{0D108BD9-81ED-4DB2-BD59-A6C34878D82A}">
                    <a16:rowId xmlns:a16="http://schemas.microsoft.com/office/drawing/2014/main" val="10008"/>
                  </a:ext>
                </a:extLst>
              </a:tr>
              <a:tr h="2821577">
                <a:tc>
                  <a:txBody>
                    <a:bodyPr/>
                    <a:lstStyle/>
                    <a:p>
                      <a:endParaRPr lang="en-US" sz="1400" dirty="0">
                        <a:solidFill>
                          <a:srgbClr val="1F3A4E"/>
                        </a:solidFill>
                      </a:endParaRPr>
                    </a:p>
                  </a:txBody>
                  <a:tcPr marL="68580" marR="68580" marT="30480" marB="30480">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6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3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400" b="0" baseline="0" dirty="0">
                        <a:solidFill>
                          <a:srgbClr val="D9D9D9"/>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4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37160" marR="68580" marT="91440" marB="30480">
                    <a:solidFill>
                      <a:srgbClr val="010101"/>
                    </a:solidFill>
                  </a:tcPr>
                </a:tc>
                <a:extLst>
                  <a:ext uri="{0D108BD9-81ED-4DB2-BD59-A6C34878D82A}">
                    <a16:rowId xmlns:a16="http://schemas.microsoft.com/office/drawing/2014/main" val="10001"/>
                  </a:ext>
                </a:extLst>
              </a:tr>
              <a:tr h="134982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68580" marR="68580" marT="30480" marB="304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664823">
                <a:tc>
                  <a:txBody>
                    <a:bodyPr/>
                    <a:lstStyle/>
                    <a:p>
                      <a:endParaRPr lang="en-US" sz="1400" dirty="0">
                        <a:solidFill>
                          <a:srgbClr val="1F3A4E"/>
                        </a:solidFill>
                      </a:endParaRPr>
                    </a:p>
                  </a:txBody>
                  <a:tcPr marL="68580" marR="68580" marT="30480" marB="30480">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4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4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4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4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400" b="0" baseline="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extLst>
                  <a:ext uri="{0D108BD9-81ED-4DB2-BD59-A6C34878D82A}">
                    <a16:rowId xmlns:a16="http://schemas.microsoft.com/office/drawing/2014/main" val="10003"/>
                  </a:ext>
                </a:extLst>
              </a:tr>
              <a:tr h="2394857">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400" baseline="0" dirty="0">
                        <a:solidFill>
                          <a:srgbClr val="D9D9D9"/>
                        </a:solidFill>
                        <a:latin typeface="Arial" panose="020B0604020202020204" pitchFamily="34" charset="0"/>
                        <a:cs typeface="Arial" panose="020B0604020202020204" pitchFamily="34" charset="0"/>
                      </a:endParaRPr>
                    </a:p>
                    <a:p>
                      <a:r>
                        <a:rPr lang="en-US" sz="14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400" baseline="0" dirty="0">
                        <a:solidFill>
                          <a:srgbClr val="D9D9D9"/>
                        </a:solidFill>
                        <a:latin typeface="Arial" panose="020B0604020202020204" pitchFamily="34" charset="0"/>
                        <a:cs typeface="Arial" panose="020B0604020202020204" pitchFamily="34" charset="0"/>
                      </a:endParaRPr>
                    </a:p>
                    <a:p>
                      <a:r>
                        <a:rPr lang="en-US" sz="14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68580" marR="68580" marT="30480" marB="304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61979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37160" marR="68580" marT="91440" marB="3048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404022">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37160" marR="68580" marT="91440" marB="3048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61979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37160" marR="68580" marT="91440" marB="3048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95144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37160" marR="68580" marT="91440" marB="3048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7" name="Table 16">
            <a:extLst>
              <a:ext uri="{FF2B5EF4-FFF2-40B4-BE49-F238E27FC236}">
                <a16:creationId xmlns:a16="http://schemas.microsoft.com/office/drawing/2014/main" id="{CCC78938-61E5-F455-37DE-AD5F341AD12E}"/>
              </a:ext>
            </a:extLst>
          </p:cNvPr>
          <p:cNvGraphicFramePr>
            <a:graphicFrameLocks noGrp="1"/>
          </p:cNvGraphicFramePr>
          <p:nvPr userDrawn="1">
            <p:extLst>
              <p:ext uri="{D42A27DB-BD31-4B8C-83A1-F6EECF244321}">
                <p14:modId xmlns:p14="http://schemas.microsoft.com/office/powerpoint/2010/main" val="4197538173"/>
              </p:ext>
            </p:extLst>
          </p:nvPr>
        </p:nvGraphicFramePr>
        <p:xfrm>
          <a:off x="33708974" y="0"/>
          <a:ext cx="6467830" cy="22005158"/>
        </p:xfrm>
        <a:graphic>
          <a:graphicData uri="http://schemas.openxmlformats.org/drawingml/2006/table">
            <a:tbl>
              <a:tblPr firstRow="1" bandRow="1">
                <a:tableStyleId>{5C22544A-7EE6-4342-B048-85BDC9FD1C3A}</a:tableStyleId>
              </a:tblPr>
              <a:tblGrid>
                <a:gridCol w="2892673">
                  <a:extLst>
                    <a:ext uri="{9D8B030D-6E8A-4147-A177-3AD203B41FA5}">
                      <a16:colId xmlns:a16="http://schemas.microsoft.com/office/drawing/2014/main" val="20000"/>
                    </a:ext>
                  </a:extLst>
                </a:gridCol>
                <a:gridCol w="441797">
                  <a:extLst>
                    <a:ext uri="{9D8B030D-6E8A-4147-A177-3AD203B41FA5}">
                      <a16:colId xmlns:a16="http://schemas.microsoft.com/office/drawing/2014/main" val="3519466302"/>
                    </a:ext>
                  </a:extLst>
                </a:gridCol>
                <a:gridCol w="3133360">
                  <a:extLst>
                    <a:ext uri="{9D8B030D-6E8A-4147-A177-3AD203B41FA5}">
                      <a16:colId xmlns:a16="http://schemas.microsoft.com/office/drawing/2014/main" val="4164475170"/>
                    </a:ext>
                  </a:extLst>
                </a:gridCol>
              </a:tblGrid>
              <a:tr h="91446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600" b="0" spc="600" dirty="0">
                          <a:solidFill>
                            <a:srgbClr val="1F3A4E"/>
                          </a:solidFill>
                          <a:latin typeface="Arial Black" panose="020B0A04020102020204" pitchFamily="34" charset="0"/>
                        </a:rPr>
                        <a:t>QUICK START GUIDE</a:t>
                      </a:r>
                      <a:br>
                        <a:rPr lang="en-US" sz="2600" b="0" spc="600" dirty="0">
                          <a:solidFill>
                            <a:srgbClr val="1F3A4E"/>
                          </a:solidFill>
                          <a:latin typeface="Arial Black" panose="020B0A04020102020204" pitchFamily="34" charset="0"/>
                        </a:rPr>
                      </a:br>
                      <a:r>
                        <a:rPr lang="en-US" sz="2200" b="1" spc="0" dirty="0">
                          <a:solidFill>
                            <a:srgbClr val="FF0000"/>
                          </a:solidFill>
                          <a:latin typeface="Trebuchet MS" pitchFamily="34" charset="0"/>
                        </a:rPr>
                        <a:t>(THIS SIDEBAR WILL APPEAR ON THE POSTER)</a:t>
                      </a:r>
                      <a:endParaRPr lang="en-US" sz="26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475055">
                <a:tc>
                  <a:txBody>
                    <a:bodyPr/>
                    <a:lstStyle/>
                    <a:p>
                      <a:endParaRPr lang="en-US" sz="1400" u="none" dirty="0">
                        <a:solidFill>
                          <a:srgbClr val="FFC000"/>
                        </a:solidFill>
                      </a:endParaRPr>
                    </a:p>
                  </a:txBody>
                  <a:tcPr marL="137160" marR="68580" marT="91440" marB="3048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400" u="none" dirty="0">
                        <a:solidFill>
                          <a:srgbClr val="FFC000"/>
                        </a:solidFill>
                      </a:endParaRPr>
                    </a:p>
                  </a:txBody>
                  <a:tcPr marL="137160" marR="68580" marT="91440" marB="3048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61599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37160" marR="68580" marT="91440" marB="3048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37160" marR="68580" marT="91440" marB="3048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07776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82880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600" noProof="0" dirty="0">
                          <a:solidFill>
                            <a:srgbClr val="D9D9D9"/>
                          </a:solidFill>
                          <a:latin typeface="Arial" panose="020B0604020202020204" pitchFamily="34" charset="0"/>
                          <a:cs typeface="Arial" panose="020B0604020202020204" pitchFamily="34" charset="0"/>
                        </a:rPr>
                      </a:br>
                      <a:r>
                        <a:rPr lang="en-US" sz="16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37160" marR="68580" marT="91440" marB="3048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3117669">
                <a:tc>
                  <a:txBody>
                    <a:bodyPr/>
                    <a:lstStyle/>
                    <a:p>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b="1" dirty="0">
                          <a:solidFill>
                            <a:srgbClr val="FFC000"/>
                          </a:solidFill>
                          <a:latin typeface="Arial" panose="020B0604020202020204" pitchFamily="34" charset="0"/>
                          <a:cs typeface="Arial" panose="020B0604020202020204" pitchFamily="34" charset="0"/>
                        </a:rPr>
                        <a:t>F5 key </a:t>
                      </a:r>
                      <a:r>
                        <a:rPr lang="en-US" sz="16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600" b="1" dirty="0">
                          <a:solidFill>
                            <a:srgbClr val="FFC000"/>
                          </a:solidFill>
                          <a:latin typeface="Arial" panose="020B0604020202020204" pitchFamily="34" charset="0"/>
                          <a:cs typeface="Arial" panose="020B0604020202020204" pitchFamily="34" charset="0"/>
                        </a:rPr>
                        <a:t>ESC</a:t>
                      </a:r>
                      <a:r>
                        <a:rPr lang="en-US" sz="1600" dirty="0">
                          <a:solidFill>
                            <a:srgbClr val="D9D9D9"/>
                          </a:solidFill>
                          <a:latin typeface="Arial" panose="020B0604020202020204" pitchFamily="34" charset="0"/>
                          <a:cs typeface="Arial" panose="020B0604020202020204" pitchFamily="34" charset="0"/>
                        </a:rPr>
                        <a:t> key.</a:t>
                      </a:r>
                    </a:p>
                  </a:txBody>
                  <a:tcPr marL="137160" marR="68580" marT="91440" marB="30480">
                    <a:solidFill>
                      <a:srgbClr val="010101"/>
                    </a:solidFill>
                  </a:tcPr>
                </a:tc>
                <a:tc gridSpan="2">
                  <a:txBody>
                    <a:bodyPr/>
                    <a:lstStyle/>
                    <a:p>
                      <a:pPr algn="ctr"/>
                      <a:r>
                        <a:rPr lang="en-US" sz="7800" b="1" dirty="0">
                          <a:solidFill>
                            <a:srgbClr val="D9D9D9"/>
                          </a:solidFill>
                          <a:latin typeface="Arial" panose="020B0604020202020204" pitchFamily="34" charset="0"/>
                          <a:cs typeface="Arial" panose="020B0604020202020204" pitchFamily="34" charset="0"/>
                        </a:rPr>
                        <a:t>F5</a:t>
                      </a:r>
                      <a:br>
                        <a:rPr lang="en-US" sz="7800" b="1" dirty="0">
                          <a:solidFill>
                            <a:srgbClr val="D9D9D9"/>
                          </a:solidFill>
                          <a:latin typeface="Arial" panose="020B0604020202020204" pitchFamily="34" charset="0"/>
                          <a:cs typeface="Arial" panose="020B0604020202020204" pitchFamily="34" charset="0"/>
                        </a:rPr>
                      </a:br>
                      <a:r>
                        <a:rPr lang="en-US" sz="1800" b="1" dirty="0">
                          <a:solidFill>
                            <a:srgbClr val="D9D9D9"/>
                          </a:solidFill>
                          <a:latin typeface="Arial" panose="020B0604020202020204" pitchFamily="34" charset="0"/>
                          <a:cs typeface="Arial" panose="020B0604020202020204" pitchFamily="34" charset="0"/>
                        </a:rPr>
                        <a:t>(Windows)</a:t>
                      </a:r>
                      <a:br>
                        <a:rPr lang="en-US" sz="1800" b="1" dirty="0">
                          <a:solidFill>
                            <a:srgbClr val="D9D9D9"/>
                          </a:solidFill>
                          <a:latin typeface="Arial" panose="020B0604020202020204" pitchFamily="34" charset="0"/>
                          <a:cs typeface="Arial" panose="020B0604020202020204" pitchFamily="34" charset="0"/>
                        </a:rPr>
                      </a:br>
                      <a:r>
                        <a:rPr lang="en-US" sz="1800" b="1" dirty="0">
                          <a:solidFill>
                            <a:srgbClr val="D9D9D9"/>
                          </a:solidFill>
                          <a:latin typeface="Arial" panose="020B0604020202020204" pitchFamily="34" charset="0"/>
                          <a:cs typeface="Arial" panose="020B0604020202020204" pitchFamily="34" charset="0"/>
                        </a:rPr>
                        <a:t>Or click on the SLIDESHOW tab (Mac and Windows)</a:t>
                      </a:r>
                      <a:endParaRPr lang="en-US" sz="1600" dirty="0">
                        <a:solidFill>
                          <a:srgbClr val="D9D9D9"/>
                        </a:solidFill>
                        <a:latin typeface="Arial" panose="020B0604020202020204" pitchFamily="34" charset="0"/>
                        <a:cs typeface="Arial" panose="020B0604020202020204" pitchFamily="34" charset="0"/>
                      </a:endParaRPr>
                    </a:p>
                  </a:txBody>
                  <a:tcPr marL="137160" marR="68580" marT="91440" marB="3048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4911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To print your poster, visit </a:t>
                      </a:r>
                      <a:r>
                        <a:rPr lang="en-US" sz="1600" noProof="0" dirty="0" err="1">
                          <a:solidFill>
                            <a:srgbClr val="FFC000"/>
                          </a:solidFill>
                          <a:latin typeface="Arial"/>
                          <a:cs typeface="Arial"/>
                        </a:rPr>
                        <a:t>PosterPresentations.com</a:t>
                      </a:r>
                      <a:r>
                        <a:rPr lang="en-US" sz="1600" noProof="0" dirty="0">
                          <a:solidFill>
                            <a:srgbClr val="FFC000"/>
                          </a:solidFill>
                          <a:latin typeface="Arial"/>
                          <a:cs typeface="Arial"/>
                        </a:rPr>
                        <a:t> </a:t>
                      </a:r>
                      <a:r>
                        <a:rPr lang="en-US" sz="1600" noProof="0" dirty="0">
                          <a:solidFill>
                            <a:srgbClr val="D9D9D9"/>
                          </a:solidFill>
                          <a:latin typeface="Arial"/>
                          <a:cs typeface="Arial"/>
                        </a:rPr>
                        <a:t>and click the "</a:t>
                      </a:r>
                      <a:r>
                        <a:rPr lang="en-US" sz="1600" noProof="0" dirty="0">
                          <a:solidFill>
                            <a:srgbClr val="FFC000"/>
                          </a:solidFill>
                          <a:latin typeface="Arial"/>
                          <a:cs typeface="Arial"/>
                        </a:rPr>
                        <a:t>PRINT</a:t>
                      </a:r>
                      <a:r>
                        <a:rPr lang="en-US" sz="16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600" noProof="0" dirty="0">
                          <a:solidFill>
                            <a:srgbClr val="D9D9D9"/>
                          </a:solidFill>
                          <a:latin typeface="Arial"/>
                          <a:cs typeface="Arial"/>
                        </a:rPr>
                      </a:b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37160" marR="685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308283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FFC000"/>
                          </a:solidFill>
                          <a:latin typeface="Arial"/>
                          <a:cs typeface="Arial"/>
                        </a:rPr>
                        <a:t>https://</a:t>
                      </a:r>
                      <a:r>
                        <a:rPr lang="en-US" sz="1600" noProof="0" dirty="0" err="1">
                          <a:solidFill>
                            <a:srgbClr val="FFC000"/>
                          </a:solidFill>
                          <a:latin typeface="Arial"/>
                          <a:cs typeface="Arial"/>
                        </a:rPr>
                        <a:t>www.posterpresentations.com</a:t>
                      </a:r>
                      <a:r>
                        <a:rPr lang="en-US" sz="1600" noProof="0" dirty="0">
                          <a:solidFill>
                            <a:srgbClr val="FFC000"/>
                          </a:solidFill>
                          <a:latin typeface="Arial"/>
                          <a:cs typeface="Arial"/>
                        </a:rPr>
                        <a:t>/poster-presentation-services-for-conferences-and-</a:t>
                      </a:r>
                      <a:r>
                        <a:rPr lang="en-US" sz="1600" noProof="0" dirty="0" err="1">
                          <a:solidFill>
                            <a:srgbClr val="FFC000"/>
                          </a:solidFill>
                          <a:latin typeface="Arial"/>
                          <a:cs typeface="Arial"/>
                        </a:rPr>
                        <a:t>events.html</a:t>
                      </a:r>
                      <a:endParaRPr lang="en-US" sz="16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FFC000"/>
                        </a:solidFill>
                        <a:latin typeface="Arial"/>
                        <a:cs typeface="Arial"/>
                      </a:endParaRPr>
                    </a:p>
                  </a:txBody>
                  <a:tcPr marL="137160" marR="685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071075">
                <a:tc gridSpan="3">
                  <a:txBody>
                    <a:bodyPr/>
                    <a:lstStyle/>
                    <a:p>
                      <a:endParaRPr lang="en-US" sz="1600" dirty="0">
                        <a:solidFill>
                          <a:srgbClr val="1F3A4E"/>
                        </a:solidFill>
                      </a:endParaRPr>
                    </a:p>
                  </a:txBody>
                  <a:tcPr marL="137160" marR="68580" marT="91440" marB="3048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72395">
                <a:tc gridSpan="2">
                  <a:txBody>
                    <a:bodyPr/>
                    <a:lstStyle/>
                    <a:p>
                      <a:pPr>
                        <a:lnSpc>
                          <a:spcPts val="2600"/>
                        </a:lnSpc>
                      </a:pPr>
                      <a:r>
                        <a:rPr lang="en-US" sz="1400" dirty="0">
                          <a:solidFill>
                            <a:schemeClr val="bg1">
                              <a:lumMod val="85000"/>
                            </a:schemeClr>
                          </a:solidFill>
                          <a:latin typeface="Arial"/>
                          <a:cs typeface="Arial"/>
                        </a:rPr>
                        <a:t>© 2025</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37160" marR="68580" marT="91440" marB="3048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300" dirty="0">
                          <a:solidFill>
                            <a:schemeClr val="bg1"/>
                          </a:solidFill>
                          <a:latin typeface="Arial"/>
                          <a:cs typeface="Arial"/>
                        </a:rPr>
                        <a:t>For additional help, visit our online tutorials at </a:t>
                      </a:r>
                      <a:r>
                        <a:rPr lang="en-US" sz="900" dirty="0">
                          <a:solidFill>
                            <a:schemeClr val="bg1"/>
                          </a:solidFill>
                          <a:latin typeface="Arial"/>
                          <a:cs typeface="Arial"/>
                        </a:rPr>
                        <a:t>https://</a:t>
                      </a:r>
                      <a:r>
                        <a:rPr lang="en-US" sz="900" dirty="0" err="1">
                          <a:solidFill>
                            <a:schemeClr val="bg1"/>
                          </a:solidFill>
                          <a:latin typeface="Arial"/>
                          <a:cs typeface="Arial"/>
                        </a:rPr>
                        <a:t>www.posterpresentations.com</a:t>
                      </a:r>
                      <a:r>
                        <a:rPr lang="en-US" sz="900" dirty="0">
                          <a:solidFill>
                            <a:schemeClr val="bg1"/>
                          </a:solidFill>
                          <a:latin typeface="Arial"/>
                          <a:cs typeface="Arial"/>
                        </a:rPr>
                        <a:t>/</a:t>
                      </a:r>
                      <a:r>
                        <a:rPr lang="en-US" sz="900" dirty="0" err="1">
                          <a:solidFill>
                            <a:schemeClr val="bg1"/>
                          </a:solidFill>
                          <a:latin typeface="Arial"/>
                          <a:cs typeface="Arial"/>
                        </a:rPr>
                        <a:t>helpdesk.html</a:t>
                      </a:r>
                      <a:endParaRPr lang="en-US" sz="6600" dirty="0"/>
                    </a:p>
                  </a:txBody>
                  <a:tcPr marL="137160" marR="68580" marT="91440" marB="30480">
                    <a:solidFill>
                      <a:srgbClr val="010101"/>
                    </a:solidFill>
                  </a:tcPr>
                </a:tc>
                <a:extLst>
                  <a:ext uri="{0D108BD9-81ED-4DB2-BD59-A6C34878D82A}">
                    <a16:rowId xmlns:a16="http://schemas.microsoft.com/office/drawing/2014/main" val="10009"/>
                  </a:ext>
                </a:extLst>
              </a:tr>
            </a:tbl>
          </a:graphicData>
        </a:graphic>
      </p:graphicFrame>
      <p:sp>
        <p:nvSpPr>
          <p:cNvPr id="4" name="Snip and Round Single Corner Rectangle 3">
            <a:extLst>
              <a:ext uri="{FF2B5EF4-FFF2-40B4-BE49-F238E27FC236}">
                <a16:creationId xmlns:a16="http://schemas.microsoft.com/office/drawing/2014/main" id="{4861222E-83BF-EDA7-2672-7AEFD0311A63}"/>
              </a:ext>
            </a:extLst>
          </p:cNvPr>
          <p:cNvSpPr/>
          <p:nvPr userDrawn="1"/>
        </p:nvSpPr>
        <p:spPr>
          <a:xfrm rot="5400000">
            <a:off x="-5338448" y="8557796"/>
            <a:ext cx="18735041" cy="8058154"/>
          </a:xfrm>
          <a:prstGeom prst="snipRoundRect">
            <a:avLst>
              <a:gd name="adj1" fmla="val 10062"/>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nip and Round Single Corner Rectangle 12">
            <a:extLst>
              <a:ext uri="{FF2B5EF4-FFF2-40B4-BE49-F238E27FC236}">
                <a16:creationId xmlns:a16="http://schemas.microsoft.com/office/drawing/2014/main" id="{E6F661BD-171E-291A-3390-5D81C6514701}"/>
              </a:ext>
            </a:extLst>
          </p:cNvPr>
          <p:cNvSpPr/>
          <p:nvPr userDrawn="1"/>
        </p:nvSpPr>
        <p:spPr>
          <a:xfrm rot="5400000">
            <a:off x="3019739" y="8763315"/>
            <a:ext cx="18735042" cy="7629527"/>
          </a:xfrm>
          <a:prstGeom prst="snipRoundRect">
            <a:avLst>
              <a:gd name="adj1" fmla="val 10649"/>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nip and Round Single Corner Rectangle 13">
            <a:extLst>
              <a:ext uri="{FF2B5EF4-FFF2-40B4-BE49-F238E27FC236}">
                <a16:creationId xmlns:a16="http://schemas.microsoft.com/office/drawing/2014/main" id="{2D56782F-DE68-AC73-CFD2-E18DCF434A4E}"/>
              </a:ext>
            </a:extLst>
          </p:cNvPr>
          <p:cNvSpPr/>
          <p:nvPr userDrawn="1"/>
        </p:nvSpPr>
        <p:spPr>
          <a:xfrm rot="5400000">
            <a:off x="11174661" y="8732087"/>
            <a:ext cx="18727970" cy="7696976"/>
          </a:xfrm>
          <a:prstGeom prst="snipRoundRect">
            <a:avLst>
              <a:gd name="adj1" fmla="val 10098"/>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nip and Round Single Corner Rectangle 14">
            <a:extLst>
              <a:ext uri="{FF2B5EF4-FFF2-40B4-BE49-F238E27FC236}">
                <a16:creationId xmlns:a16="http://schemas.microsoft.com/office/drawing/2014/main" id="{E613EA4F-72C7-A0CE-7989-139EDFDE10C5}"/>
              </a:ext>
            </a:extLst>
          </p:cNvPr>
          <p:cNvSpPr/>
          <p:nvPr userDrawn="1"/>
        </p:nvSpPr>
        <p:spPr>
          <a:xfrm rot="5400000">
            <a:off x="19534470" y="8570943"/>
            <a:ext cx="18738283" cy="8029575"/>
          </a:xfrm>
          <a:prstGeom prst="snipRoundRect">
            <a:avLst>
              <a:gd name="adj1" fmla="val 9343"/>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nip and Round Single Corner Rectangle 15">
            <a:extLst>
              <a:ext uri="{FF2B5EF4-FFF2-40B4-BE49-F238E27FC236}">
                <a16:creationId xmlns:a16="http://schemas.microsoft.com/office/drawing/2014/main" id="{6C6BA347-E27E-C453-CCB1-59E9602410B2}"/>
              </a:ext>
            </a:extLst>
          </p:cNvPr>
          <p:cNvSpPr/>
          <p:nvPr userDrawn="1"/>
        </p:nvSpPr>
        <p:spPr>
          <a:xfrm rot="10800000" flipV="1">
            <a:off x="14" y="21386800"/>
            <a:ext cx="29279074" cy="561108"/>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4203E69-E17A-73CF-45BB-C242E5DBA625}"/>
              </a:ext>
            </a:extLst>
          </p:cNvPr>
          <p:cNvGrpSpPr/>
          <p:nvPr userDrawn="1"/>
        </p:nvGrpSpPr>
        <p:grpSpPr>
          <a:xfrm>
            <a:off x="0" y="14316"/>
            <a:ext cx="32918400" cy="2816134"/>
            <a:chOff x="1" y="-4527"/>
            <a:chExt cx="43891200" cy="4917131"/>
          </a:xfrm>
        </p:grpSpPr>
        <p:sp>
          <p:nvSpPr>
            <p:cNvPr id="19" name="Snip and Round Single Corner Rectangle 18">
              <a:extLst>
                <a:ext uri="{FF2B5EF4-FFF2-40B4-BE49-F238E27FC236}">
                  <a16:creationId xmlns:a16="http://schemas.microsoft.com/office/drawing/2014/main" id="{6D826A94-D60B-3C8C-39FC-4390DDD32000}"/>
                </a:ext>
              </a:extLst>
            </p:cNvPr>
            <p:cNvSpPr/>
            <p:nvPr userDrawn="1"/>
          </p:nvSpPr>
          <p:spPr>
            <a:xfrm flipV="1">
              <a:off x="1" y="-4527"/>
              <a:ext cx="43891200" cy="4917130"/>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
              <a:extLst>
                <a:ext uri="{FF2B5EF4-FFF2-40B4-BE49-F238E27FC236}">
                  <a16:creationId xmlns:a16="http://schemas.microsoft.com/office/drawing/2014/main" id="{CFC18DED-D9C0-FBB4-5DAE-01DCA11CCB0D}"/>
                </a:ext>
              </a:extLst>
            </p:cNvPr>
            <p:cNvSpPr/>
            <p:nvPr userDrawn="1"/>
          </p:nvSpPr>
          <p:spPr>
            <a:xfrm>
              <a:off x="35918533" y="-4527"/>
              <a:ext cx="7972667"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1" name="Rectangle 5">
              <a:extLst>
                <a:ext uri="{FF2B5EF4-FFF2-40B4-BE49-F238E27FC236}">
                  <a16:creationId xmlns:a16="http://schemas.microsoft.com/office/drawing/2014/main" id="{29E8A0AE-FF61-C89D-39A2-4A170E9E59E0}"/>
                </a:ext>
              </a:extLst>
            </p:cNvPr>
            <p:cNvSpPr/>
            <p:nvPr userDrawn="1"/>
          </p:nvSpPr>
          <p:spPr>
            <a:xfrm>
              <a:off x="41571285" y="1367073"/>
              <a:ext cx="2319915"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22" name="Text Box 14">
            <a:extLst>
              <a:ext uri="{FF2B5EF4-FFF2-40B4-BE49-F238E27FC236}">
                <a16:creationId xmlns:a16="http://schemas.microsoft.com/office/drawing/2014/main" id="{4F35DE7D-75F9-F17B-88D5-ACCE5F3532AB}"/>
              </a:ext>
            </a:extLst>
          </p:cNvPr>
          <p:cNvSpPr txBox="1">
            <a:spLocks noChangeArrowheads="1"/>
          </p:cNvSpPr>
          <p:nvPr userDrawn="1"/>
        </p:nvSpPr>
        <p:spPr bwMode="auto">
          <a:xfrm>
            <a:off x="403412" y="21585071"/>
            <a:ext cx="2040203" cy="249159"/>
          </a:xfrm>
          <a:prstGeom prst="rect">
            <a:avLst/>
          </a:prstGeom>
          <a:noFill/>
          <a:ln w="9525">
            <a:noFill/>
            <a:miter lim="800000"/>
            <a:headEnd/>
            <a:tailEnd/>
          </a:ln>
          <a:effectLst/>
        </p:spPr>
        <p:txBody>
          <a:bodyPr wrap="square" lIns="66547" tIns="33268" rIns="66547" bIns="33268">
            <a:spAutoFit/>
          </a:bodyPr>
          <a:lstStyle/>
          <a:p>
            <a:pPr eaLnBrk="0" hangingPunct="0">
              <a:lnSpc>
                <a:spcPct val="65000"/>
              </a:lnSpc>
              <a:spcBef>
                <a:spcPct val="50000"/>
              </a:spcBef>
              <a:defRPr/>
            </a:pPr>
            <a:r>
              <a:rPr lang="en-US" sz="365"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803"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657665" rtl="0" eaLnBrk="1" latinLnBrk="0" hangingPunct="1">
        <a:spcBef>
          <a:spcPct val="0"/>
        </a:spcBef>
        <a:buNone/>
        <a:defRPr sz="7335" kern="1200">
          <a:solidFill>
            <a:schemeClr val="bg1"/>
          </a:solidFill>
          <a:latin typeface="Trebuchet MS" pitchFamily="34" charset="0"/>
          <a:ea typeface="+mj-ea"/>
          <a:cs typeface="+mj-cs"/>
        </a:defRPr>
      </a:lvl1pPr>
    </p:titleStyle>
    <p:bodyStyle>
      <a:lvl1pPr marL="1371625" indent="-1371625" algn="l" defTabSz="3657665" rtl="0" eaLnBrk="1" latinLnBrk="0" hangingPunct="1">
        <a:spcBef>
          <a:spcPct val="20000"/>
        </a:spcBef>
        <a:buFont typeface="Arial" pitchFamily="34" charset="0"/>
        <a:buChar char="•"/>
        <a:defRPr sz="12834" kern="1200">
          <a:solidFill>
            <a:schemeClr val="tx1"/>
          </a:solidFill>
          <a:latin typeface="+mn-lt"/>
          <a:ea typeface="+mn-ea"/>
          <a:cs typeface="+mn-cs"/>
        </a:defRPr>
      </a:lvl1pPr>
      <a:lvl2pPr marL="2971853" indent="-1143021" algn="l" defTabSz="3657665" rtl="0" eaLnBrk="1" latinLnBrk="0" hangingPunct="1">
        <a:spcBef>
          <a:spcPct val="20000"/>
        </a:spcBef>
        <a:buFont typeface="Arial" pitchFamily="34" charset="0"/>
        <a:buChar char="–"/>
        <a:defRPr sz="11250" kern="1200">
          <a:solidFill>
            <a:schemeClr val="tx1"/>
          </a:solidFill>
          <a:latin typeface="+mn-lt"/>
          <a:ea typeface="+mn-ea"/>
          <a:cs typeface="+mn-cs"/>
        </a:defRPr>
      </a:lvl2pPr>
      <a:lvl3pPr marL="4572083" indent="-914418" algn="l" defTabSz="3657665" rtl="0" eaLnBrk="1" latinLnBrk="0" hangingPunct="1">
        <a:spcBef>
          <a:spcPct val="20000"/>
        </a:spcBef>
        <a:buFont typeface="Arial" pitchFamily="34" charset="0"/>
        <a:buChar char="•"/>
        <a:defRPr sz="9668" kern="1200">
          <a:solidFill>
            <a:schemeClr val="tx1"/>
          </a:solidFill>
          <a:latin typeface="+mn-lt"/>
          <a:ea typeface="+mn-ea"/>
          <a:cs typeface="+mn-cs"/>
        </a:defRPr>
      </a:lvl3pPr>
      <a:lvl4pPr marL="6400917"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749"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582"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411"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246"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5079"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65" rtl="0" eaLnBrk="1" latinLnBrk="0" hangingPunct="1">
        <a:defRPr sz="7167" kern="1200">
          <a:solidFill>
            <a:schemeClr val="tx1"/>
          </a:solidFill>
          <a:latin typeface="+mn-lt"/>
          <a:ea typeface="+mn-ea"/>
          <a:cs typeface="+mn-cs"/>
        </a:defRPr>
      </a:lvl1pPr>
      <a:lvl2pPr marL="1828833" algn="l" defTabSz="3657665" rtl="0" eaLnBrk="1" latinLnBrk="0" hangingPunct="1">
        <a:defRPr sz="7167" kern="1200">
          <a:solidFill>
            <a:schemeClr val="tx1"/>
          </a:solidFill>
          <a:latin typeface="+mn-lt"/>
          <a:ea typeface="+mn-ea"/>
          <a:cs typeface="+mn-cs"/>
        </a:defRPr>
      </a:lvl2pPr>
      <a:lvl3pPr marL="3657665" algn="l" defTabSz="3657665" rtl="0" eaLnBrk="1" latinLnBrk="0" hangingPunct="1">
        <a:defRPr sz="7167" kern="1200">
          <a:solidFill>
            <a:schemeClr val="tx1"/>
          </a:solidFill>
          <a:latin typeface="+mn-lt"/>
          <a:ea typeface="+mn-ea"/>
          <a:cs typeface="+mn-cs"/>
        </a:defRPr>
      </a:lvl3pPr>
      <a:lvl4pPr marL="5486498" algn="l" defTabSz="3657665" rtl="0" eaLnBrk="1" latinLnBrk="0" hangingPunct="1">
        <a:defRPr sz="7167" kern="1200">
          <a:solidFill>
            <a:schemeClr val="tx1"/>
          </a:solidFill>
          <a:latin typeface="+mn-lt"/>
          <a:ea typeface="+mn-ea"/>
          <a:cs typeface="+mn-cs"/>
        </a:defRPr>
      </a:lvl4pPr>
      <a:lvl5pPr marL="7315331" algn="l" defTabSz="3657665" rtl="0" eaLnBrk="1" latinLnBrk="0" hangingPunct="1">
        <a:defRPr sz="7167" kern="1200">
          <a:solidFill>
            <a:schemeClr val="tx1"/>
          </a:solidFill>
          <a:latin typeface="+mn-lt"/>
          <a:ea typeface="+mn-ea"/>
          <a:cs typeface="+mn-cs"/>
        </a:defRPr>
      </a:lvl5pPr>
      <a:lvl6pPr marL="9144165" algn="l" defTabSz="3657665" rtl="0" eaLnBrk="1" latinLnBrk="0" hangingPunct="1">
        <a:defRPr sz="7167" kern="1200">
          <a:solidFill>
            <a:schemeClr val="tx1"/>
          </a:solidFill>
          <a:latin typeface="+mn-lt"/>
          <a:ea typeface="+mn-ea"/>
          <a:cs typeface="+mn-cs"/>
        </a:defRPr>
      </a:lvl6pPr>
      <a:lvl7pPr marL="10972998" algn="l" defTabSz="3657665" rtl="0" eaLnBrk="1" latinLnBrk="0" hangingPunct="1">
        <a:defRPr sz="7167" kern="1200">
          <a:solidFill>
            <a:schemeClr val="tx1"/>
          </a:solidFill>
          <a:latin typeface="+mn-lt"/>
          <a:ea typeface="+mn-ea"/>
          <a:cs typeface="+mn-cs"/>
        </a:defRPr>
      </a:lvl7pPr>
      <a:lvl8pPr marL="12801830" algn="l" defTabSz="3657665" rtl="0" eaLnBrk="1" latinLnBrk="0" hangingPunct="1">
        <a:defRPr sz="7167" kern="1200">
          <a:solidFill>
            <a:schemeClr val="tx1"/>
          </a:solidFill>
          <a:latin typeface="+mn-lt"/>
          <a:ea typeface="+mn-ea"/>
          <a:cs typeface="+mn-cs"/>
        </a:defRPr>
      </a:lvl8pPr>
      <a:lvl9pPr marL="14630664" algn="l" defTabSz="3657665" rtl="0" eaLnBrk="1" latinLnBrk="0" hangingPunct="1">
        <a:defRPr sz="71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64" userDrawn="1">
          <p15:clr>
            <a:srgbClr val="F26B43"/>
          </p15:clr>
        </p15:guide>
        <p15:guide id="2" userDrawn="1">
          <p15:clr>
            <a:srgbClr val="F26B43"/>
          </p15:clr>
        </p15:guide>
        <p15:guide id="3" pos="20736" userDrawn="1">
          <p15:clr>
            <a:srgbClr val="F26B43"/>
          </p15:clr>
        </p15:guide>
        <p15:guide id="4" orient="horz" pos="134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17" name="Snip and Round Single Corner Rectangle 16">
            <a:extLst>
              <a:ext uri="{FF2B5EF4-FFF2-40B4-BE49-F238E27FC236}">
                <a16:creationId xmlns:a16="http://schemas.microsoft.com/office/drawing/2014/main" id="{0154E3B3-EF05-8479-690F-FC41270BF0C6}"/>
              </a:ext>
            </a:extLst>
          </p:cNvPr>
          <p:cNvSpPr/>
          <p:nvPr userDrawn="1"/>
        </p:nvSpPr>
        <p:spPr>
          <a:xfrm rot="5400000">
            <a:off x="-5338448" y="8557796"/>
            <a:ext cx="18735041" cy="8058154"/>
          </a:xfrm>
          <a:prstGeom prst="snipRoundRect">
            <a:avLst>
              <a:gd name="adj1" fmla="val 10062"/>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nip and Round Single Corner Rectangle 17">
            <a:extLst>
              <a:ext uri="{FF2B5EF4-FFF2-40B4-BE49-F238E27FC236}">
                <a16:creationId xmlns:a16="http://schemas.microsoft.com/office/drawing/2014/main" id="{1BB6F05B-16F6-5126-0A13-34C30EB58965}"/>
              </a:ext>
            </a:extLst>
          </p:cNvPr>
          <p:cNvSpPr/>
          <p:nvPr userDrawn="1"/>
        </p:nvSpPr>
        <p:spPr>
          <a:xfrm rot="5400000">
            <a:off x="7105963" y="4677092"/>
            <a:ext cx="18735043" cy="15801978"/>
          </a:xfrm>
          <a:prstGeom prst="snipRoundRect">
            <a:avLst>
              <a:gd name="adj1" fmla="val 5093"/>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nip and Round Single Corner Rectangle 18">
            <a:extLst>
              <a:ext uri="{FF2B5EF4-FFF2-40B4-BE49-F238E27FC236}">
                <a16:creationId xmlns:a16="http://schemas.microsoft.com/office/drawing/2014/main" id="{F2CDFDC6-CC9F-7313-991F-3729F3490C26}"/>
              </a:ext>
            </a:extLst>
          </p:cNvPr>
          <p:cNvSpPr/>
          <p:nvPr userDrawn="1"/>
        </p:nvSpPr>
        <p:spPr>
          <a:xfrm rot="5400000">
            <a:off x="19534470" y="8570943"/>
            <a:ext cx="18738283" cy="8029575"/>
          </a:xfrm>
          <a:prstGeom prst="snipRoundRect">
            <a:avLst>
              <a:gd name="adj1" fmla="val 9343"/>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id="{4FD19CBE-9897-6C39-3077-06B0040D1A8F}"/>
              </a:ext>
            </a:extLst>
          </p:cNvPr>
          <p:cNvGraphicFramePr>
            <a:graphicFrameLocks noGrp="1"/>
          </p:cNvGraphicFramePr>
          <p:nvPr userDrawn="1">
            <p:extLst>
              <p:ext uri="{D42A27DB-BD31-4B8C-83A1-F6EECF244321}">
                <p14:modId xmlns:p14="http://schemas.microsoft.com/office/powerpoint/2010/main" val="2545087061"/>
              </p:ext>
            </p:extLst>
          </p:nvPr>
        </p:nvGraphicFramePr>
        <p:xfrm>
          <a:off x="-6787479" y="33930"/>
          <a:ext cx="5976258" cy="22282772"/>
        </p:xfrm>
        <a:graphic>
          <a:graphicData uri="http://schemas.openxmlformats.org/drawingml/2006/table">
            <a:tbl>
              <a:tblPr firstRow="1" bandRow="1">
                <a:tableStyleId>{5C22544A-7EE6-4342-B048-85BDC9FD1C3A}</a:tableStyleId>
              </a:tblPr>
              <a:tblGrid>
                <a:gridCol w="2562572">
                  <a:extLst>
                    <a:ext uri="{9D8B030D-6E8A-4147-A177-3AD203B41FA5}">
                      <a16:colId xmlns:a16="http://schemas.microsoft.com/office/drawing/2014/main" val="20000"/>
                    </a:ext>
                  </a:extLst>
                </a:gridCol>
                <a:gridCol w="3413686">
                  <a:extLst>
                    <a:ext uri="{9D8B030D-6E8A-4147-A177-3AD203B41FA5}">
                      <a16:colId xmlns:a16="http://schemas.microsoft.com/office/drawing/2014/main" val="20001"/>
                    </a:ext>
                  </a:extLst>
                </a:gridCol>
              </a:tblGrid>
              <a:tr h="81376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APPEAR ON THE POSTER)</a:t>
                      </a:r>
                      <a:endParaRPr lang="en-US" sz="24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29989">
                <a:tc gridSpan="2">
                  <a:txBody>
                    <a:bodyPr/>
                    <a:lstStyle/>
                    <a:p>
                      <a:pPr defTabSz="3765639"/>
                      <a:r>
                        <a:rPr lang="en-US" sz="1400" b="0" i="0" dirty="0">
                          <a:solidFill>
                            <a:srgbClr val="D9D9D9"/>
                          </a:solidFill>
                          <a:latin typeface="Arial"/>
                          <a:cs typeface="Arial"/>
                        </a:rPr>
                        <a:t>This PowerPoint template is designed to create a </a:t>
                      </a:r>
                      <a:r>
                        <a:rPr lang="en-US" sz="1400" b="1" i="0" dirty="0">
                          <a:solidFill>
                            <a:srgbClr val="FFC000"/>
                          </a:solidFill>
                          <a:latin typeface="Arial"/>
                          <a:cs typeface="Arial"/>
                        </a:rPr>
                        <a:t>36"x48" </a:t>
                      </a:r>
                      <a:r>
                        <a:rPr lang="en-US" sz="1400" b="0" i="0" dirty="0">
                          <a:solidFill>
                            <a:srgbClr val="D9D9D9"/>
                          </a:solidFill>
                          <a:latin typeface="Arial"/>
                          <a:cs typeface="Arial"/>
                        </a:rPr>
                        <a:t>research poster. Simply add your title, subtitle, text, tables, charts, and photos to customize your poster.</a:t>
                      </a:r>
                    </a:p>
                    <a:p>
                      <a:pPr defTabSz="3765639"/>
                      <a:endParaRPr lang="en-US" sz="1400" b="0" i="0" dirty="0">
                        <a:solidFill>
                          <a:srgbClr val="D9D9D9"/>
                        </a:solidFill>
                        <a:latin typeface="Arial"/>
                        <a:cs typeface="Arial"/>
                      </a:endParaRPr>
                    </a:p>
                    <a:p>
                      <a:pPr defTabSz="3765639"/>
                      <a:r>
                        <a:rPr lang="en-US" sz="1400" b="0" i="0" dirty="0">
                          <a:solidFill>
                            <a:srgbClr val="D9D9D9"/>
                          </a:solidFill>
                          <a:latin typeface="Arial"/>
                          <a:cs typeface="Arial"/>
                        </a:rPr>
                        <a:t>To assist you in the design process and address any poster-related questions, we offer a series of online tutorials. Visit </a:t>
                      </a:r>
                      <a:r>
                        <a:rPr lang="en-US" sz="1400" b="1" i="0" dirty="0" err="1">
                          <a:solidFill>
                            <a:srgbClr val="FFC000"/>
                          </a:solidFill>
                          <a:latin typeface="Arial"/>
                          <a:cs typeface="Arial"/>
                        </a:rPr>
                        <a:t>PosterPresentations.com</a:t>
                      </a:r>
                      <a:r>
                        <a:rPr lang="en-US" sz="1400" b="1" i="0" dirty="0">
                          <a:solidFill>
                            <a:srgbClr val="FFC000"/>
                          </a:solidFill>
                          <a:latin typeface="Arial"/>
                          <a:cs typeface="Arial"/>
                        </a:rPr>
                        <a:t> </a:t>
                      </a:r>
                      <a:r>
                        <a:rPr lang="en-US" sz="1400" b="0" i="0" dirty="0">
                          <a:solidFill>
                            <a:srgbClr val="D9D9D9"/>
                          </a:solidFill>
                          <a:latin typeface="Arial"/>
                          <a:cs typeface="Arial"/>
                        </a:rPr>
                        <a:t>and select the </a:t>
                      </a:r>
                      <a:r>
                        <a:rPr lang="en-US" sz="1400" b="1" i="0" dirty="0">
                          <a:solidFill>
                            <a:srgbClr val="FFC000"/>
                          </a:solidFill>
                          <a:latin typeface="Arial"/>
                          <a:cs typeface="Arial"/>
                        </a:rPr>
                        <a:t>Tutorials </a:t>
                      </a:r>
                      <a:r>
                        <a:rPr lang="en-US" sz="1400" b="0" i="0" dirty="0">
                          <a:solidFill>
                            <a:srgbClr val="D9D9D9"/>
                          </a:solidFill>
                          <a:latin typeface="Arial"/>
                          <a:cs typeface="Arial"/>
                        </a:rPr>
                        <a:t>tab for detailed guidance.</a:t>
                      </a:r>
                    </a:p>
                    <a:p>
                      <a:pPr defTabSz="3765639"/>
                      <a:endParaRPr lang="en-US" sz="1400" b="0" i="0" dirty="0">
                        <a:solidFill>
                          <a:srgbClr val="D9D9D9"/>
                        </a:solidFill>
                        <a:latin typeface="Arial"/>
                        <a:cs typeface="Arial"/>
                      </a:endParaRPr>
                    </a:p>
                    <a:p>
                      <a:pPr defTabSz="3765639"/>
                      <a:r>
                        <a:rPr lang="en-US" sz="1400" b="0" i="0" dirty="0">
                          <a:solidFill>
                            <a:srgbClr val="D9D9D9"/>
                          </a:solidFill>
                          <a:latin typeface="Arial"/>
                          <a:cs typeface="Arial"/>
                        </a:rPr>
                        <a:t>For same-day professional printing of your poster, go to </a:t>
                      </a:r>
                      <a:r>
                        <a:rPr lang="en-US" sz="1400" b="1" i="0" dirty="0" err="1">
                          <a:solidFill>
                            <a:srgbClr val="FFC000"/>
                          </a:solidFill>
                          <a:latin typeface="Arial"/>
                          <a:cs typeface="Arial"/>
                        </a:rPr>
                        <a:t>PosterPresentations.com</a:t>
                      </a:r>
                      <a:r>
                        <a:rPr lang="en-US" sz="1400" b="1" i="0" dirty="0">
                          <a:solidFill>
                            <a:srgbClr val="FFC000"/>
                          </a:solidFill>
                          <a:latin typeface="Arial"/>
                          <a:cs typeface="Arial"/>
                        </a:rPr>
                        <a:t> </a:t>
                      </a:r>
                      <a:r>
                        <a:rPr lang="en-US" sz="1400" b="0" i="0" dirty="0">
                          <a:solidFill>
                            <a:srgbClr val="D9D9D9"/>
                          </a:solidFill>
                          <a:latin typeface="Arial"/>
                          <a:cs typeface="Arial"/>
                        </a:rPr>
                        <a:t>and click on the ”</a:t>
                      </a:r>
                      <a:r>
                        <a:rPr lang="en-US" sz="1400" b="1" i="0" dirty="0">
                          <a:solidFill>
                            <a:srgbClr val="FFC000"/>
                          </a:solidFill>
                          <a:latin typeface="Arial"/>
                          <a:cs typeface="Arial"/>
                        </a:rPr>
                        <a:t>PRINT</a:t>
                      </a:r>
                      <a:r>
                        <a:rPr lang="en-US" sz="1400" b="0" i="0" dirty="0">
                          <a:solidFill>
                            <a:srgbClr val="D9D9D9"/>
                          </a:solidFill>
                          <a:latin typeface="Arial"/>
                          <a:cs typeface="Arial"/>
                        </a:rPr>
                        <a:t>” button or click on any of our poster options.</a:t>
                      </a:r>
                      <a:endParaRPr lang="en-US" sz="1400" b="0" dirty="0">
                        <a:solidFill>
                          <a:srgbClr val="D9D9D9"/>
                        </a:solidFill>
                        <a:latin typeface="Arial"/>
                        <a:cs typeface="Arial"/>
                      </a:endParaRPr>
                    </a:p>
                  </a:txBody>
                  <a:tcPr marL="137160" marR="68580" marT="91440" marB="3048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799517">
                <a:tc>
                  <a:txBody>
                    <a:bodyPr/>
                    <a:lstStyle/>
                    <a:p>
                      <a:pPr algn="ctr"/>
                      <a:endParaRPr lang="en-US" sz="1400" dirty="0">
                        <a:solidFill>
                          <a:srgbClr val="1F3A4E"/>
                        </a:solidFill>
                      </a:endParaRPr>
                    </a:p>
                    <a:p>
                      <a:pPr algn="ctr"/>
                      <a:endParaRPr lang="en-US" sz="14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48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72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marL="68580" marR="68580" marT="30480" marB="304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4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4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36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63 wide</a:t>
                      </a:r>
                    </a:p>
                  </a:txBody>
                  <a:tcPr marL="137160" marR="68580" marT="91440" marB="30480">
                    <a:solidFill>
                      <a:srgbClr val="010101"/>
                    </a:solidFill>
                  </a:tcPr>
                </a:tc>
                <a:extLst>
                  <a:ext uri="{0D108BD9-81ED-4DB2-BD59-A6C34878D82A}">
                    <a16:rowId xmlns:a16="http://schemas.microsoft.com/office/drawing/2014/main" val="10008"/>
                  </a:ext>
                </a:extLst>
              </a:tr>
              <a:tr h="2821577">
                <a:tc>
                  <a:txBody>
                    <a:bodyPr/>
                    <a:lstStyle/>
                    <a:p>
                      <a:endParaRPr lang="en-US" sz="1400" dirty="0">
                        <a:solidFill>
                          <a:srgbClr val="1F3A4E"/>
                        </a:solidFill>
                      </a:endParaRPr>
                    </a:p>
                  </a:txBody>
                  <a:tcPr marL="68580" marR="68580" marT="30480" marB="30480">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6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3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400" b="0" baseline="0" dirty="0">
                        <a:solidFill>
                          <a:srgbClr val="D9D9D9"/>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4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37160" marR="68580" marT="91440" marB="30480">
                    <a:solidFill>
                      <a:srgbClr val="010101"/>
                    </a:solidFill>
                  </a:tcPr>
                </a:tc>
                <a:extLst>
                  <a:ext uri="{0D108BD9-81ED-4DB2-BD59-A6C34878D82A}">
                    <a16:rowId xmlns:a16="http://schemas.microsoft.com/office/drawing/2014/main" val="10001"/>
                  </a:ext>
                </a:extLst>
              </a:tr>
              <a:tr h="134982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68580" marR="68580" marT="30480" marB="304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664823">
                <a:tc>
                  <a:txBody>
                    <a:bodyPr/>
                    <a:lstStyle/>
                    <a:p>
                      <a:endParaRPr lang="en-US" sz="1400" dirty="0">
                        <a:solidFill>
                          <a:srgbClr val="1F3A4E"/>
                        </a:solidFill>
                      </a:endParaRPr>
                    </a:p>
                  </a:txBody>
                  <a:tcPr marL="68580" marR="68580" marT="30480" marB="30480">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4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4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4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4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400" b="0" baseline="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extLst>
                  <a:ext uri="{0D108BD9-81ED-4DB2-BD59-A6C34878D82A}">
                    <a16:rowId xmlns:a16="http://schemas.microsoft.com/office/drawing/2014/main" val="10003"/>
                  </a:ext>
                </a:extLst>
              </a:tr>
              <a:tr h="2394857">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400" baseline="0" dirty="0">
                        <a:solidFill>
                          <a:srgbClr val="D9D9D9"/>
                        </a:solidFill>
                        <a:latin typeface="Arial" panose="020B0604020202020204" pitchFamily="34" charset="0"/>
                        <a:cs typeface="Arial" panose="020B0604020202020204" pitchFamily="34" charset="0"/>
                      </a:endParaRPr>
                    </a:p>
                    <a:p>
                      <a:r>
                        <a:rPr lang="en-US" sz="14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400" baseline="0" dirty="0">
                        <a:solidFill>
                          <a:srgbClr val="D9D9D9"/>
                        </a:solidFill>
                        <a:latin typeface="Arial" panose="020B0604020202020204" pitchFamily="34" charset="0"/>
                        <a:cs typeface="Arial" panose="020B0604020202020204" pitchFamily="34" charset="0"/>
                      </a:endParaRPr>
                    </a:p>
                    <a:p>
                      <a:r>
                        <a:rPr lang="en-US" sz="14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68580" marR="68580" marT="30480" marB="304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61979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37160" marR="68580" marT="91440" marB="3048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404022">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37160" marR="68580" marT="91440" marB="3048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61979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37160" marR="68580" marT="91440" marB="3048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95144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37160" marR="68580" marT="91440" marB="3048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2" name="Table 11">
            <a:extLst>
              <a:ext uri="{FF2B5EF4-FFF2-40B4-BE49-F238E27FC236}">
                <a16:creationId xmlns:a16="http://schemas.microsoft.com/office/drawing/2014/main" id="{F0FE792E-DBD6-FBF4-2DA1-40FE9AABE560}"/>
              </a:ext>
            </a:extLst>
          </p:cNvPr>
          <p:cNvGraphicFramePr>
            <a:graphicFrameLocks noGrp="1"/>
          </p:cNvGraphicFramePr>
          <p:nvPr userDrawn="1">
            <p:extLst>
              <p:ext uri="{D42A27DB-BD31-4B8C-83A1-F6EECF244321}">
                <p14:modId xmlns:p14="http://schemas.microsoft.com/office/powerpoint/2010/main" val="3976212820"/>
              </p:ext>
            </p:extLst>
          </p:nvPr>
        </p:nvGraphicFramePr>
        <p:xfrm>
          <a:off x="33708974" y="0"/>
          <a:ext cx="6467830" cy="22005158"/>
        </p:xfrm>
        <a:graphic>
          <a:graphicData uri="http://schemas.openxmlformats.org/drawingml/2006/table">
            <a:tbl>
              <a:tblPr firstRow="1" bandRow="1">
                <a:tableStyleId>{5C22544A-7EE6-4342-B048-85BDC9FD1C3A}</a:tableStyleId>
              </a:tblPr>
              <a:tblGrid>
                <a:gridCol w="2892673">
                  <a:extLst>
                    <a:ext uri="{9D8B030D-6E8A-4147-A177-3AD203B41FA5}">
                      <a16:colId xmlns:a16="http://schemas.microsoft.com/office/drawing/2014/main" val="20000"/>
                    </a:ext>
                  </a:extLst>
                </a:gridCol>
                <a:gridCol w="441797">
                  <a:extLst>
                    <a:ext uri="{9D8B030D-6E8A-4147-A177-3AD203B41FA5}">
                      <a16:colId xmlns:a16="http://schemas.microsoft.com/office/drawing/2014/main" val="3519466302"/>
                    </a:ext>
                  </a:extLst>
                </a:gridCol>
                <a:gridCol w="3133360">
                  <a:extLst>
                    <a:ext uri="{9D8B030D-6E8A-4147-A177-3AD203B41FA5}">
                      <a16:colId xmlns:a16="http://schemas.microsoft.com/office/drawing/2014/main" val="4164475170"/>
                    </a:ext>
                  </a:extLst>
                </a:gridCol>
              </a:tblGrid>
              <a:tr h="91446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600" b="0" spc="600" dirty="0">
                          <a:solidFill>
                            <a:srgbClr val="1F3A4E"/>
                          </a:solidFill>
                          <a:latin typeface="Arial Black" panose="020B0A04020102020204" pitchFamily="34" charset="0"/>
                        </a:rPr>
                        <a:t>QUICK START GUIDE</a:t>
                      </a:r>
                      <a:br>
                        <a:rPr lang="en-US" sz="2600" b="0" spc="600" dirty="0">
                          <a:solidFill>
                            <a:srgbClr val="1F3A4E"/>
                          </a:solidFill>
                          <a:latin typeface="Arial Black" panose="020B0A04020102020204" pitchFamily="34" charset="0"/>
                        </a:rPr>
                      </a:br>
                      <a:r>
                        <a:rPr lang="en-US" sz="2200" b="1" spc="0" dirty="0">
                          <a:solidFill>
                            <a:srgbClr val="FF0000"/>
                          </a:solidFill>
                          <a:latin typeface="Trebuchet MS" pitchFamily="34" charset="0"/>
                        </a:rPr>
                        <a:t>(THIS SIDEBAR WILL APPEAR ON THE POSTER)</a:t>
                      </a:r>
                      <a:endParaRPr lang="en-US" sz="26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475055">
                <a:tc>
                  <a:txBody>
                    <a:bodyPr/>
                    <a:lstStyle/>
                    <a:p>
                      <a:endParaRPr lang="en-US" sz="1400" u="none" dirty="0">
                        <a:solidFill>
                          <a:srgbClr val="FFC000"/>
                        </a:solidFill>
                      </a:endParaRPr>
                    </a:p>
                  </a:txBody>
                  <a:tcPr marL="137160" marR="68580" marT="91440" marB="3048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400" u="none" dirty="0">
                        <a:solidFill>
                          <a:srgbClr val="FFC000"/>
                        </a:solidFill>
                      </a:endParaRPr>
                    </a:p>
                  </a:txBody>
                  <a:tcPr marL="137160" marR="68580" marT="91440" marB="3048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61599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37160" marR="68580" marT="91440" marB="3048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37160" marR="68580" marT="91440" marB="3048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07776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82880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600" noProof="0" dirty="0">
                          <a:solidFill>
                            <a:srgbClr val="D9D9D9"/>
                          </a:solidFill>
                          <a:latin typeface="Arial" panose="020B0604020202020204" pitchFamily="34" charset="0"/>
                          <a:cs typeface="Arial" panose="020B0604020202020204" pitchFamily="34" charset="0"/>
                        </a:rPr>
                      </a:br>
                      <a:r>
                        <a:rPr lang="en-US" sz="16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37160" marR="68580" marT="91440" marB="3048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3117669">
                <a:tc>
                  <a:txBody>
                    <a:bodyPr/>
                    <a:lstStyle/>
                    <a:p>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b="1" dirty="0">
                          <a:solidFill>
                            <a:srgbClr val="FFC000"/>
                          </a:solidFill>
                          <a:latin typeface="Arial" panose="020B0604020202020204" pitchFamily="34" charset="0"/>
                          <a:cs typeface="Arial" panose="020B0604020202020204" pitchFamily="34" charset="0"/>
                        </a:rPr>
                        <a:t>F5 key </a:t>
                      </a:r>
                      <a:r>
                        <a:rPr lang="en-US" sz="16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600" b="1" dirty="0">
                          <a:solidFill>
                            <a:srgbClr val="FFC000"/>
                          </a:solidFill>
                          <a:latin typeface="Arial" panose="020B0604020202020204" pitchFamily="34" charset="0"/>
                          <a:cs typeface="Arial" panose="020B0604020202020204" pitchFamily="34" charset="0"/>
                        </a:rPr>
                        <a:t>ESC</a:t>
                      </a:r>
                      <a:r>
                        <a:rPr lang="en-US" sz="1600" dirty="0">
                          <a:solidFill>
                            <a:srgbClr val="D9D9D9"/>
                          </a:solidFill>
                          <a:latin typeface="Arial" panose="020B0604020202020204" pitchFamily="34" charset="0"/>
                          <a:cs typeface="Arial" panose="020B0604020202020204" pitchFamily="34" charset="0"/>
                        </a:rPr>
                        <a:t> key.</a:t>
                      </a:r>
                    </a:p>
                  </a:txBody>
                  <a:tcPr marL="137160" marR="68580" marT="91440" marB="30480">
                    <a:solidFill>
                      <a:srgbClr val="010101"/>
                    </a:solidFill>
                  </a:tcPr>
                </a:tc>
                <a:tc gridSpan="2">
                  <a:txBody>
                    <a:bodyPr/>
                    <a:lstStyle/>
                    <a:p>
                      <a:pPr algn="ctr"/>
                      <a:r>
                        <a:rPr lang="en-US" sz="7800" b="1" dirty="0">
                          <a:solidFill>
                            <a:srgbClr val="D9D9D9"/>
                          </a:solidFill>
                          <a:latin typeface="Arial" panose="020B0604020202020204" pitchFamily="34" charset="0"/>
                          <a:cs typeface="Arial" panose="020B0604020202020204" pitchFamily="34" charset="0"/>
                        </a:rPr>
                        <a:t>F5</a:t>
                      </a:r>
                      <a:br>
                        <a:rPr lang="en-US" sz="7800" b="1" dirty="0">
                          <a:solidFill>
                            <a:srgbClr val="D9D9D9"/>
                          </a:solidFill>
                          <a:latin typeface="Arial" panose="020B0604020202020204" pitchFamily="34" charset="0"/>
                          <a:cs typeface="Arial" panose="020B0604020202020204" pitchFamily="34" charset="0"/>
                        </a:rPr>
                      </a:br>
                      <a:r>
                        <a:rPr lang="en-US" sz="1800" b="1" dirty="0">
                          <a:solidFill>
                            <a:srgbClr val="D9D9D9"/>
                          </a:solidFill>
                          <a:latin typeface="Arial" panose="020B0604020202020204" pitchFamily="34" charset="0"/>
                          <a:cs typeface="Arial" panose="020B0604020202020204" pitchFamily="34" charset="0"/>
                        </a:rPr>
                        <a:t>(Windows)</a:t>
                      </a:r>
                      <a:br>
                        <a:rPr lang="en-US" sz="1800" b="1" dirty="0">
                          <a:solidFill>
                            <a:srgbClr val="D9D9D9"/>
                          </a:solidFill>
                          <a:latin typeface="Arial" panose="020B0604020202020204" pitchFamily="34" charset="0"/>
                          <a:cs typeface="Arial" panose="020B0604020202020204" pitchFamily="34" charset="0"/>
                        </a:rPr>
                      </a:br>
                      <a:r>
                        <a:rPr lang="en-US" sz="1800" b="1" dirty="0">
                          <a:solidFill>
                            <a:srgbClr val="D9D9D9"/>
                          </a:solidFill>
                          <a:latin typeface="Arial" panose="020B0604020202020204" pitchFamily="34" charset="0"/>
                          <a:cs typeface="Arial" panose="020B0604020202020204" pitchFamily="34" charset="0"/>
                        </a:rPr>
                        <a:t>Or click on the SLIDESHOW tab (Mac and Windows)</a:t>
                      </a:r>
                      <a:endParaRPr lang="en-US" sz="1600" dirty="0">
                        <a:solidFill>
                          <a:srgbClr val="D9D9D9"/>
                        </a:solidFill>
                        <a:latin typeface="Arial" panose="020B0604020202020204" pitchFamily="34" charset="0"/>
                        <a:cs typeface="Arial" panose="020B0604020202020204" pitchFamily="34" charset="0"/>
                      </a:endParaRPr>
                    </a:p>
                  </a:txBody>
                  <a:tcPr marL="137160" marR="68580" marT="91440" marB="3048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4911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To print your poster, visit </a:t>
                      </a:r>
                      <a:r>
                        <a:rPr lang="en-US" sz="1600" noProof="0" dirty="0" err="1">
                          <a:solidFill>
                            <a:srgbClr val="FFC000"/>
                          </a:solidFill>
                          <a:latin typeface="Arial"/>
                          <a:cs typeface="Arial"/>
                        </a:rPr>
                        <a:t>PosterPresentations.com</a:t>
                      </a:r>
                      <a:r>
                        <a:rPr lang="en-US" sz="1600" noProof="0" dirty="0">
                          <a:solidFill>
                            <a:srgbClr val="FFC000"/>
                          </a:solidFill>
                          <a:latin typeface="Arial"/>
                          <a:cs typeface="Arial"/>
                        </a:rPr>
                        <a:t> </a:t>
                      </a:r>
                      <a:r>
                        <a:rPr lang="en-US" sz="1600" noProof="0" dirty="0">
                          <a:solidFill>
                            <a:srgbClr val="D9D9D9"/>
                          </a:solidFill>
                          <a:latin typeface="Arial"/>
                          <a:cs typeface="Arial"/>
                        </a:rPr>
                        <a:t>and click the "</a:t>
                      </a:r>
                      <a:r>
                        <a:rPr lang="en-US" sz="1600" noProof="0" dirty="0">
                          <a:solidFill>
                            <a:srgbClr val="FFC000"/>
                          </a:solidFill>
                          <a:latin typeface="Arial"/>
                          <a:cs typeface="Arial"/>
                        </a:rPr>
                        <a:t>PRINT</a:t>
                      </a:r>
                      <a:r>
                        <a:rPr lang="en-US" sz="16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600" noProof="0" dirty="0">
                          <a:solidFill>
                            <a:srgbClr val="D9D9D9"/>
                          </a:solidFill>
                          <a:latin typeface="Arial"/>
                          <a:cs typeface="Arial"/>
                        </a:rPr>
                      </a:b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37160" marR="685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308283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FFC000"/>
                          </a:solidFill>
                          <a:latin typeface="Arial"/>
                          <a:cs typeface="Arial"/>
                        </a:rPr>
                        <a:t>https://</a:t>
                      </a:r>
                      <a:r>
                        <a:rPr lang="en-US" sz="1600" noProof="0" dirty="0" err="1">
                          <a:solidFill>
                            <a:srgbClr val="FFC000"/>
                          </a:solidFill>
                          <a:latin typeface="Arial"/>
                          <a:cs typeface="Arial"/>
                        </a:rPr>
                        <a:t>www.posterpresentations.com</a:t>
                      </a:r>
                      <a:r>
                        <a:rPr lang="en-US" sz="1600" noProof="0" dirty="0">
                          <a:solidFill>
                            <a:srgbClr val="FFC000"/>
                          </a:solidFill>
                          <a:latin typeface="Arial"/>
                          <a:cs typeface="Arial"/>
                        </a:rPr>
                        <a:t>/poster-presentation-services-for-conferences-and-</a:t>
                      </a:r>
                      <a:r>
                        <a:rPr lang="en-US" sz="1600" noProof="0" dirty="0" err="1">
                          <a:solidFill>
                            <a:srgbClr val="FFC000"/>
                          </a:solidFill>
                          <a:latin typeface="Arial"/>
                          <a:cs typeface="Arial"/>
                        </a:rPr>
                        <a:t>events.html</a:t>
                      </a:r>
                      <a:endParaRPr lang="en-US" sz="16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FFC000"/>
                        </a:solidFill>
                        <a:latin typeface="Arial"/>
                        <a:cs typeface="Arial"/>
                      </a:endParaRPr>
                    </a:p>
                  </a:txBody>
                  <a:tcPr marL="137160" marR="685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071075">
                <a:tc gridSpan="3">
                  <a:txBody>
                    <a:bodyPr/>
                    <a:lstStyle/>
                    <a:p>
                      <a:endParaRPr lang="en-US" sz="1600" dirty="0">
                        <a:solidFill>
                          <a:srgbClr val="1F3A4E"/>
                        </a:solidFill>
                      </a:endParaRPr>
                    </a:p>
                  </a:txBody>
                  <a:tcPr marL="137160" marR="68580" marT="91440" marB="3048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72395">
                <a:tc gridSpan="2">
                  <a:txBody>
                    <a:bodyPr/>
                    <a:lstStyle/>
                    <a:p>
                      <a:pPr>
                        <a:lnSpc>
                          <a:spcPts val="2600"/>
                        </a:lnSpc>
                      </a:pPr>
                      <a:r>
                        <a:rPr lang="en-US" sz="1400" dirty="0">
                          <a:solidFill>
                            <a:schemeClr val="bg1">
                              <a:lumMod val="85000"/>
                            </a:schemeClr>
                          </a:solidFill>
                          <a:latin typeface="Arial"/>
                          <a:cs typeface="Arial"/>
                        </a:rPr>
                        <a:t>© 2025</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37160" marR="68580" marT="91440" marB="3048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300" dirty="0">
                          <a:solidFill>
                            <a:schemeClr val="bg1"/>
                          </a:solidFill>
                          <a:latin typeface="Arial"/>
                          <a:cs typeface="Arial"/>
                        </a:rPr>
                        <a:t>For additional help, visit our online tutorials at </a:t>
                      </a:r>
                      <a:r>
                        <a:rPr lang="en-US" sz="900" dirty="0">
                          <a:solidFill>
                            <a:schemeClr val="bg1"/>
                          </a:solidFill>
                          <a:latin typeface="Arial"/>
                          <a:cs typeface="Arial"/>
                        </a:rPr>
                        <a:t>https://</a:t>
                      </a:r>
                      <a:r>
                        <a:rPr lang="en-US" sz="900" dirty="0" err="1">
                          <a:solidFill>
                            <a:schemeClr val="bg1"/>
                          </a:solidFill>
                          <a:latin typeface="Arial"/>
                          <a:cs typeface="Arial"/>
                        </a:rPr>
                        <a:t>www.posterpresentations.com</a:t>
                      </a:r>
                      <a:r>
                        <a:rPr lang="en-US" sz="900" dirty="0">
                          <a:solidFill>
                            <a:schemeClr val="bg1"/>
                          </a:solidFill>
                          <a:latin typeface="Arial"/>
                          <a:cs typeface="Arial"/>
                        </a:rPr>
                        <a:t>/</a:t>
                      </a:r>
                      <a:r>
                        <a:rPr lang="en-US" sz="900" dirty="0" err="1">
                          <a:solidFill>
                            <a:schemeClr val="bg1"/>
                          </a:solidFill>
                          <a:latin typeface="Arial"/>
                          <a:cs typeface="Arial"/>
                        </a:rPr>
                        <a:t>helpdesk.html</a:t>
                      </a:r>
                      <a:endParaRPr lang="en-US" sz="6600" dirty="0"/>
                    </a:p>
                  </a:txBody>
                  <a:tcPr marL="137160" marR="68580" marT="91440" marB="30480">
                    <a:solidFill>
                      <a:srgbClr val="010101"/>
                    </a:solidFill>
                  </a:tcPr>
                </a:tc>
                <a:extLst>
                  <a:ext uri="{0D108BD9-81ED-4DB2-BD59-A6C34878D82A}">
                    <a16:rowId xmlns:a16="http://schemas.microsoft.com/office/drawing/2014/main" val="10009"/>
                  </a:ext>
                </a:extLst>
              </a:tr>
            </a:tbl>
          </a:graphicData>
        </a:graphic>
      </p:graphicFrame>
      <p:sp>
        <p:nvSpPr>
          <p:cNvPr id="3" name="Snip and Round Single Corner Rectangle 15">
            <a:extLst>
              <a:ext uri="{FF2B5EF4-FFF2-40B4-BE49-F238E27FC236}">
                <a16:creationId xmlns:a16="http://schemas.microsoft.com/office/drawing/2014/main" id="{68A98077-95BC-BE39-F67B-A7555963E293}"/>
              </a:ext>
            </a:extLst>
          </p:cNvPr>
          <p:cNvSpPr/>
          <p:nvPr userDrawn="1"/>
        </p:nvSpPr>
        <p:spPr>
          <a:xfrm rot="10800000" flipV="1">
            <a:off x="14" y="21386800"/>
            <a:ext cx="29279074" cy="561108"/>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28A17E7-AA4C-0CCE-F3B7-869E09CE684D}"/>
              </a:ext>
            </a:extLst>
          </p:cNvPr>
          <p:cNvGrpSpPr/>
          <p:nvPr userDrawn="1"/>
        </p:nvGrpSpPr>
        <p:grpSpPr>
          <a:xfrm>
            <a:off x="0" y="14316"/>
            <a:ext cx="32918400" cy="2816134"/>
            <a:chOff x="1" y="-4527"/>
            <a:chExt cx="43891200" cy="4917131"/>
          </a:xfrm>
        </p:grpSpPr>
        <p:sp>
          <p:nvSpPr>
            <p:cNvPr id="13" name="Snip and Round Single Corner Rectangle 12">
              <a:extLst>
                <a:ext uri="{FF2B5EF4-FFF2-40B4-BE49-F238E27FC236}">
                  <a16:creationId xmlns:a16="http://schemas.microsoft.com/office/drawing/2014/main" id="{F3897F81-9139-85ED-E815-83901F947267}"/>
                </a:ext>
              </a:extLst>
            </p:cNvPr>
            <p:cNvSpPr/>
            <p:nvPr userDrawn="1"/>
          </p:nvSpPr>
          <p:spPr>
            <a:xfrm flipV="1">
              <a:off x="1" y="-4527"/>
              <a:ext cx="43891200" cy="4917130"/>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5">
              <a:extLst>
                <a:ext uri="{FF2B5EF4-FFF2-40B4-BE49-F238E27FC236}">
                  <a16:creationId xmlns:a16="http://schemas.microsoft.com/office/drawing/2014/main" id="{758AEB24-2509-966A-823D-A66D97EF1EE0}"/>
                </a:ext>
              </a:extLst>
            </p:cNvPr>
            <p:cNvSpPr/>
            <p:nvPr userDrawn="1"/>
          </p:nvSpPr>
          <p:spPr>
            <a:xfrm>
              <a:off x="35918533" y="-4527"/>
              <a:ext cx="7972667"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5" name="Rectangle 5">
              <a:extLst>
                <a:ext uri="{FF2B5EF4-FFF2-40B4-BE49-F238E27FC236}">
                  <a16:creationId xmlns:a16="http://schemas.microsoft.com/office/drawing/2014/main" id="{61CACCFA-C3DF-6A9E-AE6F-4F7A33DF0A88}"/>
                </a:ext>
              </a:extLst>
            </p:cNvPr>
            <p:cNvSpPr/>
            <p:nvPr userDrawn="1"/>
          </p:nvSpPr>
          <p:spPr>
            <a:xfrm>
              <a:off x="41571285" y="1367073"/>
              <a:ext cx="2319915"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16" name="Text Box 14">
            <a:extLst>
              <a:ext uri="{FF2B5EF4-FFF2-40B4-BE49-F238E27FC236}">
                <a16:creationId xmlns:a16="http://schemas.microsoft.com/office/drawing/2014/main" id="{E00EF753-8AD1-3EA1-8B95-2FAA628B4C54}"/>
              </a:ext>
            </a:extLst>
          </p:cNvPr>
          <p:cNvSpPr txBox="1">
            <a:spLocks noChangeArrowheads="1"/>
          </p:cNvSpPr>
          <p:nvPr userDrawn="1"/>
        </p:nvSpPr>
        <p:spPr bwMode="auto">
          <a:xfrm>
            <a:off x="403412" y="21585071"/>
            <a:ext cx="2040203" cy="249159"/>
          </a:xfrm>
          <a:prstGeom prst="rect">
            <a:avLst/>
          </a:prstGeom>
          <a:noFill/>
          <a:ln w="9525">
            <a:noFill/>
            <a:miter lim="800000"/>
            <a:headEnd/>
            <a:tailEnd/>
          </a:ln>
          <a:effectLst/>
        </p:spPr>
        <p:txBody>
          <a:bodyPr wrap="square" lIns="66547" tIns="33268" rIns="66547" bIns="33268">
            <a:spAutoFit/>
          </a:bodyPr>
          <a:lstStyle/>
          <a:p>
            <a:pPr eaLnBrk="0" hangingPunct="0">
              <a:lnSpc>
                <a:spcPct val="65000"/>
              </a:lnSpc>
              <a:spcBef>
                <a:spcPct val="50000"/>
              </a:spcBef>
              <a:defRPr/>
            </a:pPr>
            <a:r>
              <a:rPr lang="en-US" sz="365"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803"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1163100274"/>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3657665" rtl="0" eaLnBrk="1" latinLnBrk="0" hangingPunct="1">
        <a:spcBef>
          <a:spcPct val="0"/>
        </a:spcBef>
        <a:buNone/>
        <a:defRPr sz="7335" kern="1200">
          <a:solidFill>
            <a:schemeClr val="bg1"/>
          </a:solidFill>
          <a:latin typeface="Trebuchet MS" pitchFamily="34" charset="0"/>
          <a:ea typeface="+mj-ea"/>
          <a:cs typeface="+mj-cs"/>
        </a:defRPr>
      </a:lvl1pPr>
    </p:titleStyle>
    <p:bodyStyle>
      <a:lvl1pPr marL="1371625" indent="-1371625" algn="l" defTabSz="3657665" rtl="0" eaLnBrk="1" latinLnBrk="0" hangingPunct="1">
        <a:spcBef>
          <a:spcPct val="20000"/>
        </a:spcBef>
        <a:buFont typeface="Arial" pitchFamily="34" charset="0"/>
        <a:buChar char="•"/>
        <a:defRPr sz="12834" kern="1200">
          <a:solidFill>
            <a:schemeClr val="tx1"/>
          </a:solidFill>
          <a:latin typeface="+mn-lt"/>
          <a:ea typeface="+mn-ea"/>
          <a:cs typeface="+mn-cs"/>
        </a:defRPr>
      </a:lvl1pPr>
      <a:lvl2pPr marL="2971853" indent="-1143021" algn="l" defTabSz="3657665" rtl="0" eaLnBrk="1" latinLnBrk="0" hangingPunct="1">
        <a:spcBef>
          <a:spcPct val="20000"/>
        </a:spcBef>
        <a:buFont typeface="Arial" pitchFamily="34" charset="0"/>
        <a:buChar char="–"/>
        <a:defRPr sz="11250" kern="1200">
          <a:solidFill>
            <a:schemeClr val="tx1"/>
          </a:solidFill>
          <a:latin typeface="+mn-lt"/>
          <a:ea typeface="+mn-ea"/>
          <a:cs typeface="+mn-cs"/>
        </a:defRPr>
      </a:lvl2pPr>
      <a:lvl3pPr marL="4572083" indent="-914418" algn="l" defTabSz="3657665" rtl="0" eaLnBrk="1" latinLnBrk="0" hangingPunct="1">
        <a:spcBef>
          <a:spcPct val="20000"/>
        </a:spcBef>
        <a:buFont typeface="Arial" pitchFamily="34" charset="0"/>
        <a:buChar char="•"/>
        <a:defRPr sz="9668" kern="1200">
          <a:solidFill>
            <a:schemeClr val="tx1"/>
          </a:solidFill>
          <a:latin typeface="+mn-lt"/>
          <a:ea typeface="+mn-ea"/>
          <a:cs typeface="+mn-cs"/>
        </a:defRPr>
      </a:lvl3pPr>
      <a:lvl4pPr marL="6400917"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749"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582"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411"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246"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5079"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65" rtl="0" eaLnBrk="1" latinLnBrk="0" hangingPunct="1">
        <a:defRPr sz="7167" kern="1200">
          <a:solidFill>
            <a:schemeClr val="tx1"/>
          </a:solidFill>
          <a:latin typeface="+mn-lt"/>
          <a:ea typeface="+mn-ea"/>
          <a:cs typeface="+mn-cs"/>
        </a:defRPr>
      </a:lvl1pPr>
      <a:lvl2pPr marL="1828833" algn="l" defTabSz="3657665" rtl="0" eaLnBrk="1" latinLnBrk="0" hangingPunct="1">
        <a:defRPr sz="7167" kern="1200">
          <a:solidFill>
            <a:schemeClr val="tx1"/>
          </a:solidFill>
          <a:latin typeface="+mn-lt"/>
          <a:ea typeface="+mn-ea"/>
          <a:cs typeface="+mn-cs"/>
        </a:defRPr>
      </a:lvl2pPr>
      <a:lvl3pPr marL="3657665" algn="l" defTabSz="3657665" rtl="0" eaLnBrk="1" latinLnBrk="0" hangingPunct="1">
        <a:defRPr sz="7167" kern="1200">
          <a:solidFill>
            <a:schemeClr val="tx1"/>
          </a:solidFill>
          <a:latin typeface="+mn-lt"/>
          <a:ea typeface="+mn-ea"/>
          <a:cs typeface="+mn-cs"/>
        </a:defRPr>
      </a:lvl3pPr>
      <a:lvl4pPr marL="5486498" algn="l" defTabSz="3657665" rtl="0" eaLnBrk="1" latinLnBrk="0" hangingPunct="1">
        <a:defRPr sz="7167" kern="1200">
          <a:solidFill>
            <a:schemeClr val="tx1"/>
          </a:solidFill>
          <a:latin typeface="+mn-lt"/>
          <a:ea typeface="+mn-ea"/>
          <a:cs typeface="+mn-cs"/>
        </a:defRPr>
      </a:lvl4pPr>
      <a:lvl5pPr marL="7315331" algn="l" defTabSz="3657665" rtl="0" eaLnBrk="1" latinLnBrk="0" hangingPunct="1">
        <a:defRPr sz="7167" kern="1200">
          <a:solidFill>
            <a:schemeClr val="tx1"/>
          </a:solidFill>
          <a:latin typeface="+mn-lt"/>
          <a:ea typeface="+mn-ea"/>
          <a:cs typeface="+mn-cs"/>
        </a:defRPr>
      </a:lvl5pPr>
      <a:lvl6pPr marL="9144165" algn="l" defTabSz="3657665" rtl="0" eaLnBrk="1" latinLnBrk="0" hangingPunct="1">
        <a:defRPr sz="7167" kern="1200">
          <a:solidFill>
            <a:schemeClr val="tx1"/>
          </a:solidFill>
          <a:latin typeface="+mn-lt"/>
          <a:ea typeface="+mn-ea"/>
          <a:cs typeface="+mn-cs"/>
        </a:defRPr>
      </a:lvl6pPr>
      <a:lvl7pPr marL="10972998" algn="l" defTabSz="3657665" rtl="0" eaLnBrk="1" latinLnBrk="0" hangingPunct="1">
        <a:defRPr sz="7167" kern="1200">
          <a:solidFill>
            <a:schemeClr val="tx1"/>
          </a:solidFill>
          <a:latin typeface="+mn-lt"/>
          <a:ea typeface="+mn-ea"/>
          <a:cs typeface="+mn-cs"/>
        </a:defRPr>
      </a:lvl7pPr>
      <a:lvl8pPr marL="12801830" algn="l" defTabSz="3657665" rtl="0" eaLnBrk="1" latinLnBrk="0" hangingPunct="1">
        <a:defRPr sz="7167" kern="1200">
          <a:solidFill>
            <a:schemeClr val="tx1"/>
          </a:solidFill>
          <a:latin typeface="+mn-lt"/>
          <a:ea typeface="+mn-ea"/>
          <a:cs typeface="+mn-cs"/>
        </a:defRPr>
      </a:lvl8pPr>
      <a:lvl9pPr marL="14630664" algn="l" defTabSz="3657665" rtl="0" eaLnBrk="1" latinLnBrk="0" hangingPunct="1">
        <a:defRPr sz="71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64" userDrawn="1">
          <p15:clr>
            <a:srgbClr val="F26B43"/>
          </p15:clr>
        </p15:guide>
        <p15:guide id="2" userDrawn="1">
          <p15:clr>
            <a:srgbClr val="F26B43"/>
          </p15:clr>
        </p15:guide>
        <p15:guide id="3" pos="20736" userDrawn="1">
          <p15:clr>
            <a:srgbClr val="F26B43"/>
          </p15:clr>
        </p15:guide>
        <p15:guide id="4" orient="horz" pos="1347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17" name="Snip and Round Single Corner Rectangle 16">
            <a:extLst>
              <a:ext uri="{FF2B5EF4-FFF2-40B4-BE49-F238E27FC236}">
                <a16:creationId xmlns:a16="http://schemas.microsoft.com/office/drawing/2014/main" id="{4DE9AEF8-0D0E-4C3B-BEF6-1FCDD2226DED}"/>
              </a:ext>
            </a:extLst>
          </p:cNvPr>
          <p:cNvSpPr/>
          <p:nvPr userDrawn="1"/>
        </p:nvSpPr>
        <p:spPr>
          <a:xfrm rot="5400000">
            <a:off x="-3941007" y="7160354"/>
            <a:ext cx="18711933" cy="10829929"/>
          </a:xfrm>
          <a:prstGeom prst="snipRoundRect">
            <a:avLst>
              <a:gd name="adj1" fmla="val 7698"/>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nip and Round Single Corner Rectangle 17">
            <a:extLst>
              <a:ext uri="{FF2B5EF4-FFF2-40B4-BE49-F238E27FC236}">
                <a16:creationId xmlns:a16="http://schemas.microsoft.com/office/drawing/2014/main" id="{E651EBE5-051B-B3B1-1CEC-95F14CDFBBD5}"/>
              </a:ext>
            </a:extLst>
          </p:cNvPr>
          <p:cNvSpPr/>
          <p:nvPr userDrawn="1"/>
        </p:nvSpPr>
        <p:spPr>
          <a:xfrm rot="5400000">
            <a:off x="7098982" y="7446149"/>
            <a:ext cx="18711932" cy="10281760"/>
          </a:xfrm>
          <a:prstGeom prst="snipRoundRect">
            <a:avLst>
              <a:gd name="adj1" fmla="val 7698"/>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nip and Round Single Corner Rectangle 18">
            <a:extLst>
              <a:ext uri="{FF2B5EF4-FFF2-40B4-BE49-F238E27FC236}">
                <a16:creationId xmlns:a16="http://schemas.microsoft.com/office/drawing/2014/main" id="{B27DE234-3D2A-1816-6F1D-AE1E52AF26AE}"/>
              </a:ext>
            </a:extLst>
          </p:cNvPr>
          <p:cNvSpPr/>
          <p:nvPr userDrawn="1"/>
        </p:nvSpPr>
        <p:spPr>
          <a:xfrm rot="5400000">
            <a:off x="18176048" y="7163628"/>
            <a:ext cx="18711934" cy="10829929"/>
          </a:xfrm>
          <a:prstGeom prst="snipRoundRect">
            <a:avLst>
              <a:gd name="adj1" fmla="val 7698"/>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id="{CE930853-ABF6-7543-F033-234E92A18BAC}"/>
              </a:ext>
            </a:extLst>
          </p:cNvPr>
          <p:cNvGraphicFramePr>
            <a:graphicFrameLocks noGrp="1"/>
          </p:cNvGraphicFramePr>
          <p:nvPr userDrawn="1">
            <p:extLst>
              <p:ext uri="{D42A27DB-BD31-4B8C-83A1-F6EECF244321}">
                <p14:modId xmlns:p14="http://schemas.microsoft.com/office/powerpoint/2010/main" val="2545087061"/>
              </p:ext>
            </p:extLst>
          </p:nvPr>
        </p:nvGraphicFramePr>
        <p:xfrm>
          <a:off x="-6787479" y="33930"/>
          <a:ext cx="5976258" cy="22282772"/>
        </p:xfrm>
        <a:graphic>
          <a:graphicData uri="http://schemas.openxmlformats.org/drawingml/2006/table">
            <a:tbl>
              <a:tblPr firstRow="1" bandRow="1">
                <a:tableStyleId>{5C22544A-7EE6-4342-B048-85BDC9FD1C3A}</a:tableStyleId>
              </a:tblPr>
              <a:tblGrid>
                <a:gridCol w="2562572">
                  <a:extLst>
                    <a:ext uri="{9D8B030D-6E8A-4147-A177-3AD203B41FA5}">
                      <a16:colId xmlns:a16="http://schemas.microsoft.com/office/drawing/2014/main" val="20000"/>
                    </a:ext>
                  </a:extLst>
                </a:gridCol>
                <a:gridCol w="3413686">
                  <a:extLst>
                    <a:ext uri="{9D8B030D-6E8A-4147-A177-3AD203B41FA5}">
                      <a16:colId xmlns:a16="http://schemas.microsoft.com/office/drawing/2014/main" val="20001"/>
                    </a:ext>
                  </a:extLst>
                </a:gridCol>
              </a:tblGrid>
              <a:tr h="81376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APPEAR ON THE POSTER)</a:t>
                      </a:r>
                      <a:endParaRPr lang="en-US" sz="24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29989">
                <a:tc gridSpan="2">
                  <a:txBody>
                    <a:bodyPr/>
                    <a:lstStyle/>
                    <a:p>
                      <a:pPr defTabSz="3765639"/>
                      <a:r>
                        <a:rPr lang="en-US" sz="1400" b="0" i="0" dirty="0">
                          <a:solidFill>
                            <a:srgbClr val="D9D9D9"/>
                          </a:solidFill>
                          <a:latin typeface="Arial"/>
                          <a:cs typeface="Arial"/>
                        </a:rPr>
                        <a:t>This PowerPoint template is designed to create a </a:t>
                      </a:r>
                      <a:r>
                        <a:rPr lang="en-US" sz="1400" b="1" i="0" dirty="0">
                          <a:solidFill>
                            <a:srgbClr val="FFC000"/>
                          </a:solidFill>
                          <a:latin typeface="Arial"/>
                          <a:cs typeface="Arial"/>
                        </a:rPr>
                        <a:t>36"x48" </a:t>
                      </a:r>
                      <a:r>
                        <a:rPr lang="en-US" sz="1400" b="0" i="0" dirty="0">
                          <a:solidFill>
                            <a:srgbClr val="D9D9D9"/>
                          </a:solidFill>
                          <a:latin typeface="Arial"/>
                          <a:cs typeface="Arial"/>
                        </a:rPr>
                        <a:t>research poster. Simply add your title, subtitle, text, tables, charts, and photos to customize your poster.</a:t>
                      </a:r>
                    </a:p>
                    <a:p>
                      <a:pPr defTabSz="3765639"/>
                      <a:endParaRPr lang="en-US" sz="1400" b="0" i="0" dirty="0">
                        <a:solidFill>
                          <a:srgbClr val="D9D9D9"/>
                        </a:solidFill>
                        <a:latin typeface="Arial"/>
                        <a:cs typeface="Arial"/>
                      </a:endParaRPr>
                    </a:p>
                    <a:p>
                      <a:pPr defTabSz="3765639"/>
                      <a:r>
                        <a:rPr lang="en-US" sz="1400" b="0" i="0" dirty="0">
                          <a:solidFill>
                            <a:srgbClr val="D9D9D9"/>
                          </a:solidFill>
                          <a:latin typeface="Arial"/>
                          <a:cs typeface="Arial"/>
                        </a:rPr>
                        <a:t>To assist you in the design process and address any poster-related questions, we offer a series of online tutorials. Visit </a:t>
                      </a:r>
                      <a:r>
                        <a:rPr lang="en-US" sz="1400" b="1" i="0" dirty="0" err="1">
                          <a:solidFill>
                            <a:srgbClr val="FFC000"/>
                          </a:solidFill>
                          <a:latin typeface="Arial"/>
                          <a:cs typeface="Arial"/>
                        </a:rPr>
                        <a:t>PosterPresentations.com</a:t>
                      </a:r>
                      <a:r>
                        <a:rPr lang="en-US" sz="1400" b="1" i="0" dirty="0">
                          <a:solidFill>
                            <a:srgbClr val="FFC000"/>
                          </a:solidFill>
                          <a:latin typeface="Arial"/>
                          <a:cs typeface="Arial"/>
                        </a:rPr>
                        <a:t> </a:t>
                      </a:r>
                      <a:r>
                        <a:rPr lang="en-US" sz="1400" b="0" i="0" dirty="0">
                          <a:solidFill>
                            <a:srgbClr val="D9D9D9"/>
                          </a:solidFill>
                          <a:latin typeface="Arial"/>
                          <a:cs typeface="Arial"/>
                        </a:rPr>
                        <a:t>and select the </a:t>
                      </a:r>
                      <a:r>
                        <a:rPr lang="en-US" sz="1400" b="1" i="0" dirty="0">
                          <a:solidFill>
                            <a:srgbClr val="FFC000"/>
                          </a:solidFill>
                          <a:latin typeface="Arial"/>
                          <a:cs typeface="Arial"/>
                        </a:rPr>
                        <a:t>Tutorials </a:t>
                      </a:r>
                      <a:r>
                        <a:rPr lang="en-US" sz="1400" b="0" i="0" dirty="0">
                          <a:solidFill>
                            <a:srgbClr val="D9D9D9"/>
                          </a:solidFill>
                          <a:latin typeface="Arial"/>
                          <a:cs typeface="Arial"/>
                        </a:rPr>
                        <a:t>tab for detailed guidance.</a:t>
                      </a:r>
                    </a:p>
                    <a:p>
                      <a:pPr defTabSz="3765639"/>
                      <a:endParaRPr lang="en-US" sz="1400" b="0" i="0" dirty="0">
                        <a:solidFill>
                          <a:srgbClr val="D9D9D9"/>
                        </a:solidFill>
                        <a:latin typeface="Arial"/>
                        <a:cs typeface="Arial"/>
                      </a:endParaRPr>
                    </a:p>
                    <a:p>
                      <a:pPr defTabSz="3765639"/>
                      <a:r>
                        <a:rPr lang="en-US" sz="1400" b="0" i="0" dirty="0">
                          <a:solidFill>
                            <a:srgbClr val="D9D9D9"/>
                          </a:solidFill>
                          <a:latin typeface="Arial"/>
                          <a:cs typeface="Arial"/>
                        </a:rPr>
                        <a:t>For same-day professional printing of your poster, go to </a:t>
                      </a:r>
                      <a:r>
                        <a:rPr lang="en-US" sz="1400" b="1" i="0" dirty="0" err="1">
                          <a:solidFill>
                            <a:srgbClr val="FFC000"/>
                          </a:solidFill>
                          <a:latin typeface="Arial"/>
                          <a:cs typeface="Arial"/>
                        </a:rPr>
                        <a:t>PosterPresentations.com</a:t>
                      </a:r>
                      <a:r>
                        <a:rPr lang="en-US" sz="1400" b="1" i="0" dirty="0">
                          <a:solidFill>
                            <a:srgbClr val="FFC000"/>
                          </a:solidFill>
                          <a:latin typeface="Arial"/>
                          <a:cs typeface="Arial"/>
                        </a:rPr>
                        <a:t> </a:t>
                      </a:r>
                      <a:r>
                        <a:rPr lang="en-US" sz="1400" b="0" i="0" dirty="0">
                          <a:solidFill>
                            <a:srgbClr val="D9D9D9"/>
                          </a:solidFill>
                          <a:latin typeface="Arial"/>
                          <a:cs typeface="Arial"/>
                        </a:rPr>
                        <a:t>and click on the ”</a:t>
                      </a:r>
                      <a:r>
                        <a:rPr lang="en-US" sz="1400" b="1" i="0" dirty="0">
                          <a:solidFill>
                            <a:srgbClr val="FFC000"/>
                          </a:solidFill>
                          <a:latin typeface="Arial"/>
                          <a:cs typeface="Arial"/>
                        </a:rPr>
                        <a:t>PRINT</a:t>
                      </a:r>
                      <a:r>
                        <a:rPr lang="en-US" sz="1400" b="0" i="0" dirty="0">
                          <a:solidFill>
                            <a:srgbClr val="D9D9D9"/>
                          </a:solidFill>
                          <a:latin typeface="Arial"/>
                          <a:cs typeface="Arial"/>
                        </a:rPr>
                        <a:t>” button or click on any of our poster options.</a:t>
                      </a:r>
                      <a:endParaRPr lang="en-US" sz="1400" b="0" dirty="0">
                        <a:solidFill>
                          <a:srgbClr val="D9D9D9"/>
                        </a:solidFill>
                        <a:latin typeface="Arial"/>
                        <a:cs typeface="Arial"/>
                      </a:endParaRPr>
                    </a:p>
                  </a:txBody>
                  <a:tcPr marL="137160" marR="68580" marT="91440" marB="3048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799517">
                <a:tc>
                  <a:txBody>
                    <a:bodyPr/>
                    <a:lstStyle/>
                    <a:p>
                      <a:pPr algn="ctr"/>
                      <a:endParaRPr lang="en-US" sz="1400" dirty="0">
                        <a:solidFill>
                          <a:srgbClr val="1F3A4E"/>
                        </a:solidFill>
                      </a:endParaRPr>
                    </a:p>
                    <a:p>
                      <a:pPr algn="ctr"/>
                      <a:endParaRPr lang="en-US" sz="14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48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72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marL="68580" marR="68580" marT="30480" marB="304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4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4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36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63 wide</a:t>
                      </a:r>
                    </a:p>
                  </a:txBody>
                  <a:tcPr marL="137160" marR="68580" marT="91440" marB="30480">
                    <a:solidFill>
                      <a:srgbClr val="010101"/>
                    </a:solidFill>
                  </a:tcPr>
                </a:tc>
                <a:extLst>
                  <a:ext uri="{0D108BD9-81ED-4DB2-BD59-A6C34878D82A}">
                    <a16:rowId xmlns:a16="http://schemas.microsoft.com/office/drawing/2014/main" val="10008"/>
                  </a:ext>
                </a:extLst>
              </a:tr>
              <a:tr h="2821577">
                <a:tc>
                  <a:txBody>
                    <a:bodyPr/>
                    <a:lstStyle/>
                    <a:p>
                      <a:endParaRPr lang="en-US" sz="1400" dirty="0">
                        <a:solidFill>
                          <a:srgbClr val="1F3A4E"/>
                        </a:solidFill>
                      </a:endParaRPr>
                    </a:p>
                  </a:txBody>
                  <a:tcPr marL="68580" marR="68580" marT="30480" marB="30480">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6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3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400" b="0" baseline="0" dirty="0">
                        <a:solidFill>
                          <a:srgbClr val="D9D9D9"/>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4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37160" marR="68580" marT="91440" marB="30480">
                    <a:solidFill>
                      <a:srgbClr val="010101"/>
                    </a:solidFill>
                  </a:tcPr>
                </a:tc>
                <a:extLst>
                  <a:ext uri="{0D108BD9-81ED-4DB2-BD59-A6C34878D82A}">
                    <a16:rowId xmlns:a16="http://schemas.microsoft.com/office/drawing/2014/main" val="10001"/>
                  </a:ext>
                </a:extLst>
              </a:tr>
              <a:tr h="134982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68580" marR="68580" marT="30480" marB="304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664823">
                <a:tc>
                  <a:txBody>
                    <a:bodyPr/>
                    <a:lstStyle/>
                    <a:p>
                      <a:endParaRPr lang="en-US" sz="1400" dirty="0">
                        <a:solidFill>
                          <a:srgbClr val="1F3A4E"/>
                        </a:solidFill>
                      </a:endParaRPr>
                    </a:p>
                  </a:txBody>
                  <a:tcPr marL="68580" marR="68580" marT="30480" marB="30480">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4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4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4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4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400" b="0" baseline="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extLst>
                  <a:ext uri="{0D108BD9-81ED-4DB2-BD59-A6C34878D82A}">
                    <a16:rowId xmlns:a16="http://schemas.microsoft.com/office/drawing/2014/main" val="10003"/>
                  </a:ext>
                </a:extLst>
              </a:tr>
              <a:tr h="2394857">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400" baseline="0" dirty="0">
                        <a:solidFill>
                          <a:srgbClr val="D9D9D9"/>
                        </a:solidFill>
                        <a:latin typeface="Arial" panose="020B0604020202020204" pitchFamily="34" charset="0"/>
                        <a:cs typeface="Arial" panose="020B0604020202020204" pitchFamily="34" charset="0"/>
                      </a:endParaRPr>
                    </a:p>
                    <a:p>
                      <a:r>
                        <a:rPr lang="en-US" sz="14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400" baseline="0" dirty="0">
                        <a:solidFill>
                          <a:srgbClr val="D9D9D9"/>
                        </a:solidFill>
                        <a:latin typeface="Arial" panose="020B0604020202020204" pitchFamily="34" charset="0"/>
                        <a:cs typeface="Arial" panose="020B0604020202020204" pitchFamily="34" charset="0"/>
                      </a:endParaRPr>
                    </a:p>
                    <a:p>
                      <a:r>
                        <a:rPr lang="en-US" sz="14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68580" marR="68580" marT="30480" marB="304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61979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37160" marR="68580" marT="91440" marB="3048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404022">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37160" marR="68580" marT="91440" marB="3048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61979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37160" marR="68580" marT="91440" marB="3048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95144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37160" marR="68580" marT="91440" marB="3048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2" name="Table 11">
            <a:extLst>
              <a:ext uri="{FF2B5EF4-FFF2-40B4-BE49-F238E27FC236}">
                <a16:creationId xmlns:a16="http://schemas.microsoft.com/office/drawing/2014/main" id="{BF3ADAE2-41CB-D6D0-2973-5177FABACDD0}"/>
              </a:ext>
            </a:extLst>
          </p:cNvPr>
          <p:cNvGraphicFramePr>
            <a:graphicFrameLocks noGrp="1"/>
          </p:cNvGraphicFramePr>
          <p:nvPr userDrawn="1">
            <p:extLst>
              <p:ext uri="{D42A27DB-BD31-4B8C-83A1-F6EECF244321}">
                <p14:modId xmlns:p14="http://schemas.microsoft.com/office/powerpoint/2010/main" val="3976212820"/>
              </p:ext>
            </p:extLst>
          </p:nvPr>
        </p:nvGraphicFramePr>
        <p:xfrm>
          <a:off x="33708974" y="0"/>
          <a:ext cx="6467830" cy="22005158"/>
        </p:xfrm>
        <a:graphic>
          <a:graphicData uri="http://schemas.openxmlformats.org/drawingml/2006/table">
            <a:tbl>
              <a:tblPr firstRow="1" bandRow="1">
                <a:tableStyleId>{5C22544A-7EE6-4342-B048-85BDC9FD1C3A}</a:tableStyleId>
              </a:tblPr>
              <a:tblGrid>
                <a:gridCol w="2892673">
                  <a:extLst>
                    <a:ext uri="{9D8B030D-6E8A-4147-A177-3AD203B41FA5}">
                      <a16:colId xmlns:a16="http://schemas.microsoft.com/office/drawing/2014/main" val="20000"/>
                    </a:ext>
                  </a:extLst>
                </a:gridCol>
                <a:gridCol w="441797">
                  <a:extLst>
                    <a:ext uri="{9D8B030D-6E8A-4147-A177-3AD203B41FA5}">
                      <a16:colId xmlns:a16="http://schemas.microsoft.com/office/drawing/2014/main" val="3519466302"/>
                    </a:ext>
                  </a:extLst>
                </a:gridCol>
                <a:gridCol w="3133360">
                  <a:extLst>
                    <a:ext uri="{9D8B030D-6E8A-4147-A177-3AD203B41FA5}">
                      <a16:colId xmlns:a16="http://schemas.microsoft.com/office/drawing/2014/main" val="4164475170"/>
                    </a:ext>
                  </a:extLst>
                </a:gridCol>
              </a:tblGrid>
              <a:tr h="91446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600" b="0" spc="600" dirty="0">
                          <a:solidFill>
                            <a:srgbClr val="1F3A4E"/>
                          </a:solidFill>
                          <a:latin typeface="Arial Black" panose="020B0A04020102020204" pitchFamily="34" charset="0"/>
                        </a:rPr>
                        <a:t>QUICK START GUIDE</a:t>
                      </a:r>
                      <a:br>
                        <a:rPr lang="en-US" sz="2600" b="0" spc="600" dirty="0">
                          <a:solidFill>
                            <a:srgbClr val="1F3A4E"/>
                          </a:solidFill>
                          <a:latin typeface="Arial Black" panose="020B0A04020102020204" pitchFamily="34" charset="0"/>
                        </a:rPr>
                      </a:br>
                      <a:r>
                        <a:rPr lang="en-US" sz="2200" b="1" spc="0" dirty="0">
                          <a:solidFill>
                            <a:srgbClr val="FF0000"/>
                          </a:solidFill>
                          <a:latin typeface="Trebuchet MS" pitchFamily="34" charset="0"/>
                        </a:rPr>
                        <a:t>(THIS SIDEBAR WILL APPEAR ON THE POSTER)</a:t>
                      </a:r>
                      <a:endParaRPr lang="en-US" sz="26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475055">
                <a:tc>
                  <a:txBody>
                    <a:bodyPr/>
                    <a:lstStyle/>
                    <a:p>
                      <a:endParaRPr lang="en-US" sz="1400" u="none" dirty="0">
                        <a:solidFill>
                          <a:srgbClr val="FFC000"/>
                        </a:solidFill>
                      </a:endParaRPr>
                    </a:p>
                  </a:txBody>
                  <a:tcPr marL="137160" marR="68580" marT="91440" marB="3048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400" u="none" dirty="0">
                        <a:solidFill>
                          <a:srgbClr val="FFC000"/>
                        </a:solidFill>
                      </a:endParaRPr>
                    </a:p>
                  </a:txBody>
                  <a:tcPr marL="137160" marR="68580" marT="91440" marB="3048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61599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37160" marR="68580" marT="91440" marB="3048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37160" marR="68580" marT="91440" marB="3048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07776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82880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600" noProof="0" dirty="0">
                          <a:solidFill>
                            <a:srgbClr val="D9D9D9"/>
                          </a:solidFill>
                          <a:latin typeface="Arial" panose="020B0604020202020204" pitchFamily="34" charset="0"/>
                          <a:cs typeface="Arial" panose="020B0604020202020204" pitchFamily="34" charset="0"/>
                        </a:rPr>
                      </a:br>
                      <a:r>
                        <a:rPr lang="en-US" sz="16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37160" marR="68580" marT="91440" marB="3048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3117669">
                <a:tc>
                  <a:txBody>
                    <a:bodyPr/>
                    <a:lstStyle/>
                    <a:p>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b="1" dirty="0">
                          <a:solidFill>
                            <a:srgbClr val="FFC000"/>
                          </a:solidFill>
                          <a:latin typeface="Arial" panose="020B0604020202020204" pitchFamily="34" charset="0"/>
                          <a:cs typeface="Arial" panose="020B0604020202020204" pitchFamily="34" charset="0"/>
                        </a:rPr>
                        <a:t>F5 key </a:t>
                      </a:r>
                      <a:r>
                        <a:rPr lang="en-US" sz="16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600" b="1" dirty="0">
                          <a:solidFill>
                            <a:srgbClr val="FFC000"/>
                          </a:solidFill>
                          <a:latin typeface="Arial" panose="020B0604020202020204" pitchFamily="34" charset="0"/>
                          <a:cs typeface="Arial" panose="020B0604020202020204" pitchFamily="34" charset="0"/>
                        </a:rPr>
                        <a:t>ESC</a:t>
                      </a:r>
                      <a:r>
                        <a:rPr lang="en-US" sz="1600" dirty="0">
                          <a:solidFill>
                            <a:srgbClr val="D9D9D9"/>
                          </a:solidFill>
                          <a:latin typeface="Arial" panose="020B0604020202020204" pitchFamily="34" charset="0"/>
                          <a:cs typeface="Arial" panose="020B0604020202020204" pitchFamily="34" charset="0"/>
                        </a:rPr>
                        <a:t> key.</a:t>
                      </a:r>
                    </a:p>
                  </a:txBody>
                  <a:tcPr marL="137160" marR="68580" marT="91440" marB="30480">
                    <a:solidFill>
                      <a:srgbClr val="010101"/>
                    </a:solidFill>
                  </a:tcPr>
                </a:tc>
                <a:tc gridSpan="2">
                  <a:txBody>
                    <a:bodyPr/>
                    <a:lstStyle/>
                    <a:p>
                      <a:pPr algn="ctr"/>
                      <a:r>
                        <a:rPr lang="en-US" sz="7800" b="1" dirty="0">
                          <a:solidFill>
                            <a:srgbClr val="D9D9D9"/>
                          </a:solidFill>
                          <a:latin typeface="Arial" panose="020B0604020202020204" pitchFamily="34" charset="0"/>
                          <a:cs typeface="Arial" panose="020B0604020202020204" pitchFamily="34" charset="0"/>
                        </a:rPr>
                        <a:t>F5</a:t>
                      </a:r>
                      <a:br>
                        <a:rPr lang="en-US" sz="7800" b="1" dirty="0">
                          <a:solidFill>
                            <a:srgbClr val="D9D9D9"/>
                          </a:solidFill>
                          <a:latin typeface="Arial" panose="020B0604020202020204" pitchFamily="34" charset="0"/>
                          <a:cs typeface="Arial" panose="020B0604020202020204" pitchFamily="34" charset="0"/>
                        </a:rPr>
                      </a:br>
                      <a:r>
                        <a:rPr lang="en-US" sz="1800" b="1" dirty="0">
                          <a:solidFill>
                            <a:srgbClr val="D9D9D9"/>
                          </a:solidFill>
                          <a:latin typeface="Arial" panose="020B0604020202020204" pitchFamily="34" charset="0"/>
                          <a:cs typeface="Arial" panose="020B0604020202020204" pitchFamily="34" charset="0"/>
                        </a:rPr>
                        <a:t>(Windows)</a:t>
                      </a:r>
                      <a:br>
                        <a:rPr lang="en-US" sz="1800" b="1" dirty="0">
                          <a:solidFill>
                            <a:srgbClr val="D9D9D9"/>
                          </a:solidFill>
                          <a:latin typeface="Arial" panose="020B0604020202020204" pitchFamily="34" charset="0"/>
                          <a:cs typeface="Arial" panose="020B0604020202020204" pitchFamily="34" charset="0"/>
                        </a:rPr>
                      </a:br>
                      <a:r>
                        <a:rPr lang="en-US" sz="1800" b="1" dirty="0">
                          <a:solidFill>
                            <a:srgbClr val="D9D9D9"/>
                          </a:solidFill>
                          <a:latin typeface="Arial" panose="020B0604020202020204" pitchFamily="34" charset="0"/>
                          <a:cs typeface="Arial" panose="020B0604020202020204" pitchFamily="34" charset="0"/>
                        </a:rPr>
                        <a:t>Or click on the SLIDESHOW tab (Mac and Windows)</a:t>
                      </a:r>
                      <a:endParaRPr lang="en-US" sz="1600" dirty="0">
                        <a:solidFill>
                          <a:srgbClr val="D9D9D9"/>
                        </a:solidFill>
                        <a:latin typeface="Arial" panose="020B0604020202020204" pitchFamily="34" charset="0"/>
                        <a:cs typeface="Arial" panose="020B0604020202020204" pitchFamily="34" charset="0"/>
                      </a:endParaRPr>
                    </a:p>
                  </a:txBody>
                  <a:tcPr marL="137160" marR="68580" marT="91440" marB="3048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4911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To print your poster, visit </a:t>
                      </a:r>
                      <a:r>
                        <a:rPr lang="en-US" sz="1600" noProof="0" dirty="0" err="1">
                          <a:solidFill>
                            <a:srgbClr val="FFC000"/>
                          </a:solidFill>
                          <a:latin typeface="Arial"/>
                          <a:cs typeface="Arial"/>
                        </a:rPr>
                        <a:t>PosterPresentations.com</a:t>
                      </a:r>
                      <a:r>
                        <a:rPr lang="en-US" sz="1600" noProof="0" dirty="0">
                          <a:solidFill>
                            <a:srgbClr val="FFC000"/>
                          </a:solidFill>
                          <a:latin typeface="Arial"/>
                          <a:cs typeface="Arial"/>
                        </a:rPr>
                        <a:t> </a:t>
                      </a:r>
                      <a:r>
                        <a:rPr lang="en-US" sz="1600" noProof="0" dirty="0">
                          <a:solidFill>
                            <a:srgbClr val="D9D9D9"/>
                          </a:solidFill>
                          <a:latin typeface="Arial"/>
                          <a:cs typeface="Arial"/>
                        </a:rPr>
                        <a:t>and click the "</a:t>
                      </a:r>
                      <a:r>
                        <a:rPr lang="en-US" sz="1600" noProof="0" dirty="0">
                          <a:solidFill>
                            <a:srgbClr val="FFC000"/>
                          </a:solidFill>
                          <a:latin typeface="Arial"/>
                          <a:cs typeface="Arial"/>
                        </a:rPr>
                        <a:t>PRINT</a:t>
                      </a:r>
                      <a:r>
                        <a:rPr lang="en-US" sz="16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600" noProof="0" dirty="0">
                          <a:solidFill>
                            <a:srgbClr val="D9D9D9"/>
                          </a:solidFill>
                          <a:latin typeface="Arial"/>
                          <a:cs typeface="Arial"/>
                        </a:rPr>
                      </a:b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37160" marR="685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308283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FFC000"/>
                          </a:solidFill>
                          <a:latin typeface="Arial"/>
                          <a:cs typeface="Arial"/>
                        </a:rPr>
                        <a:t>https://</a:t>
                      </a:r>
                      <a:r>
                        <a:rPr lang="en-US" sz="1600" noProof="0" dirty="0" err="1">
                          <a:solidFill>
                            <a:srgbClr val="FFC000"/>
                          </a:solidFill>
                          <a:latin typeface="Arial"/>
                          <a:cs typeface="Arial"/>
                        </a:rPr>
                        <a:t>www.posterpresentations.com</a:t>
                      </a:r>
                      <a:r>
                        <a:rPr lang="en-US" sz="1600" noProof="0" dirty="0">
                          <a:solidFill>
                            <a:srgbClr val="FFC000"/>
                          </a:solidFill>
                          <a:latin typeface="Arial"/>
                          <a:cs typeface="Arial"/>
                        </a:rPr>
                        <a:t>/poster-presentation-services-for-conferences-and-</a:t>
                      </a:r>
                      <a:r>
                        <a:rPr lang="en-US" sz="1600" noProof="0" dirty="0" err="1">
                          <a:solidFill>
                            <a:srgbClr val="FFC000"/>
                          </a:solidFill>
                          <a:latin typeface="Arial"/>
                          <a:cs typeface="Arial"/>
                        </a:rPr>
                        <a:t>events.html</a:t>
                      </a:r>
                      <a:endParaRPr lang="en-US" sz="16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FFC000"/>
                        </a:solidFill>
                        <a:latin typeface="Arial"/>
                        <a:cs typeface="Arial"/>
                      </a:endParaRPr>
                    </a:p>
                  </a:txBody>
                  <a:tcPr marL="137160" marR="685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071075">
                <a:tc gridSpan="3">
                  <a:txBody>
                    <a:bodyPr/>
                    <a:lstStyle/>
                    <a:p>
                      <a:endParaRPr lang="en-US" sz="1600" dirty="0">
                        <a:solidFill>
                          <a:srgbClr val="1F3A4E"/>
                        </a:solidFill>
                      </a:endParaRPr>
                    </a:p>
                  </a:txBody>
                  <a:tcPr marL="137160" marR="68580" marT="91440" marB="3048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72395">
                <a:tc gridSpan="2">
                  <a:txBody>
                    <a:bodyPr/>
                    <a:lstStyle/>
                    <a:p>
                      <a:pPr>
                        <a:lnSpc>
                          <a:spcPts val="2600"/>
                        </a:lnSpc>
                      </a:pPr>
                      <a:r>
                        <a:rPr lang="en-US" sz="1400" dirty="0">
                          <a:solidFill>
                            <a:schemeClr val="bg1">
                              <a:lumMod val="85000"/>
                            </a:schemeClr>
                          </a:solidFill>
                          <a:latin typeface="Arial"/>
                          <a:cs typeface="Arial"/>
                        </a:rPr>
                        <a:t>© 2025</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37160" marR="68580" marT="91440" marB="3048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300" dirty="0">
                          <a:solidFill>
                            <a:schemeClr val="bg1"/>
                          </a:solidFill>
                          <a:latin typeface="Arial"/>
                          <a:cs typeface="Arial"/>
                        </a:rPr>
                        <a:t>For additional help, visit our online tutorials at </a:t>
                      </a:r>
                      <a:r>
                        <a:rPr lang="en-US" sz="900" dirty="0">
                          <a:solidFill>
                            <a:schemeClr val="bg1"/>
                          </a:solidFill>
                          <a:latin typeface="Arial"/>
                          <a:cs typeface="Arial"/>
                        </a:rPr>
                        <a:t>https://</a:t>
                      </a:r>
                      <a:r>
                        <a:rPr lang="en-US" sz="900" dirty="0" err="1">
                          <a:solidFill>
                            <a:schemeClr val="bg1"/>
                          </a:solidFill>
                          <a:latin typeface="Arial"/>
                          <a:cs typeface="Arial"/>
                        </a:rPr>
                        <a:t>www.posterpresentations.com</a:t>
                      </a:r>
                      <a:r>
                        <a:rPr lang="en-US" sz="900" dirty="0">
                          <a:solidFill>
                            <a:schemeClr val="bg1"/>
                          </a:solidFill>
                          <a:latin typeface="Arial"/>
                          <a:cs typeface="Arial"/>
                        </a:rPr>
                        <a:t>/</a:t>
                      </a:r>
                      <a:r>
                        <a:rPr lang="en-US" sz="900" dirty="0" err="1">
                          <a:solidFill>
                            <a:schemeClr val="bg1"/>
                          </a:solidFill>
                          <a:latin typeface="Arial"/>
                          <a:cs typeface="Arial"/>
                        </a:rPr>
                        <a:t>helpdesk.html</a:t>
                      </a:r>
                      <a:endParaRPr lang="en-US" sz="6600" dirty="0"/>
                    </a:p>
                  </a:txBody>
                  <a:tcPr marL="137160" marR="68580" marT="91440" marB="30480">
                    <a:solidFill>
                      <a:srgbClr val="010101"/>
                    </a:solidFill>
                  </a:tcPr>
                </a:tc>
                <a:extLst>
                  <a:ext uri="{0D108BD9-81ED-4DB2-BD59-A6C34878D82A}">
                    <a16:rowId xmlns:a16="http://schemas.microsoft.com/office/drawing/2014/main" val="10009"/>
                  </a:ext>
                </a:extLst>
              </a:tr>
            </a:tbl>
          </a:graphicData>
        </a:graphic>
      </p:graphicFrame>
      <p:sp>
        <p:nvSpPr>
          <p:cNvPr id="3" name="Snip and Round Single Corner Rectangle 15">
            <a:extLst>
              <a:ext uri="{FF2B5EF4-FFF2-40B4-BE49-F238E27FC236}">
                <a16:creationId xmlns:a16="http://schemas.microsoft.com/office/drawing/2014/main" id="{3E07C5BD-EE58-82BA-CF4D-64A876248EEE}"/>
              </a:ext>
            </a:extLst>
          </p:cNvPr>
          <p:cNvSpPr/>
          <p:nvPr userDrawn="1"/>
        </p:nvSpPr>
        <p:spPr>
          <a:xfrm rot="10800000" flipV="1">
            <a:off x="14" y="21386800"/>
            <a:ext cx="29279074" cy="561108"/>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3835D32-75AB-ED8D-C171-A4A7DAC81620}"/>
              </a:ext>
            </a:extLst>
          </p:cNvPr>
          <p:cNvGrpSpPr/>
          <p:nvPr userDrawn="1"/>
        </p:nvGrpSpPr>
        <p:grpSpPr>
          <a:xfrm>
            <a:off x="0" y="14316"/>
            <a:ext cx="32918400" cy="2816134"/>
            <a:chOff x="1" y="-4527"/>
            <a:chExt cx="43891200" cy="4917131"/>
          </a:xfrm>
        </p:grpSpPr>
        <p:sp>
          <p:nvSpPr>
            <p:cNvPr id="13" name="Snip and Round Single Corner Rectangle 12">
              <a:extLst>
                <a:ext uri="{FF2B5EF4-FFF2-40B4-BE49-F238E27FC236}">
                  <a16:creationId xmlns:a16="http://schemas.microsoft.com/office/drawing/2014/main" id="{59F4939D-BA84-6FE1-60A2-DDAAB7E5372F}"/>
                </a:ext>
              </a:extLst>
            </p:cNvPr>
            <p:cNvSpPr/>
            <p:nvPr userDrawn="1"/>
          </p:nvSpPr>
          <p:spPr>
            <a:xfrm flipV="1">
              <a:off x="1" y="-4527"/>
              <a:ext cx="43891200" cy="4917130"/>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5">
              <a:extLst>
                <a:ext uri="{FF2B5EF4-FFF2-40B4-BE49-F238E27FC236}">
                  <a16:creationId xmlns:a16="http://schemas.microsoft.com/office/drawing/2014/main" id="{DD05C12F-33C6-D0C1-2A4D-01B9A10FE98D}"/>
                </a:ext>
              </a:extLst>
            </p:cNvPr>
            <p:cNvSpPr/>
            <p:nvPr userDrawn="1"/>
          </p:nvSpPr>
          <p:spPr>
            <a:xfrm>
              <a:off x="35918533" y="-4527"/>
              <a:ext cx="7972667"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5" name="Rectangle 5">
              <a:extLst>
                <a:ext uri="{FF2B5EF4-FFF2-40B4-BE49-F238E27FC236}">
                  <a16:creationId xmlns:a16="http://schemas.microsoft.com/office/drawing/2014/main" id="{0AFE70F5-687F-48D4-629B-F05B8B46F37F}"/>
                </a:ext>
              </a:extLst>
            </p:cNvPr>
            <p:cNvSpPr/>
            <p:nvPr userDrawn="1"/>
          </p:nvSpPr>
          <p:spPr>
            <a:xfrm>
              <a:off x="41571285" y="1367073"/>
              <a:ext cx="2319915"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16" name="Text Box 14">
            <a:extLst>
              <a:ext uri="{FF2B5EF4-FFF2-40B4-BE49-F238E27FC236}">
                <a16:creationId xmlns:a16="http://schemas.microsoft.com/office/drawing/2014/main" id="{61179953-F8C6-F447-0CD8-CAA63248DBD1}"/>
              </a:ext>
            </a:extLst>
          </p:cNvPr>
          <p:cNvSpPr txBox="1">
            <a:spLocks noChangeArrowheads="1"/>
          </p:cNvSpPr>
          <p:nvPr userDrawn="1"/>
        </p:nvSpPr>
        <p:spPr bwMode="auto">
          <a:xfrm>
            <a:off x="403412" y="21585071"/>
            <a:ext cx="2040203" cy="249159"/>
          </a:xfrm>
          <a:prstGeom prst="rect">
            <a:avLst/>
          </a:prstGeom>
          <a:noFill/>
          <a:ln w="9525">
            <a:noFill/>
            <a:miter lim="800000"/>
            <a:headEnd/>
            <a:tailEnd/>
          </a:ln>
          <a:effectLst/>
        </p:spPr>
        <p:txBody>
          <a:bodyPr wrap="square" lIns="66547" tIns="33268" rIns="66547" bIns="33268">
            <a:spAutoFit/>
          </a:bodyPr>
          <a:lstStyle/>
          <a:p>
            <a:pPr eaLnBrk="0" hangingPunct="0">
              <a:lnSpc>
                <a:spcPct val="65000"/>
              </a:lnSpc>
              <a:spcBef>
                <a:spcPct val="50000"/>
              </a:spcBef>
              <a:defRPr/>
            </a:pPr>
            <a:r>
              <a:rPr lang="en-US" sz="365"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803"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812762203"/>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3657665" rtl="0" eaLnBrk="1" latinLnBrk="0" hangingPunct="1">
        <a:spcBef>
          <a:spcPct val="0"/>
        </a:spcBef>
        <a:buNone/>
        <a:defRPr sz="7335" kern="1200">
          <a:solidFill>
            <a:schemeClr val="bg1"/>
          </a:solidFill>
          <a:latin typeface="Trebuchet MS" pitchFamily="34" charset="0"/>
          <a:ea typeface="+mj-ea"/>
          <a:cs typeface="+mj-cs"/>
        </a:defRPr>
      </a:lvl1pPr>
    </p:titleStyle>
    <p:bodyStyle>
      <a:lvl1pPr marL="1371625" indent="-1371625" algn="l" defTabSz="3657665" rtl="0" eaLnBrk="1" latinLnBrk="0" hangingPunct="1">
        <a:spcBef>
          <a:spcPct val="20000"/>
        </a:spcBef>
        <a:buFont typeface="Arial" pitchFamily="34" charset="0"/>
        <a:buChar char="•"/>
        <a:defRPr sz="12834" kern="1200">
          <a:solidFill>
            <a:schemeClr val="tx1"/>
          </a:solidFill>
          <a:latin typeface="+mn-lt"/>
          <a:ea typeface="+mn-ea"/>
          <a:cs typeface="+mn-cs"/>
        </a:defRPr>
      </a:lvl1pPr>
      <a:lvl2pPr marL="2971853" indent="-1143021" algn="l" defTabSz="3657665" rtl="0" eaLnBrk="1" latinLnBrk="0" hangingPunct="1">
        <a:spcBef>
          <a:spcPct val="20000"/>
        </a:spcBef>
        <a:buFont typeface="Arial" pitchFamily="34" charset="0"/>
        <a:buChar char="–"/>
        <a:defRPr sz="11250" kern="1200">
          <a:solidFill>
            <a:schemeClr val="tx1"/>
          </a:solidFill>
          <a:latin typeface="+mn-lt"/>
          <a:ea typeface="+mn-ea"/>
          <a:cs typeface="+mn-cs"/>
        </a:defRPr>
      </a:lvl2pPr>
      <a:lvl3pPr marL="4572083" indent="-914418" algn="l" defTabSz="3657665" rtl="0" eaLnBrk="1" latinLnBrk="0" hangingPunct="1">
        <a:spcBef>
          <a:spcPct val="20000"/>
        </a:spcBef>
        <a:buFont typeface="Arial" pitchFamily="34" charset="0"/>
        <a:buChar char="•"/>
        <a:defRPr sz="9668" kern="1200">
          <a:solidFill>
            <a:schemeClr val="tx1"/>
          </a:solidFill>
          <a:latin typeface="+mn-lt"/>
          <a:ea typeface="+mn-ea"/>
          <a:cs typeface="+mn-cs"/>
        </a:defRPr>
      </a:lvl3pPr>
      <a:lvl4pPr marL="6400917"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749"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582"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411"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246"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5079"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65" rtl="0" eaLnBrk="1" latinLnBrk="0" hangingPunct="1">
        <a:defRPr sz="7167" kern="1200">
          <a:solidFill>
            <a:schemeClr val="tx1"/>
          </a:solidFill>
          <a:latin typeface="+mn-lt"/>
          <a:ea typeface="+mn-ea"/>
          <a:cs typeface="+mn-cs"/>
        </a:defRPr>
      </a:lvl1pPr>
      <a:lvl2pPr marL="1828833" algn="l" defTabSz="3657665" rtl="0" eaLnBrk="1" latinLnBrk="0" hangingPunct="1">
        <a:defRPr sz="7167" kern="1200">
          <a:solidFill>
            <a:schemeClr val="tx1"/>
          </a:solidFill>
          <a:latin typeface="+mn-lt"/>
          <a:ea typeface="+mn-ea"/>
          <a:cs typeface="+mn-cs"/>
        </a:defRPr>
      </a:lvl2pPr>
      <a:lvl3pPr marL="3657665" algn="l" defTabSz="3657665" rtl="0" eaLnBrk="1" latinLnBrk="0" hangingPunct="1">
        <a:defRPr sz="7167" kern="1200">
          <a:solidFill>
            <a:schemeClr val="tx1"/>
          </a:solidFill>
          <a:latin typeface="+mn-lt"/>
          <a:ea typeface="+mn-ea"/>
          <a:cs typeface="+mn-cs"/>
        </a:defRPr>
      </a:lvl3pPr>
      <a:lvl4pPr marL="5486498" algn="l" defTabSz="3657665" rtl="0" eaLnBrk="1" latinLnBrk="0" hangingPunct="1">
        <a:defRPr sz="7167" kern="1200">
          <a:solidFill>
            <a:schemeClr val="tx1"/>
          </a:solidFill>
          <a:latin typeface="+mn-lt"/>
          <a:ea typeface="+mn-ea"/>
          <a:cs typeface="+mn-cs"/>
        </a:defRPr>
      </a:lvl4pPr>
      <a:lvl5pPr marL="7315331" algn="l" defTabSz="3657665" rtl="0" eaLnBrk="1" latinLnBrk="0" hangingPunct="1">
        <a:defRPr sz="7167" kern="1200">
          <a:solidFill>
            <a:schemeClr val="tx1"/>
          </a:solidFill>
          <a:latin typeface="+mn-lt"/>
          <a:ea typeface="+mn-ea"/>
          <a:cs typeface="+mn-cs"/>
        </a:defRPr>
      </a:lvl5pPr>
      <a:lvl6pPr marL="9144165" algn="l" defTabSz="3657665" rtl="0" eaLnBrk="1" latinLnBrk="0" hangingPunct="1">
        <a:defRPr sz="7167" kern="1200">
          <a:solidFill>
            <a:schemeClr val="tx1"/>
          </a:solidFill>
          <a:latin typeface="+mn-lt"/>
          <a:ea typeface="+mn-ea"/>
          <a:cs typeface="+mn-cs"/>
        </a:defRPr>
      </a:lvl6pPr>
      <a:lvl7pPr marL="10972998" algn="l" defTabSz="3657665" rtl="0" eaLnBrk="1" latinLnBrk="0" hangingPunct="1">
        <a:defRPr sz="7167" kern="1200">
          <a:solidFill>
            <a:schemeClr val="tx1"/>
          </a:solidFill>
          <a:latin typeface="+mn-lt"/>
          <a:ea typeface="+mn-ea"/>
          <a:cs typeface="+mn-cs"/>
        </a:defRPr>
      </a:lvl7pPr>
      <a:lvl8pPr marL="12801830" algn="l" defTabSz="3657665" rtl="0" eaLnBrk="1" latinLnBrk="0" hangingPunct="1">
        <a:defRPr sz="7167" kern="1200">
          <a:solidFill>
            <a:schemeClr val="tx1"/>
          </a:solidFill>
          <a:latin typeface="+mn-lt"/>
          <a:ea typeface="+mn-ea"/>
          <a:cs typeface="+mn-cs"/>
        </a:defRPr>
      </a:lvl8pPr>
      <a:lvl9pPr marL="14630664" algn="l" defTabSz="3657665" rtl="0" eaLnBrk="1" latinLnBrk="0" hangingPunct="1">
        <a:defRPr sz="71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64" userDrawn="1">
          <p15:clr>
            <a:srgbClr val="F26B43"/>
          </p15:clr>
        </p15:guide>
        <p15:guide id="2" userDrawn="1">
          <p15:clr>
            <a:srgbClr val="F26B43"/>
          </p15:clr>
        </p15:guide>
        <p15:guide id="3" pos="20736" userDrawn="1">
          <p15:clr>
            <a:srgbClr val="F26B43"/>
          </p15:clr>
        </p15:guide>
        <p15:guide id="4" orient="horz" pos="1347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15" name="Snip and Round Single Corner Rectangle 14">
            <a:extLst>
              <a:ext uri="{FF2B5EF4-FFF2-40B4-BE49-F238E27FC236}">
                <a16:creationId xmlns:a16="http://schemas.microsoft.com/office/drawing/2014/main" id="{F524B8C3-B8C3-4118-D004-3410858FDFB5}"/>
              </a:ext>
            </a:extLst>
          </p:cNvPr>
          <p:cNvSpPr/>
          <p:nvPr userDrawn="1"/>
        </p:nvSpPr>
        <p:spPr>
          <a:xfrm rot="5400000">
            <a:off x="7096067" y="-3876720"/>
            <a:ext cx="18726249" cy="32918393"/>
          </a:xfrm>
          <a:prstGeom prst="snipRoundRect">
            <a:avLst>
              <a:gd name="adj1" fmla="val 7698"/>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4EF51EF7-6909-5E89-BBA0-1DE8BC30BCE0}"/>
              </a:ext>
            </a:extLst>
          </p:cNvPr>
          <p:cNvGraphicFramePr>
            <a:graphicFrameLocks noGrp="1"/>
          </p:cNvGraphicFramePr>
          <p:nvPr userDrawn="1">
            <p:extLst>
              <p:ext uri="{D42A27DB-BD31-4B8C-83A1-F6EECF244321}">
                <p14:modId xmlns:p14="http://schemas.microsoft.com/office/powerpoint/2010/main" val="2545087061"/>
              </p:ext>
            </p:extLst>
          </p:nvPr>
        </p:nvGraphicFramePr>
        <p:xfrm>
          <a:off x="-6787479" y="33930"/>
          <a:ext cx="5976258" cy="22282772"/>
        </p:xfrm>
        <a:graphic>
          <a:graphicData uri="http://schemas.openxmlformats.org/drawingml/2006/table">
            <a:tbl>
              <a:tblPr firstRow="1" bandRow="1">
                <a:tableStyleId>{5C22544A-7EE6-4342-B048-85BDC9FD1C3A}</a:tableStyleId>
              </a:tblPr>
              <a:tblGrid>
                <a:gridCol w="2562572">
                  <a:extLst>
                    <a:ext uri="{9D8B030D-6E8A-4147-A177-3AD203B41FA5}">
                      <a16:colId xmlns:a16="http://schemas.microsoft.com/office/drawing/2014/main" val="20000"/>
                    </a:ext>
                  </a:extLst>
                </a:gridCol>
                <a:gridCol w="3413686">
                  <a:extLst>
                    <a:ext uri="{9D8B030D-6E8A-4147-A177-3AD203B41FA5}">
                      <a16:colId xmlns:a16="http://schemas.microsoft.com/office/drawing/2014/main" val="20001"/>
                    </a:ext>
                  </a:extLst>
                </a:gridCol>
              </a:tblGrid>
              <a:tr h="81376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APPEAR ON THE POSTER)</a:t>
                      </a:r>
                      <a:endParaRPr lang="en-US" sz="24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29989">
                <a:tc gridSpan="2">
                  <a:txBody>
                    <a:bodyPr/>
                    <a:lstStyle/>
                    <a:p>
                      <a:pPr defTabSz="3765639"/>
                      <a:r>
                        <a:rPr lang="en-US" sz="1400" b="0" i="0" dirty="0">
                          <a:solidFill>
                            <a:srgbClr val="D9D9D9"/>
                          </a:solidFill>
                          <a:latin typeface="Arial"/>
                          <a:cs typeface="Arial"/>
                        </a:rPr>
                        <a:t>This PowerPoint template is designed to create a </a:t>
                      </a:r>
                      <a:r>
                        <a:rPr lang="en-US" sz="1400" b="1" i="0" dirty="0">
                          <a:solidFill>
                            <a:srgbClr val="FFC000"/>
                          </a:solidFill>
                          <a:latin typeface="Arial"/>
                          <a:cs typeface="Arial"/>
                        </a:rPr>
                        <a:t>36"x48" </a:t>
                      </a:r>
                      <a:r>
                        <a:rPr lang="en-US" sz="1400" b="0" i="0" dirty="0">
                          <a:solidFill>
                            <a:srgbClr val="D9D9D9"/>
                          </a:solidFill>
                          <a:latin typeface="Arial"/>
                          <a:cs typeface="Arial"/>
                        </a:rPr>
                        <a:t>research poster. Simply add your title, subtitle, text, tables, charts, and photos to customize your poster.</a:t>
                      </a:r>
                    </a:p>
                    <a:p>
                      <a:pPr defTabSz="3765639"/>
                      <a:endParaRPr lang="en-US" sz="1400" b="0" i="0" dirty="0">
                        <a:solidFill>
                          <a:srgbClr val="D9D9D9"/>
                        </a:solidFill>
                        <a:latin typeface="Arial"/>
                        <a:cs typeface="Arial"/>
                      </a:endParaRPr>
                    </a:p>
                    <a:p>
                      <a:pPr defTabSz="3765639"/>
                      <a:r>
                        <a:rPr lang="en-US" sz="1400" b="0" i="0" dirty="0">
                          <a:solidFill>
                            <a:srgbClr val="D9D9D9"/>
                          </a:solidFill>
                          <a:latin typeface="Arial"/>
                          <a:cs typeface="Arial"/>
                        </a:rPr>
                        <a:t>To assist you in the design process and address any poster-related questions, we offer a series of online tutorials. Visit </a:t>
                      </a:r>
                      <a:r>
                        <a:rPr lang="en-US" sz="1400" b="1" i="0" dirty="0" err="1">
                          <a:solidFill>
                            <a:srgbClr val="FFC000"/>
                          </a:solidFill>
                          <a:latin typeface="Arial"/>
                          <a:cs typeface="Arial"/>
                        </a:rPr>
                        <a:t>PosterPresentations.com</a:t>
                      </a:r>
                      <a:r>
                        <a:rPr lang="en-US" sz="1400" b="1" i="0" dirty="0">
                          <a:solidFill>
                            <a:srgbClr val="FFC000"/>
                          </a:solidFill>
                          <a:latin typeface="Arial"/>
                          <a:cs typeface="Arial"/>
                        </a:rPr>
                        <a:t> </a:t>
                      </a:r>
                      <a:r>
                        <a:rPr lang="en-US" sz="1400" b="0" i="0" dirty="0">
                          <a:solidFill>
                            <a:srgbClr val="D9D9D9"/>
                          </a:solidFill>
                          <a:latin typeface="Arial"/>
                          <a:cs typeface="Arial"/>
                        </a:rPr>
                        <a:t>and select the </a:t>
                      </a:r>
                      <a:r>
                        <a:rPr lang="en-US" sz="1400" b="1" i="0" dirty="0">
                          <a:solidFill>
                            <a:srgbClr val="FFC000"/>
                          </a:solidFill>
                          <a:latin typeface="Arial"/>
                          <a:cs typeface="Arial"/>
                        </a:rPr>
                        <a:t>Tutorials </a:t>
                      </a:r>
                      <a:r>
                        <a:rPr lang="en-US" sz="1400" b="0" i="0" dirty="0">
                          <a:solidFill>
                            <a:srgbClr val="D9D9D9"/>
                          </a:solidFill>
                          <a:latin typeface="Arial"/>
                          <a:cs typeface="Arial"/>
                        </a:rPr>
                        <a:t>tab for detailed guidance.</a:t>
                      </a:r>
                    </a:p>
                    <a:p>
                      <a:pPr defTabSz="3765639"/>
                      <a:endParaRPr lang="en-US" sz="1400" b="0" i="0" dirty="0">
                        <a:solidFill>
                          <a:srgbClr val="D9D9D9"/>
                        </a:solidFill>
                        <a:latin typeface="Arial"/>
                        <a:cs typeface="Arial"/>
                      </a:endParaRPr>
                    </a:p>
                    <a:p>
                      <a:pPr defTabSz="3765639"/>
                      <a:r>
                        <a:rPr lang="en-US" sz="1400" b="0" i="0" dirty="0">
                          <a:solidFill>
                            <a:srgbClr val="D9D9D9"/>
                          </a:solidFill>
                          <a:latin typeface="Arial"/>
                          <a:cs typeface="Arial"/>
                        </a:rPr>
                        <a:t>For same-day professional printing of your poster, go to </a:t>
                      </a:r>
                      <a:r>
                        <a:rPr lang="en-US" sz="1400" b="1" i="0" dirty="0" err="1">
                          <a:solidFill>
                            <a:srgbClr val="FFC000"/>
                          </a:solidFill>
                          <a:latin typeface="Arial"/>
                          <a:cs typeface="Arial"/>
                        </a:rPr>
                        <a:t>PosterPresentations.com</a:t>
                      </a:r>
                      <a:r>
                        <a:rPr lang="en-US" sz="1400" b="1" i="0" dirty="0">
                          <a:solidFill>
                            <a:srgbClr val="FFC000"/>
                          </a:solidFill>
                          <a:latin typeface="Arial"/>
                          <a:cs typeface="Arial"/>
                        </a:rPr>
                        <a:t> </a:t>
                      </a:r>
                      <a:r>
                        <a:rPr lang="en-US" sz="1400" b="0" i="0" dirty="0">
                          <a:solidFill>
                            <a:srgbClr val="D9D9D9"/>
                          </a:solidFill>
                          <a:latin typeface="Arial"/>
                          <a:cs typeface="Arial"/>
                        </a:rPr>
                        <a:t>and click on the ”</a:t>
                      </a:r>
                      <a:r>
                        <a:rPr lang="en-US" sz="1400" b="1" i="0" dirty="0">
                          <a:solidFill>
                            <a:srgbClr val="FFC000"/>
                          </a:solidFill>
                          <a:latin typeface="Arial"/>
                          <a:cs typeface="Arial"/>
                        </a:rPr>
                        <a:t>PRINT</a:t>
                      </a:r>
                      <a:r>
                        <a:rPr lang="en-US" sz="1400" b="0" i="0" dirty="0">
                          <a:solidFill>
                            <a:srgbClr val="D9D9D9"/>
                          </a:solidFill>
                          <a:latin typeface="Arial"/>
                          <a:cs typeface="Arial"/>
                        </a:rPr>
                        <a:t>” button or click on any of our poster options.</a:t>
                      </a:r>
                      <a:endParaRPr lang="en-US" sz="1400" b="0" dirty="0">
                        <a:solidFill>
                          <a:srgbClr val="D9D9D9"/>
                        </a:solidFill>
                        <a:latin typeface="Arial"/>
                        <a:cs typeface="Arial"/>
                      </a:endParaRPr>
                    </a:p>
                  </a:txBody>
                  <a:tcPr marL="137160" marR="68580" marT="91440" marB="3048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799517">
                <a:tc>
                  <a:txBody>
                    <a:bodyPr/>
                    <a:lstStyle/>
                    <a:p>
                      <a:pPr algn="ctr"/>
                      <a:endParaRPr lang="en-US" sz="1400" dirty="0">
                        <a:solidFill>
                          <a:srgbClr val="1F3A4E"/>
                        </a:solidFill>
                      </a:endParaRPr>
                    </a:p>
                    <a:p>
                      <a:pPr algn="ctr"/>
                      <a:endParaRPr lang="en-US" sz="14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48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72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marL="68580" marR="68580" marT="30480" marB="304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4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4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36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63 wide</a:t>
                      </a:r>
                    </a:p>
                  </a:txBody>
                  <a:tcPr marL="137160" marR="68580" marT="91440" marB="30480">
                    <a:solidFill>
                      <a:srgbClr val="010101"/>
                    </a:solidFill>
                  </a:tcPr>
                </a:tc>
                <a:extLst>
                  <a:ext uri="{0D108BD9-81ED-4DB2-BD59-A6C34878D82A}">
                    <a16:rowId xmlns:a16="http://schemas.microsoft.com/office/drawing/2014/main" val="10008"/>
                  </a:ext>
                </a:extLst>
              </a:tr>
              <a:tr h="2821577">
                <a:tc>
                  <a:txBody>
                    <a:bodyPr/>
                    <a:lstStyle/>
                    <a:p>
                      <a:endParaRPr lang="en-US" sz="1400" dirty="0">
                        <a:solidFill>
                          <a:srgbClr val="1F3A4E"/>
                        </a:solidFill>
                      </a:endParaRPr>
                    </a:p>
                  </a:txBody>
                  <a:tcPr marL="68580" marR="68580" marT="30480" marB="30480">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6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3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400" b="0" baseline="0" dirty="0">
                        <a:solidFill>
                          <a:srgbClr val="D9D9D9"/>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4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37160" marR="68580" marT="91440" marB="30480">
                    <a:solidFill>
                      <a:srgbClr val="010101"/>
                    </a:solidFill>
                  </a:tcPr>
                </a:tc>
                <a:extLst>
                  <a:ext uri="{0D108BD9-81ED-4DB2-BD59-A6C34878D82A}">
                    <a16:rowId xmlns:a16="http://schemas.microsoft.com/office/drawing/2014/main" val="10001"/>
                  </a:ext>
                </a:extLst>
              </a:tr>
              <a:tr h="134982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68580" marR="68580" marT="30480" marB="304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664823">
                <a:tc>
                  <a:txBody>
                    <a:bodyPr/>
                    <a:lstStyle/>
                    <a:p>
                      <a:endParaRPr lang="en-US" sz="1400" dirty="0">
                        <a:solidFill>
                          <a:srgbClr val="1F3A4E"/>
                        </a:solidFill>
                      </a:endParaRPr>
                    </a:p>
                  </a:txBody>
                  <a:tcPr marL="68580" marR="68580" marT="30480" marB="30480">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4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4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4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4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400" b="0" baseline="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extLst>
                  <a:ext uri="{0D108BD9-81ED-4DB2-BD59-A6C34878D82A}">
                    <a16:rowId xmlns:a16="http://schemas.microsoft.com/office/drawing/2014/main" val="10003"/>
                  </a:ext>
                </a:extLst>
              </a:tr>
              <a:tr h="2394857">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400" baseline="0" dirty="0">
                        <a:solidFill>
                          <a:srgbClr val="D9D9D9"/>
                        </a:solidFill>
                        <a:latin typeface="Arial" panose="020B0604020202020204" pitchFamily="34" charset="0"/>
                        <a:cs typeface="Arial" panose="020B0604020202020204" pitchFamily="34" charset="0"/>
                      </a:endParaRPr>
                    </a:p>
                    <a:p>
                      <a:r>
                        <a:rPr lang="en-US" sz="14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400" baseline="0" dirty="0">
                        <a:solidFill>
                          <a:srgbClr val="D9D9D9"/>
                        </a:solidFill>
                        <a:latin typeface="Arial" panose="020B0604020202020204" pitchFamily="34" charset="0"/>
                        <a:cs typeface="Arial" panose="020B0604020202020204" pitchFamily="34" charset="0"/>
                      </a:endParaRPr>
                    </a:p>
                    <a:p>
                      <a:r>
                        <a:rPr lang="en-US" sz="14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68580" marR="68580" marT="30480" marB="304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61979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37160" marR="68580" marT="91440" marB="3048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404022">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37160" marR="68580" marT="91440" marB="3048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61979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37160" marR="68580" marT="91440" marB="3048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95144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37160" marR="68580" marT="91440" marB="3048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39FDDDD0-5BEE-E2B9-2D4F-D35612F81BB0}"/>
              </a:ext>
            </a:extLst>
          </p:cNvPr>
          <p:cNvGraphicFramePr>
            <a:graphicFrameLocks noGrp="1"/>
          </p:cNvGraphicFramePr>
          <p:nvPr userDrawn="1">
            <p:extLst>
              <p:ext uri="{D42A27DB-BD31-4B8C-83A1-F6EECF244321}">
                <p14:modId xmlns:p14="http://schemas.microsoft.com/office/powerpoint/2010/main" val="3976212820"/>
              </p:ext>
            </p:extLst>
          </p:nvPr>
        </p:nvGraphicFramePr>
        <p:xfrm>
          <a:off x="33708974" y="0"/>
          <a:ext cx="6467830" cy="22005158"/>
        </p:xfrm>
        <a:graphic>
          <a:graphicData uri="http://schemas.openxmlformats.org/drawingml/2006/table">
            <a:tbl>
              <a:tblPr firstRow="1" bandRow="1">
                <a:tableStyleId>{5C22544A-7EE6-4342-B048-85BDC9FD1C3A}</a:tableStyleId>
              </a:tblPr>
              <a:tblGrid>
                <a:gridCol w="2892673">
                  <a:extLst>
                    <a:ext uri="{9D8B030D-6E8A-4147-A177-3AD203B41FA5}">
                      <a16:colId xmlns:a16="http://schemas.microsoft.com/office/drawing/2014/main" val="20000"/>
                    </a:ext>
                  </a:extLst>
                </a:gridCol>
                <a:gridCol w="441797">
                  <a:extLst>
                    <a:ext uri="{9D8B030D-6E8A-4147-A177-3AD203B41FA5}">
                      <a16:colId xmlns:a16="http://schemas.microsoft.com/office/drawing/2014/main" val="3519466302"/>
                    </a:ext>
                  </a:extLst>
                </a:gridCol>
                <a:gridCol w="3133360">
                  <a:extLst>
                    <a:ext uri="{9D8B030D-6E8A-4147-A177-3AD203B41FA5}">
                      <a16:colId xmlns:a16="http://schemas.microsoft.com/office/drawing/2014/main" val="4164475170"/>
                    </a:ext>
                  </a:extLst>
                </a:gridCol>
              </a:tblGrid>
              <a:tr h="91446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600" b="0" spc="600" dirty="0">
                          <a:solidFill>
                            <a:srgbClr val="1F3A4E"/>
                          </a:solidFill>
                          <a:latin typeface="Arial Black" panose="020B0A04020102020204" pitchFamily="34" charset="0"/>
                        </a:rPr>
                        <a:t>QUICK START GUIDE</a:t>
                      </a:r>
                      <a:br>
                        <a:rPr lang="en-US" sz="2600" b="0" spc="600" dirty="0">
                          <a:solidFill>
                            <a:srgbClr val="1F3A4E"/>
                          </a:solidFill>
                          <a:latin typeface="Arial Black" panose="020B0A04020102020204" pitchFamily="34" charset="0"/>
                        </a:rPr>
                      </a:br>
                      <a:r>
                        <a:rPr lang="en-US" sz="2200" b="1" spc="0" dirty="0">
                          <a:solidFill>
                            <a:srgbClr val="FF0000"/>
                          </a:solidFill>
                          <a:latin typeface="Trebuchet MS" pitchFamily="34" charset="0"/>
                        </a:rPr>
                        <a:t>(THIS SIDEBAR WILL APPEAR ON THE POSTER)</a:t>
                      </a:r>
                      <a:endParaRPr lang="en-US" sz="26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475055">
                <a:tc>
                  <a:txBody>
                    <a:bodyPr/>
                    <a:lstStyle/>
                    <a:p>
                      <a:endParaRPr lang="en-US" sz="1400" u="none" dirty="0">
                        <a:solidFill>
                          <a:srgbClr val="FFC000"/>
                        </a:solidFill>
                      </a:endParaRPr>
                    </a:p>
                  </a:txBody>
                  <a:tcPr marL="137160" marR="68580" marT="91440" marB="3048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400" u="none" dirty="0">
                        <a:solidFill>
                          <a:srgbClr val="FFC000"/>
                        </a:solidFill>
                      </a:endParaRPr>
                    </a:p>
                  </a:txBody>
                  <a:tcPr marL="137160" marR="68580" marT="91440" marB="3048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61599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37160" marR="68580" marT="91440" marB="3048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37160" marR="68580" marT="91440" marB="3048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07776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82880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600" noProof="0" dirty="0">
                          <a:solidFill>
                            <a:srgbClr val="D9D9D9"/>
                          </a:solidFill>
                          <a:latin typeface="Arial" panose="020B0604020202020204" pitchFamily="34" charset="0"/>
                          <a:cs typeface="Arial" panose="020B0604020202020204" pitchFamily="34" charset="0"/>
                        </a:rPr>
                      </a:br>
                      <a:r>
                        <a:rPr lang="en-US" sz="16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37160" marR="68580" marT="91440" marB="3048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3117669">
                <a:tc>
                  <a:txBody>
                    <a:bodyPr/>
                    <a:lstStyle/>
                    <a:p>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b="1" dirty="0">
                          <a:solidFill>
                            <a:srgbClr val="FFC000"/>
                          </a:solidFill>
                          <a:latin typeface="Arial" panose="020B0604020202020204" pitchFamily="34" charset="0"/>
                          <a:cs typeface="Arial" panose="020B0604020202020204" pitchFamily="34" charset="0"/>
                        </a:rPr>
                        <a:t>F5 key </a:t>
                      </a:r>
                      <a:r>
                        <a:rPr lang="en-US" sz="16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600" b="1" dirty="0">
                          <a:solidFill>
                            <a:srgbClr val="FFC000"/>
                          </a:solidFill>
                          <a:latin typeface="Arial" panose="020B0604020202020204" pitchFamily="34" charset="0"/>
                          <a:cs typeface="Arial" panose="020B0604020202020204" pitchFamily="34" charset="0"/>
                        </a:rPr>
                        <a:t>ESC</a:t>
                      </a:r>
                      <a:r>
                        <a:rPr lang="en-US" sz="1600" dirty="0">
                          <a:solidFill>
                            <a:srgbClr val="D9D9D9"/>
                          </a:solidFill>
                          <a:latin typeface="Arial" panose="020B0604020202020204" pitchFamily="34" charset="0"/>
                          <a:cs typeface="Arial" panose="020B0604020202020204" pitchFamily="34" charset="0"/>
                        </a:rPr>
                        <a:t> key.</a:t>
                      </a:r>
                    </a:p>
                  </a:txBody>
                  <a:tcPr marL="137160" marR="68580" marT="91440" marB="30480">
                    <a:solidFill>
                      <a:srgbClr val="010101"/>
                    </a:solidFill>
                  </a:tcPr>
                </a:tc>
                <a:tc gridSpan="2">
                  <a:txBody>
                    <a:bodyPr/>
                    <a:lstStyle/>
                    <a:p>
                      <a:pPr algn="ctr"/>
                      <a:r>
                        <a:rPr lang="en-US" sz="7800" b="1" dirty="0">
                          <a:solidFill>
                            <a:srgbClr val="D9D9D9"/>
                          </a:solidFill>
                          <a:latin typeface="Arial" panose="020B0604020202020204" pitchFamily="34" charset="0"/>
                          <a:cs typeface="Arial" panose="020B0604020202020204" pitchFamily="34" charset="0"/>
                        </a:rPr>
                        <a:t>F5</a:t>
                      </a:r>
                      <a:br>
                        <a:rPr lang="en-US" sz="7800" b="1" dirty="0">
                          <a:solidFill>
                            <a:srgbClr val="D9D9D9"/>
                          </a:solidFill>
                          <a:latin typeface="Arial" panose="020B0604020202020204" pitchFamily="34" charset="0"/>
                          <a:cs typeface="Arial" panose="020B0604020202020204" pitchFamily="34" charset="0"/>
                        </a:rPr>
                      </a:br>
                      <a:r>
                        <a:rPr lang="en-US" sz="1800" b="1" dirty="0">
                          <a:solidFill>
                            <a:srgbClr val="D9D9D9"/>
                          </a:solidFill>
                          <a:latin typeface="Arial" panose="020B0604020202020204" pitchFamily="34" charset="0"/>
                          <a:cs typeface="Arial" panose="020B0604020202020204" pitchFamily="34" charset="0"/>
                        </a:rPr>
                        <a:t>(Windows)</a:t>
                      </a:r>
                      <a:br>
                        <a:rPr lang="en-US" sz="1800" b="1" dirty="0">
                          <a:solidFill>
                            <a:srgbClr val="D9D9D9"/>
                          </a:solidFill>
                          <a:latin typeface="Arial" panose="020B0604020202020204" pitchFamily="34" charset="0"/>
                          <a:cs typeface="Arial" panose="020B0604020202020204" pitchFamily="34" charset="0"/>
                        </a:rPr>
                      </a:br>
                      <a:r>
                        <a:rPr lang="en-US" sz="1800" b="1" dirty="0">
                          <a:solidFill>
                            <a:srgbClr val="D9D9D9"/>
                          </a:solidFill>
                          <a:latin typeface="Arial" panose="020B0604020202020204" pitchFamily="34" charset="0"/>
                          <a:cs typeface="Arial" panose="020B0604020202020204" pitchFamily="34" charset="0"/>
                        </a:rPr>
                        <a:t>Or click on the SLIDESHOW tab (Mac and Windows)</a:t>
                      </a:r>
                      <a:endParaRPr lang="en-US" sz="1600" dirty="0">
                        <a:solidFill>
                          <a:srgbClr val="D9D9D9"/>
                        </a:solidFill>
                        <a:latin typeface="Arial" panose="020B0604020202020204" pitchFamily="34" charset="0"/>
                        <a:cs typeface="Arial" panose="020B0604020202020204" pitchFamily="34" charset="0"/>
                      </a:endParaRPr>
                    </a:p>
                  </a:txBody>
                  <a:tcPr marL="137160" marR="68580" marT="91440" marB="3048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4911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To print your poster, visit </a:t>
                      </a:r>
                      <a:r>
                        <a:rPr lang="en-US" sz="1600" noProof="0" dirty="0" err="1">
                          <a:solidFill>
                            <a:srgbClr val="FFC000"/>
                          </a:solidFill>
                          <a:latin typeface="Arial"/>
                          <a:cs typeface="Arial"/>
                        </a:rPr>
                        <a:t>PosterPresentations.com</a:t>
                      </a:r>
                      <a:r>
                        <a:rPr lang="en-US" sz="1600" noProof="0" dirty="0">
                          <a:solidFill>
                            <a:srgbClr val="FFC000"/>
                          </a:solidFill>
                          <a:latin typeface="Arial"/>
                          <a:cs typeface="Arial"/>
                        </a:rPr>
                        <a:t> </a:t>
                      </a:r>
                      <a:r>
                        <a:rPr lang="en-US" sz="1600" noProof="0" dirty="0">
                          <a:solidFill>
                            <a:srgbClr val="D9D9D9"/>
                          </a:solidFill>
                          <a:latin typeface="Arial"/>
                          <a:cs typeface="Arial"/>
                        </a:rPr>
                        <a:t>and click the "</a:t>
                      </a:r>
                      <a:r>
                        <a:rPr lang="en-US" sz="1600" noProof="0" dirty="0">
                          <a:solidFill>
                            <a:srgbClr val="FFC000"/>
                          </a:solidFill>
                          <a:latin typeface="Arial"/>
                          <a:cs typeface="Arial"/>
                        </a:rPr>
                        <a:t>PRINT</a:t>
                      </a:r>
                      <a:r>
                        <a:rPr lang="en-US" sz="16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600" noProof="0" dirty="0">
                          <a:solidFill>
                            <a:srgbClr val="D9D9D9"/>
                          </a:solidFill>
                          <a:latin typeface="Arial"/>
                          <a:cs typeface="Arial"/>
                        </a:rPr>
                      </a:b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37160" marR="685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308283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FFC000"/>
                          </a:solidFill>
                          <a:latin typeface="Arial"/>
                          <a:cs typeface="Arial"/>
                        </a:rPr>
                        <a:t>https://</a:t>
                      </a:r>
                      <a:r>
                        <a:rPr lang="en-US" sz="1600" noProof="0" dirty="0" err="1">
                          <a:solidFill>
                            <a:srgbClr val="FFC000"/>
                          </a:solidFill>
                          <a:latin typeface="Arial"/>
                          <a:cs typeface="Arial"/>
                        </a:rPr>
                        <a:t>www.posterpresentations.com</a:t>
                      </a:r>
                      <a:r>
                        <a:rPr lang="en-US" sz="1600" noProof="0" dirty="0">
                          <a:solidFill>
                            <a:srgbClr val="FFC000"/>
                          </a:solidFill>
                          <a:latin typeface="Arial"/>
                          <a:cs typeface="Arial"/>
                        </a:rPr>
                        <a:t>/poster-presentation-services-for-conferences-and-</a:t>
                      </a:r>
                      <a:r>
                        <a:rPr lang="en-US" sz="1600" noProof="0" dirty="0" err="1">
                          <a:solidFill>
                            <a:srgbClr val="FFC000"/>
                          </a:solidFill>
                          <a:latin typeface="Arial"/>
                          <a:cs typeface="Arial"/>
                        </a:rPr>
                        <a:t>events.html</a:t>
                      </a:r>
                      <a:endParaRPr lang="en-US" sz="16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FFC000"/>
                        </a:solidFill>
                        <a:latin typeface="Arial"/>
                        <a:cs typeface="Arial"/>
                      </a:endParaRPr>
                    </a:p>
                  </a:txBody>
                  <a:tcPr marL="137160" marR="685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071075">
                <a:tc gridSpan="3">
                  <a:txBody>
                    <a:bodyPr/>
                    <a:lstStyle/>
                    <a:p>
                      <a:endParaRPr lang="en-US" sz="1600" dirty="0">
                        <a:solidFill>
                          <a:srgbClr val="1F3A4E"/>
                        </a:solidFill>
                      </a:endParaRPr>
                    </a:p>
                  </a:txBody>
                  <a:tcPr marL="137160" marR="68580" marT="91440" marB="3048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72395">
                <a:tc gridSpan="2">
                  <a:txBody>
                    <a:bodyPr/>
                    <a:lstStyle/>
                    <a:p>
                      <a:pPr>
                        <a:lnSpc>
                          <a:spcPts val="2600"/>
                        </a:lnSpc>
                      </a:pPr>
                      <a:r>
                        <a:rPr lang="en-US" sz="1400" dirty="0">
                          <a:solidFill>
                            <a:schemeClr val="bg1">
                              <a:lumMod val="85000"/>
                            </a:schemeClr>
                          </a:solidFill>
                          <a:latin typeface="Arial"/>
                          <a:cs typeface="Arial"/>
                        </a:rPr>
                        <a:t>© 2025</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37160" marR="68580" marT="91440" marB="3048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300" dirty="0">
                          <a:solidFill>
                            <a:schemeClr val="bg1"/>
                          </a:solidFill>
                          <a:latin typeface="Arial"/>
                          <a:cs typeface="Arial"/>
                        </a:rPr>
                        <a:t>For additional help, visit our online tutorials at </a:t>
                      </a:r>
                      <a:r>
                        <a:rPr lang="en-US" sz="900" dirty="0">
                          <a:solidFill>
                            <a:schemeClr val="bg1"/>
                          </a:solidFill>
                          <a:latin typeface="Arial"/>
                          <a:cs typeface="Arial"/>
                        </a:rPr>
                        <a:t>https://</a:t>
                      </a:r>
                      <a:r>
                        <a:rPr lang="en-US" sz="900" dirty="0" err="1">
                          <a:solidFill>
                            <a:schemeClr val="bg1"/>
                          </a:solidFill>
                          <a:latin typeface="Arial"/>
                          <a:cs typeface="Arial"/>
                        </a:rPr>
                        <a:t>www.posterpresentations.com</a:t>
                      </a:r>
                      <a:r>
                        <a:rPr lang="en-US" sz="900" dirty="0">
                          <a:solidFill>
                            <a:schemeClr val="bg1"/>
                          </a:solidFill>
                          <a:latin typeface="Arial"/>
                          <a:cs typeface="Arial"/>
                        </a:rPr>
                        <a:t>/</a:t>
                      </a:r>
                      <a:r>
                        <a:rPr lang="en-US" sz="900" dirty="0" err="1">
                          <a:solidFill>
                            <a:schemeClr val="bg1"/>
                          </a:solidFill>
                          <a:latin typeface="Arial"/>
                          <a:cs typeface="Arial"/>
                        </a:rPr>
                        <a:t>helpdesk.html</a:t>
                      </a:r>
                      <a:endParaRPr lang="en-US" sz="6600" dirty="0"/>
                    </a:p>
                  </a:txBody>
                  <a:tcPr marL="137160" marR="68580" marT="91440" marB="30480">
                    <a:solidFill>
                      <a:srgbClr val="010101"/>
                    </a:solidFill>
                  </a:tcPr>
                </a:tc>
                <a:extLst>
                  <a:ext uri="{0D108BD9-81ED-4DB2-BD59-A6C34878D82A}">
                    <a16:rowId xmlns:a16="http://schemas.microsoft.com/office/drawing/2014/main" val="10009"/>
                  </a:ext>
                </a:extLst>
              </a:tr>
            </a:tbl>
          </a:graphicData>
        </a:graphic>
      </p:graphicFrame>
      <p:sp>
        <p:nvSpPr>
          <p:cNvPr id="3" name="Snip and Round Single Corner Rectangle 15">
            <a:extLst>
              <a:ext uri="{FF2B5EF4-FFF2-40B4-BE49-F238E27FC236}">
                <a16:creationId xmlns:a16="http://schemas.microsoft.com/office/drawing/2014/main" id="{B47BF253-F677-C801-86BD-DDE3240C41C5}"/>
              </a:ext>
            </a:extLst>
          </p:cNvPr>
          <p:cNvSpPr/>
          <p:nvPr userDrawn="1"/>
        </p:nvSpPr>
        <p:spPr>
          <a:xfrm rot="10800000" flipV="1">
            <a:off x="14" y="21386800"/>
            <a:ext cx="29279074" cy="561108"/>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96446000-769E-A664-8638-A889E6ED4A6D}"/>
              </a:ext>
            </a:extLst>
          </p:cNvPr>
          <p:cNvGrpSpPr/>
          <p:nvPr userDrawn="1"/>
        </p:nvGrpSpPr>
        <p:grpSpPr>
          <a:xfrm>
            <a:off x="0" y="14316"/>
            <a:ext cx="32918400" cy="2816134"/>
            <a:chOff x="1" y="-4527"/>
            <a:chExt cx="43891200" cy="4917131"/>
          </a:xfrm>
        </p:grpSpPr>
        <p:sp>
          <p:nvSpPr>
            <p:cNvPr id="11" name="Snip and Round Single Corner Rectangle 10">
              <a:extLst>
                <a:ext uri="{FF2B5EF4-FFF2-40B4-BE49-F238E27FC236}">
                  <a16:creationId xmlns:a16="http://schemas.microsoft.com/office/drawing/2014/main" id="{A79D6BED-9937-B064-4C98-704948DC0EA8}"/>
                </a:ext>
              </a:extLst>
            </p:cNvPr>
            <p:cNvSpPr/>
            <p:nvPr userDrawn="1"/>
          </p:nvSpPr>
          <p:spPr>
            <a:xfrm flipV="1">
              <a:off x="1" y="-4527"/>
              <a:ext cx="43891200" cy="4917130"/>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5">
              <a:extLst>
                <a:ext uri="{FF2B5EF4-FFF2-40B4-BE49-F238E27FC236}">
                  <a16:creationId xmlns:a16="http://schemas.microsoft.com/office/drawing/2014/main" id="{579C3EC8-A7B4-D46B-D5B8-ABDC019FA8A2}"/>
                </a:ext>
              </a:extLst>
            </p:cNvPr>
            <p:cNvSpPr/>
            <p:nvPr userDrawn="1"/>
          </p:nvSpPr>
          <p:spPr>
            <a:xfrm>
              <a:off x="35918533" y="-4527"/>
              <a:ext cx="7972667"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3" name="Rectangle 5">
              <a:extLst>
                <a:ext uri="{FF2B5EF4-FFF2-40B4-BE49-F238E27FC236}">
                  <a16:creationId xmlns:a16="http://schemas.microsoft.com/office/drawing/2014/main" id="{E5E24CDE-E243-2F0E-51B5-61EA7E27A17A}"/>
                </a:ext>
              </a:extLst>
            </p:cNvPr>
            <p:cNvSpPr/>
            <p:nvPr userDrawn="1"/>
          </p:nvSpPr>
          <p:spPr>
            <a:xfrm>
              <a:off x="41571285" y="1367073"/>
              <a:ext cx="2319915"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14" name="Text Box 14">
            <a:extLst>
              <a:ext uri="{FF2B5EF4-FFF2-40B4-BE49-F238E27FC236}">
                <a16:creationId xmlns:a16="http://schemas.microsoft.com/office/drawing/2014/main" id="{DCF68D6E-C14A-DAD4-A8FE-CEEFF8BE6F23}"/>
              </a:ext>
            </a:extLst>
          </p:cNvPr>
          <p:cNvSpPr txBox="1">
            <a:spLocks noChangeArrowheads="1"/>
          </p:cNvSpPr>
          <p:nvPr userDrawn="1"/>
        </p:nvSpPr>
        <p:spPr bwMode="auto">
          <a:xfrm>
            <a:off x="403412" y="21585071"/>
            <a:ext cx="2040203" cy="249159"/>
          </a:xfrm>
          <a:prstGeom prst="rect">
            <a:avLst/>
          </a:prstGeom>
          <a:noFill/>
          <a:ln w="9525">
            <a:noFill/>
            <a:miter lim="800000"/>
            <a:headEnd/>
            <a:tailEnd/>
          </a:ln>
          <a:effectLst/>
        </p:spPr>
        <p:txBody>
          <a:bodyPr wrap="square" lIns="66547" tIns="33268" rIns="66547" bIns="33268">
            <a:spAutoFit/>
          </a:bodyPr>
          <a:lstStyle/>
          <a:p>
            <a:pPr eaLnBrk="0" hangingPunct="0">
              <a:lnSpc>
                <a:spcPct val="65000"/>
              </a:lnSpc>
              <a:spcBef>
                <a:spcPct val="50000"/>
              </a:spcBef>
              <a:defRPr/>
            </a:pPr>
            <a:r>
              <a:rPr lang="en-US" sz="365"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803"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35851930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3657665" rtl="0" eaLnBrk="1" latinLnBrk="0" hangingPunct="1">
        <a:spcBef>
          <a:spcPct val="0"/>
        </a:spcBef>
        <a:buNone/>
        <a:defRPr sz="7335" kern="1200">
          <a:solidFill>
            <a:schemeClr val="bg1"/>
          </a:solidFill>
          <a:latin typeface="Trebuchet MS" pitchFamily="34" charset="0"/>
          <a:ea typeface="+mj-ea"/>
          <a:cs typeface="+mj-cs"/>
        </a:defRPr>
      </a:lvl1pPr>
    </p:titleStyle>
    <p:bodyStyle>
      <a:lvl1pPr marL="1371625" indent="-1371625" algn="l" defTabSz="3657665" rtl="0" eaLnBrk="1" latinLnBrk="0" hangingPunct="1">
        <a:spcBef>
          <a:spcPct val="20000"/>
        </a:spcBef>
        <a:buFont typeface="Arial" pitchFamily="34" charset="0"/>
        <a:buChar char="•"/>
        <a:defRPr sz="12834" kern="1200">
          <a:solidFill>
            <a:schemeClr val="tx1"/>
          </a:solidFill>
          <a:latin typeface="+mn-lt"/>
          <a:ea typeface="+mn-ea"/>
          <a:cs typeface="+mn-cs"/>
        </a:defRPr>
      </a:lvl1pPr>
      <a:lvl2pPr marL="2971853" indent="-1143021" algn="l" defTabSz="3657665" rtl="0" eaLnBrk="1" latinLnBrk="0" hangingPunct="1">
        <a:spcBef>
          <a:spcPct val="20000"/>
        </a:spcBef>
        <a:buFont typeface="Arial" pitchFamily="34" charset="0"/>
        <a:buChar char="–"/>
        <a:defRPr sz="11250" kern="1200">
          <a:solidFill>
            <a:schemeClr val="tx1"/>
          </a:solidFill>
          <a:latin typeface="+mn-lt"/>
          <a:ea typeface="+mn-ea"/>
          <a:cs typeface="+mn-cs"/>
        </a:defRPr>
      </a:lvl2pPr>
      <a:lvl3pPr marL="4572083" indent="-914418" algn="l" defTabSz="3657665" rtl="0" eaLnBrk="1" latinLnBrk="0" hangingPunct="1">
        <a:spcBef>
          <a:spcPct val="20000"/>
        </a:spcBef>
        <a:buFont typeface="Arial" pitchFamily="34" charset="0"/>
        <a:buChar char="•"/>
        <a:defRPr sz="9668" kern="1200">
          <a:solidFill>
            <a:schemeClr val="tx1"/>
          </a:solidFill>
          <a:latin typeface="+mn-lt"/>
          <a:ea typeface="+mn-ea"/>
          <a:cs typeface="+mn-cs"/>
        </a:defRPr>
      </a:lvl3pPr>
      <a:lvl4pPr marL="6400917"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749"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582"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411"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246"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5079" indent="-914418" algn="l" defTabSz="3657665"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65" rtl="0" eaLnBrk="1" latinLnBrk="0" hangingPunct="1">
        <a:defRPr sz="7167" kern="1200">
          <a:solidFill>
            <a:schemeClr val="tx1"/>
          </a:solidFill>
          <a:latin typeface="+mn-lt"/>
          <a:ea typeface="+mn-ea"/>
          <a:cs typeface="+mn-cs"/>
        </a:defRPr>
      </a:lvl1pPr>
      <a:lvl2pPr marL="1828833" algn="l" defTabSz="3657665" rtl="0" eaLnBrk="1" latinLnBrk="0" hangingPunct="1">
        <a:defRPr sz="7167" kern="1200">
          <a:solidFill>
            <a:schemeClr val="tx1"/>
          </a:solidFill>
          <a:latin typeface="+mn-lt"/>
          <a:ea typeface="+mn-ea"/>
          <a:cs typeface="+mn-cs"/>
        </a:defRPr>
      </a:lvl2pPr>
      <a:lvl3pPr marL="3657665" algn="l" defTabSz="3657665" rtl="0" eaLnBrk="1" latinLnBrk="0" hangingPunct="1">
        <a:defRPr sz="7167" kern="1200">
          <a:solidFill>
            <a:schemeClr val="tx1"/>
          </a:solidFill>
          <a:latin typeface="+mn-lt"/>
          <a:ea typeface="+mn-ea"/>
          <a:cs typeface="+mn-cs"/>
        </a:defRPr>
      </a:lvl3pPr>
      <a:lvl4pPr marL="5486498" algn="l" defTabSz="3657665" rtl="0" eaLnBrk="1" latinLnBrk="0" hangingPunct="1">
        <a:defRPr sz="7167" kern="1200">
          <a:solidFill>
            <a:schemeClr val="tx1"/>
          </a:solidFill>
          <a:latin typeface="+mn-lt"/>
          <a:ea typeface="+mn-ea"/>
          <a:cs typeface="+mn-cs"/>
        </a:defRPr>
      </a:lvl4pPr>
      <a:lvl5pPr marL="7315331" algn="l" defTabSz="3657665" rtl="0" eaLnBrk="1" latinLnBrk="0" hangingPunct="1">
        <a:defRPr sz="7167" kern="1200">
          <a:solidFill>
            <a:schemeClr val="tx1"/>
          </a:solidFill>
          <a:latin typeface="+mn-lt"/>
          <a:ea typeface="+mn-ea"/>
          <a:cs typeface="+mn-cs"/>
        </a:defRPr>
      </a:lvl5pPr>
      <a:lvl6pPr marL="9144165" algn="l" defTabSz="3657665" rtl="0" eaLnBrk="1" latinLnBrk="0" hangingPunct="1">
        <a:defRPr sz="7167" kern="1200">
          <a:solidFill>
            <a:schemeClr val="tx1"/>
          </a:solidFill>
          <a:latin typeface="+mn-lt"/>
          <a:ea typeface="+mn-ea"/>
          <a:cs typeface="+mn-cs"/>
        </a:defRPr>
      </a:lvl6pPr>
      <a:lvl7pPr marL="10972998" algn="l" defTabSz="3657665" rtl="0" eaLnBrk="1" latinLnBrk="0" hangingPunct="1">
        <a:defRPr sz="7167" kern="1200">
          <a:solidFill>
            <a:schemeClr val="tx1"/>
          </a:solidFill>
          <a:latin typeface="+mn-lt"/>
          <a:ea typeface="+mn-ea"/>
          <a:cs typeface="+mn-cs"/>
        </a:defRPr>
      </a:lvl7pPr>
      <a:lvl8pPr marL="12801830" algn="l" defTabSz="3657665" rtl="0" eaLnBrk="1" latinLnBrk="0" hangingPunct="1">
        <a:defRPr sz="7167" kern="1200">
          <a:solidFill>
            <a:schemeClr val="tx1"/>
          </a:solidFill>
          <a:latin typeface="+mn-lt"/>
          <a:ea typeface="+mn-ea"/>
          <a:cs typeface="+mn-cs"/>
        </a:defRPr>
      </a:lvl8pPr>
      <a:lvl9pPr marL="14630664" algn="l" defTabSz="3657665" rtl="0" eaLnBrk="1" latinLnBrk="0" hangingPunct="1">
        <a:defRPr sz="71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64" userDrawn="1">
          <p15:clr>
            <a:srgbClr val="F26B43"/>
          </p15:clr>
        </p15:guide>
        <p15:guide id="2" userDrawn="1">
          <p15:clr>
            <a:srgbClr val="F26B43"/>
          </p15:clr>
        </p15:guide>
        <p15:guide id="3" pos="20736" userDrawn="1">
          <p15:clr>
            <a:srgbClr val="F26B43"/>
          </p15:clr>
        </p15:guide>
        <p15:guide id="4" orient="horz" pos="1347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01589C-4DC1-B012-AE9D-13D6B56DEF21}"/>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827FBD32-1F64-6260-FF3B-93E177E1F2CC}"/>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C759884F-D6A7-C394-79FD-69EF48D7CBD0}"/>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5818A807-6637-9677-31CD-6EEF0D55D21D}"/>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66CE3D5A-7446-F34D-553D-DCD9097F3CB9}"/>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1FCA298C-B4D0-E0B9-0507-264908DE9CCF}"/>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0E2CB401-B0A5-50CB-0484-5DBFCEDF547C}"/>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46B7255B-EF0D-814C-BECF-CED6C42DEA38}"/>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728216A0-1516-0B45-02C1-8E69D5AEE93D}"/>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88B09D63-ED7D-360E-C572-D242924515CE}"/>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F488A9FC-6C50-F7E8-E9F6-6D0EFB56BF57}"/>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74BF722E-2FA3-1E7E-6E63-CC87532D7E68}"/>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01CC9BF6-FA06-0EAD-D384-20A19E6DA326}"/>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DCE22454-2BCA-BCE1-A0B5-FF386334CE44}"/>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C81AD440-52D0-0E24-79F9-06F133CFB04C}"/>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9D032FAA-8C7E-8C2D-6BE4-2C787BC3DBE8}"/>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9115A259-7CC5-5ACC-B928-15B3E5020A98}"/>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2120583206"/>
      </p:ext>
    </p:extLst>
  </p:cSld>
  <p:clrMapOvr>
    <a:masterClrMapping/>
  </p:clrMapOvr>
</p:sld>
</file>

<file path=ppt/theme/theme1.xml><?xml version="1.0" encoding="utf-8"?>
<a:theme xmlns:a="http://schemas.openxmlformats.org/drawingml/2006/main" name="4-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CDE8E82-69F4-7B41-AC2C-3738BF223988}"/>
    </a:ext>
  </a:extLst>
</a:theme>
</file>

<file path=ppt/theme/theme2.xml><?xml version="1.0" encoding="utf-8"?>
<a:theme xmlns:a="http://schemas.openxmlformats.org/drawingml/2006/main" name="1-2-1-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C10B6F8-A27A-1243-9C8F-9717799BB054}"/>
    </a:ext>
  </a:extLst>
</a:theme>
</file>

<file path=ppt/theme/theme3.xml><?xml version="1.0" encoding="utf-8"?>
<a:theme xmlns:a="http://schemas.openxmlformats.org/drawingml/2006/main" name="3-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4.xml><?xml version="1.0" encoding="utf-8"?>
<a:theme xmlns:a="http://schemas.openxmlformats.org/drawingml/2006/main" name="Minim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84A8FA1-CFAC-634B-8FF8-CD45D051384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5240</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Century Gothic</vt:lpstr>
      <vt:lpstr>Trebuchet MS</vt:lpstr>
      <vt:lpstr>4-column layout</vt:lpstr>
      <vt:lpstr>1-2-1-column layout</vt:lpstr>
      <vt:lpstr>3-column layout</vt:lpstr>
      <vt:lpstr>Minimal</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48x72 PowerPoint Presentation</dc:title>
  <dc:subject>Research poster presentation template</dc:subject>
  <dc:creator>PosterPresentations.com</dc:creator>
  <cp:keywords>48x72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104</cp:revision>
  <dcterms:created xsi:type="dcterms:W3CDTF">2012-02-03T19:11:35Z</dcterms:created>
  <dcterms:modified xsi:type="dcterms:W3CDTF">2025-01-31T00:32:52Z</dcterms:modified>
  <cp:category>Research poster templates</cp:category>
</cp:coreProperties>
</file>