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9" r:id="rId4"/>
  </p:sldMasterIdLst>
  <p:notesMasterIdLst>
    <p:notesMasterId r:id="rId6"/>
  </p:notesMasterIdLst>
  <p:handoutMasterIdLst>
    <p:handoutMasterId r:id="rId7"/>
  </p:handoutMasterIdLst>
  <p:sldIdLst>
    <p:sldId id="267" r:id="rId5"/>
  </p:sldIdLst>
  <p:sldSz cx="43891200" cy="21945600"/>
  <p:notesSz cx="6858000" cy="9144000"/>
  <p:defaultTextStyle>
    <a:defPPr>
      <a:defRPr lang="en-US"/>
    </a:defPPr>
    <a:lvl1pPr marL="0" algn="l" defTabSz="2925860" rtl="0" eaLnBrk="1" latinLnBrk="0" hangingPunct="1">
      <a:defRPr sz="5733" kern="1200">
        <a:solidFill>
          <a:schemeClr val="tx1"/>
        </a:solidFill>
        <a:latin typeface="+mn-lt"/>
        <a:ea typeface="+mn-ea"/>
        <a:cs typeface="+mn-cs"/>
      </a:defRPr>
    </a:lvl1pPr>
    <a:lvl2pPr marL="1462931" algn="l" defTabSz="2925860" rtl="0" eaLnBrk="1" latinLnBrk="0" hangingPunct="1">
      <a:defRPr sz="5733" kern="1200">
        <a:solidFill>
          <a:schemeClr val="tx1"/>
        </a:solidFill>
        <a:latin typeface="+mn-lt"/>
        <a:ea typeface="+mn-ea"/>
        <a:cs typeface="+mn-cs"/>
      </a:defRPr>
    </a:lvl2pPr>
    <a:lvl3pPr marL="2925860" algn="l" defTabSz="2925860" rtl="0" eaLnBrk="1" latinLnBrk="0" hangingPunct="1">
      <a:defRPr sz="5733" kern="1200">
        <a:solidFill>
          <a:schemeClr val="tx1"/>
        </a:solidFill>
        <a:latin typeface="+mn-lt"/>
        <a:ea typeface="+mn-ea"/>
        <a:cs typeface="+mn-cs"/>
      </a:defRPr>
    </a:lvl3pPr>
    <a:lvl4pPr marL="4388792" algn="l" defTabSz="2925860" rtl="0" eaLnBrk="1" latinLnBrk="0" hangingPunct="1">
      <a:defRPr sz="5733" kern="1200">
        <a:solidFill>
          <a:schemeClr val="tx1"/>
        </a:solidFill>
        <a:latin typeface="+mn-lt"/>
        <a:ea typeface="+mn-ea"/>
        <a:cs typeface="+mn-cs"/>
      </a:defRPr>
    </a:lvl4pPr>
    <a:lvl5pPr marL="5851722" algn="l" defTabSz="2925860" rtl="0" eaLnBrk="1" latinLnBrk="0" hangingPunct="1">
      <a:defRPr sz="5733" kern="1200">
        <a:solidFill>
          <a:schemeClr val="tx1"/>
        </a:solidFill>
        <a:latin typeface="+mn-lt"/>
        <a:ea typeface="+mn-ea"/>
        <a:cs typeface="+mn-cs"/>
      </a:defRPr>
    </a:lvl5pPr>
    <a:lvl6pPr marL="7314652" algn="l" defTabSz="2925860" rtl="0" eaLnBrk="1" latinLnBrk="0" hangingPunct="1">
      <a:defRPr sz="5733" kern="1200">
        <a:solidFill>
          <a:schemeClr val="tx1"/>
        </a:solidFill>
        <a:latin typeface="+mn-lt"/>
        <a:ea typeface="+mn-ea"/>
        <a:cs typeface="+mn-cs"/>
      </a:defRPr>
    </a:lvl6pPr>
    <a:lvl7pPr marL="8777583" algn="l" defTabSz="2925860" rtl="0" eaLnBrk="1" latinLnBrk="0" hangingPunct="1">
      <a:defRPr sz="5733" kern="1200">
        <a:solidFill>
          <a:schemeClr val="tx1"/>
        </a:solidFill>
        <a:latin typeface="+mn-lt"/>
        <a:ea typeface="+mn-ea"/>
        <a:cs typeface="+mn-cs"/>
      </a:defRPr>
    </a:lvl7pPr>
    <a:lvl8pPr marL="10240512" algn="l" defTabSz="2925860" rtl="0" eaLnBrk="1" latinLnBrk="0" hangingPunct="1">
      <a:defRPr sz="5733" kern="1200">
        <a:solidFill>
          <a:schemeClr val="tx1"/>
        </a:solidFill>
        <a:latin typeface="+mn-lt"/>
        <a:ea typeface="+mn-ea"/>
        <a:cs typeface="+mn-cs"/>
      </a:defRPr>
    </a:lvl8pPr>
    <a:lvl9pPr marL="11703443" algn="l" defTabSz="2925860" rtl="0" eaLnBrk="1" latinLnBrk="0" hangingPunct="1">
      <a:defRPr sz="57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0" autoAdjust="0"/>
    <p:restoredTop sz="97179" autoAdjust="0"/>
  </p:normalViewPr>
  <p:slideViewPr>
    <p:cSldViewPr snapToGrid="0" snapToObjects="1" showGuides="1">
      <p:cViewPr varScale="1">
        <p:scale>
          <a:sx n="50" d="100"/>
          <a:sy n="50" d="100"/>
        </p:scale>
        <p:origin x="2344" y="512"/>
      </p:cViewPr>
      <p:guideLst>
        <p:guide orient="horz" pos="2212"/>
        <p:guide orient="horz" pos="192"/>
        <p:guide orient="horz" pos="1344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1/30/25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1/30/25</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925860" rtl="0" eaLnBrk="1" latinLnBrk="0" hangingPunct="1">
      <a:defRPr sz="3867" kern="1200">
        <a:solidFill>
          <a:schemeClr val="tx1"/>
        </a:solidFill>
        <a:latin typeface="+mn-lt"/>
        <a:ea typeface="+mn-ea"/>
        <a:cs typeface="+mn-cs"/>
      </a:defRPr>
    </a:lvl1pPr>
    <a:lvl2pPr marL="1462931" algn="l" defTabSz="2925860" rtl="0" eaLnBrk="1" latinLnBrk="0" hangingPunct="1">
      <a:defRPr sz="3867" kern="1200">
        <a:solidFill>
          <a:schemeClr val="tx1"/>
        </a:solidFill>
        <a:latin typeface="+mn-lt"/>
        <a:ea typeface="+mn-ea"/>
        <a:cs typeface="+mn-cs"/>
      </a:defRPr>
    </a:lvl2pPr>
    <a:lvl3pPr marL="2925860" algn="l" defTabSz="2925860" rtl="0" eaLnBrk="1" latinLnBrk="0" hangingPunct="1">
      <a:defRPr sz="3867" kern="1200">
        <a:solidFill>
          <a:schemeClr val="tx1"/>
        </a:solidFill>
        <a:latin typeface="+mn-lt"/>
        <a:ea typeface="+mn-ea"/>
        <a:cs typeface="+mn-cs"/>
      </a:defRPr>
    </a:lvl3pPr>
    <a:lvl4pPr marL="4388792" algn="l" defTabSz="2925860" rtl="0" eaLnBrk="1" latinLnBrk="0" hangingPunct="1">
      <a:defRPr sz="3867" kern="1200">
        <a:solidFill>
          <a:schemeClr val="tx1"/>
        </a:solidFill>
        <a:latin typeface="+mn-lt"/>
        <a:ea typeface="+mn-ea"/>
        <a:cs typeface="+mn-cs"/>
      </a:defRPr>
    </a:lvl4pPr>
    <a:lvl5pPr marL="5851722" algn="l" defTabSz="2925860" rtl="0" eaLnBrk="1" latinLnBrk="0" hangingPunct="1">
      <a:defRPr sz="3867" kern="1200">
        <a:solidFill>
          <a:schemeClr val="tx1"/>
        </a:solidFill>
        <a:latin typeface="+mn-lt"/>
        <a:ea typeface="+mn-ea"/>
        <a:cs typeface="+mn-cs"/>
      </a:defRPr>
    </a:lvl5pPr>
    <a:lvl6pPr marL="7314652" algn="l" defTabSz="2925860" rtl="0" eaLnBrk="1" latinLnBrk="0" hangingPunct="1">
      <a:defRPr sz="3867" kern="1200">
        <a:solidFill>
          <a:schemeClr val="tx1"/>
        </a:solidFill>
        <a:latin typeface="+mn-lt"/>
        <a:ea typeface="+mn-ea"/>
        <a:cs typeface="+mn-cs"/>
      </a:defRPr>
    </a:lvl6pPr>
    <a:lvl7pPr marL="8777583" algn="l" defTabSz="2925860" rtl="0" eaLnBrk="1" latinLnBrk="0" hangingPunct="1">
      <a:defRPr sz="3867" kern="1200">
        <a:solidFill>
          <a:schemeClr val="tx1"/>
        </a:solidFill>
        <a:latin typeface="+mn-lt"/>
        <a:ea typeface="+mn-ea"/>
        <a:cs typeface="+mn-cs"/>
      </a:defRPr>
    </a:lvl7pPr>
    <a:lvl8pPr marL="10240512" algn="l" defTabSz="2925860" rtl="0" eaLnBrk="1" latinLnBrk="0" hangingPunct="1">
      <a:defRPr sz="3867" kern="1200">
        <a:solidFill>
          <a:schemeClr val="tx1"/>
        </a:solidFill>
        <a:latin typeface="+mn-lt"/>
        <a:ea typeface="+mn-ea"/>
        <a:cs typeface="+mn-cs"/>
      </a:defRPr>
    </a:lvl8pPr>
    <a:lvl9pPr marL="11703443" algn="l" defTabSz="2925860" rtl="0" eaLnBrk="1" latinLnBrk="0" hangingPunct="1">
      <a:defRPr sz="38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69" y="4497185"/>
            <a:ext cx="803083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923097"/>
            <a:ext cx="8027089"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833"/>
            <a:ext cx="8039821"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156564" y="4496157"/>
            <a:ext cx="8108670"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156564" y="3923097"/>
            <a:ext cx="8108670"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91264" y="4496157"/>
            <a:ext cx="8108671"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68901" y="3923097"/>
            <a:ext cx="8115300"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356800" y="3923097"/>
            <a:ext cx="9424927"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356804" y="4496157"/>
            <a:ext cx="8145064"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356800" y="12822515"/>
            <a:ext cx="8077200"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356800" y="13375162"/>
            <a:ext cx="8145064"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356804" y="17545615"/>
            <a:ext cx="8145064"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356800" y="18119431"/>
            <a:ext cx="81490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1389"/>
            <a:ext cx="8042409"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356082"/>
            <a:ext cx="32526497" cy="369332"/>
          </a:xfrm>
          <a:prstGeom prst="rect">
            <a:avLst/>
          </a:prstGeom>
        </p:spPr>
        <p:txBody>
          <a:bodyPr wrap="square" lIns="0" tIns="0" rIns="91440" bIns="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5"/>
            <a:ext cx="32526497" cy="574516"/>
          </a:xfrm>
          <a:prstGeom prst="rect">
            <a:avLst/>
          </a:prstGeom>
        </p:spPr>
        <p:txBody>
          <a:bodyPr wrap="square" lIns="0" tIns="0" rIns="91440" bIns="0" anchor="t" anchorCtr="0">
            <a:spAutoFit/>
          </a:bodyPr>
          <a:lstStyle>
            <a:lvl1pPr marL="0" indent="0" algn="ctr">
              <a:buFontTx/>
              <a:buNone/>
              <a:defRPr sz="3733">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7"/>
            <a:ext cx="32526497" cy="820737"/>
          </a:xfrm>
          <a:prstGeom prst="rect">
            <a:avLst/>
          </a:prstGeom>
        </p:spPr>
        <p:txBody>
          <a:bodyPr wrap="square" lIns="0" tIns="0" rIns="91440" bIns="0" anchor="t" anchorCtr="0">
            <a:spAutoFit/>
          </a:bodyPr>
          <a:lstStyle>
            <a:lvl1pPr marL="0" indent="0" algn="ctr">
              <a:buFontTx/>
              <a:buNone/>
              <a:defRPr sz="5333"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2" name="Text Placeholder 3">
            <a:extLst>
              <a:ext uri="{FF2B5EF4-FFF2-40B4-BE49-F238E27FC236}">
                <a16:creationId xmlns:a16="http://schemas.microsoft.com/office/drawing/2014/main" id="{9A7013CC-21EB-8219-C698-E24653F93C06}"/>
              </a:ext>
            </a:extLst>
          </p:cNvPr>
          <p:cNvSpPr>
            <a:spLocks noGrp="1"/>
          </p:cNvSpPr>
          <p:nvPr>
            <p:ph type="body" sz="quarter" idx="154" hasCustomPrompt="1"/>
          </p:nvPr>
        </p:nvSpPr>
        <p:spPr>
          <a:xfrm>
            <a:off x="26604983" y="4496157"/>
            <a:ext cx="8108671"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3" name="Text Placeholder 5">
            <a:extLst>
              <a:ext uri="{FF2B5EF4-FFF2-40B4-BE49-F238E27FC236}">
                <a16:creationId xmlns:a16="http://schemas.microsoft.com/office/drawing/2014/main" id="{855BB8F6-E5EA-409C-1EDD-539541FF254A}"/>
              </a:ext>
            </a:extLst>
          </p:cNvPr>
          <p:cNvSpPr>
            <a:spLocks noGrp="1"/>
          </p:cNvSpPr>
          <p:nvPr>
            <p:ph type="body" sz="quarter" idx="155" hasCustomPrompt="1"/>
          </p:nvPr>
        </p:nvSpPr>
        <p:spPr>
          <a:xfrm>
            <a:off x="26582620" y="3923097"/>
            <a:ext cx="8115300" cy="369332"/>
          </a:xfrm>
          <a:prstGeom prst="rect">
            <a:avLst/>
          </a:prstGeom>
          <a:noFill/>
        </p:spPr>
        <p:txBody>
          <a:bodyPr wrap="square" lIns="91440" tIns="0" rIns="0" bIns="0"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RESULTS</a:t>
            </a:r>
          </a:p>
        </p:txBody>
      </p:sp>
    </p:spTree>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22272" userDrawn="1">
          <p15:clr>
            <a:srgbClr val="FBAE40"/>
          </p15:clr>
        </p15:guide>
        <p15:guide id="8" pos="21888" userDrawn="1">
          <p15:clr>
            <a:srgbClr val="FBAE40"/>
          </p15:clr>
        </p15:guide>
        <p15:guide id="9" pos="10848" userDrawn="1">
          <p15:clr>
            <a:srgbClr val="FBAE40"/>
          </p15:clr>
        </p15:guide>
        <p15:guide id="10" pos="11256" userDrawn="1">
          <p15:clr>
            <a:srgbClr val="FBAE40"/>
          </p15:clr>
        </p15:guide>
        <p15:guide id="11" pos="5352" userDrawn="1">
          <p15:clr>
            <a:srgbClr val="FBAE40"/>
          </p15:clr>
        </p15:guide>
        <p15:guide id="12" pos="5736" userDrawn="1">
          <p15:clr>
            <a:srgbClr val="FBAE40"/>
          </p15:clr>
        </p15:guide>
        <p15:guide id="13" orient="horz" pos="13184" userDrawn="1">
          <p15:clr>
            <a:srgbClr val="FBAE40"/>
          </p15:clr>
        </p15:guide>
        <p15:guide id="14" pos="16368" userDrawn="1">
          <p15:clr>
            <a:srgbClr val="FBAE40"/>
          </p15:clr>
        </p15:guide>
        <p15:guide id="15" pos="167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68" y="4497185"/>
            <a:ext cx="10266375"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3923097"/>
            <a:ext cx="10262633"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10"/>
            <a:ext cx="10287000"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4496157"/>
            <a:ext cx="10172701"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4" y="3926838"/>
            <a:ext cx="10172697"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5" y="4458958"/>
            <a:ext cx="10199151"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3" y="3923095"/>
            <a:ext cx="10207489"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42" y="3926840"/>
            <a:ext cx="10257241"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4470730"/>
            <a:ext cx="10265581"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3" y="13062862"/>
            <a:ext cx="10248901"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13615509"/>
            <a:ext cx="10240560"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4" y="18577246"/>
            <a:ext cx="10243871" cy="410369"/>
          </a:xfrm>
          <a:prstGeom prst="rect">
            <a:avLst/>
          </a:prstGeom>
          <a:noFill/>
        </p:spPr>
        <p:txBody>
          <a:bodyPr wrap="square" lIns="91440" tIns="0" rIns="0" bIns="0"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19151062"/>
            <a:ext cx="10248903"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1"/>
            <a:ext cx="10290311" cy="512897"/>
          </a:xfrm>
          <a:prstGeom prst="rect">
            <a:avLst/>
          </a:prstGeom>
        </p:spPr>
        <p:txBody>
          <a:bodyPr wrap="square" lIns="91440" tIns="91440" rIns="91440"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356082"/>
            <a:ext cx="32526497" cy="369332"/>
          </a:xfrm>
          <a:prstGeom prst="rect">
            <a:avLst/>
          </a:prstGeom>
        </p:spPr>
        <p:txBody>
          <a:bodyPr wrap="square" lIns="0" tIns="0" rIns="91440" bIns="0">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5"/>
            <a:ext cx="32526497" cy="574516"/>
          </a:xfrm>
          <a:prstGeom prst="rect">
            <a:avLst/>
          </a:prstGeom>
        </p:spPr>
        <p:txBody>
          <a:bodyPr wrap="square" lIns="0" tIns="0" rIns="91440" bIns="0" anchor="t" anchorCtr="0">
            <a:spAutoFit/>
          </a:bodyPr>
          <a:lstStyle>
            <a:lvl1pPr marL="0" indent="0" algn="ctr">
              <a:buFontTx/>
              <a:buNone/>
              <a:defRPr sz="3733">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7"/>
            <a:ext cx="32526497" cy="820737"/>
          </a:xfrm>
          <a:prstGeom prst="rect">
            <a:avLst/>
          </a:prstGeom>
        </p:spPr>
        <p:txBody>
          <a:bodyPr wrap="square" lIns="0" tIns="0" rIns="91440" bIns="0" anchor="t" anchorCtr="0">
            <a:spAutoFit/>
          </a:bodyPr>
          <a:lstStyle>
            <a:lvl1pPr marL="0" indent="0" algn="ctr">
              <a:buFontTx/>
              <a:buNone/>
              <a:defRPr sz="5333"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40534981"/>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31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4253350"/>
            <a:ext cx="13909153"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679261"/>
            <a:ext cx="1390408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09"/>
            <a:ext cx="139370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4252322"/>
            <a:ext cx="13677901"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3683003"/>
            <a:ext cx="136778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2139926"/>
            <a:ext cx="13675056"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5" y="11604060"/>
            <a:ext cx="13686239"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3683004"/>
            <a:ext cx="139642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4" y="4226895"/>
            <a:ext cx="13975649"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13129220"/>
            <a:ext cx="13952943"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3" y="13681867"/>
            <a:ext cx="13941585"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2" y="18708919"/>
            <a:ext cx="13946091"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19282735"/>
            <a:ext cx="13952943"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1"/>
            <a:ext cx="13941584" cy="512897"/>
          </a:xfrm>
          <a:prstGeom prst="rect">
            <a:avLst/>
          </a:prstGeom>
        </p:spPr>
        <p:txBody>
          <a:bodyPr wrap="square" lIns="228589" tIns="91440" rIns="228589" bIns="91440">
            <a:spAutoFit/>
          </a:bodyPr>
          <a:lstStyle>
            <a:lvl1pPr marL="0" indent="0">
              <a:buNone/>
              <a:defRPr sz="2133">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 name="Text Placeholder 76">
            <a:extLst>
              <a:ext uri="{FF2B5EF4-FFF2-40B4-BE49-F238E27FC236}">
                <a16:creationId xmlns:a16="http://schemas.microsoft.com/office/drawing/2014/main" id="{AEB3DFAB-F080-1D02-CDA8-9926A00D7377}"/>
              </a:ext>
            </a:extLst>
          </p:cNvPr>
          <p:cNvSpPr txBox="1">
            <a:spLocks/>
          </p:cNvSpPr>
          <p:nvPr userDrawn="1"/>
        </p:nvSpPr>
        <p:spPr>
          <a:xfrm>
            <a:off x="5747669" y="2377103"/>
            <a:ext cx="32526497" cy="369332"/>
          </a:xfrm>
          <a:prstGeom prst="rect">
            <a:avLst/>
          </a:prstGeom>
        </p:spPr>
        <p:txBody>
          <a:bodyPr wrap="square" lIns="0" tIns="0" rIns="121920" bIns="0">
            <a:spAutoFit/>
          </a:bodyPr>
          <a:lstStyle>
            <a:lvl1pPr marL="0" indent="0" algn="ctr" defTabSz="3291682" rtl="0" eaLnBrk="1" latinLnBrk="0" hangingPunct="1">
              <a:spcBef>
                <a:spcPct val="20000"/>
              </a:spcBef>
              <a:buFontTx/>
              <a:buNone/>
              <a:defRPr sz="1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affiliations</a:t>
            </a:r>
          </a:p>
        </p:txBody>
      </p:sp>
      <p:sp>
        <p:nvSpPr>
          <p:cNvPr id="8" name="Text Placeholder 76">
            <a:extLst>
              <a:ext uri="{FF2B5EF4-FFF2-40B4-BE49-F238E27FC236}">
                <a16:creationId xmlns:a16="http://schemas.microsoft.com/office/drawing/2014/main" id="{83DA5247-FFCE-3B91-2FD6-5EAECFD8D0B4}"/>
              </a:ext>
            </a:extLst>
          </p:cNvPr>
          <p:cNvSpPr txBox="1">
            <a:spLocks/>
          </p:cNvSpPr>
          <p:nvPr userDrawn="1"/>
        </p:nvSpPr>
        <p:spPr>
          <a:xfrm>
            <a:off x="5747669" y="1558045"/>
            <a:ext cx="32526497" cy="574453"/>
          </a:xfrm>
          <a:prstGeom prst="rect">
            <a:avLst/>
          </a:prstGeom>
        </p:spPr>
        <p:txBody>
          <a:bodyPr wrap="square" lIns="0" tIns="0" rIns="121920" bIns="0" anchor="t" anchorCtr="0">
            <a:spAutoFit/>
          </a:bodyPr>
          <a:lstStyle>
            <a:lvl1pPr marL="0" indent="0" algn="ctr" defTabSz="3291682" rtl="0" eaLnBrk="1" latinLnBrk="0" hangingPunct="1">
              <a:spcBef>
                <a:spcPct val="20000"/>
              </a:spcBef>
              <a:buFontTx/>
              <a:buNone/>
              <a:defRPr sz="2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3733"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733"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9" name="Text Placeholder 76">
            <a:extLst>
              <a:ext uri="{FF2B5EF4-FFF2-40B4-BE49-F238E27FC236}">
                <a16:creationId xmlns:a16="http://schemas.microsoft.com/office/drawing/2014/main" id="{8317F9C2-E6B9-0409-509A-465C3EA12918}"/>
              </a:ext>
            </a:extLst>
          </p:cNvPr>
          <p:cNvSpPr txBox="1">
            <a:spLocks/>
          </p:cNvSpPr>
          <p:nvPr userDrawn="1"/>
        </p:nvSpPr>
        <p:spPr>
          <a:xfrm>
            <a:off x="5747669" y="555716"/>
            <a:ext cx="32526497" cy="820674"/>
          </a:xfrm>
          <a:prstGeom prst="rect">
            <a:avLst/>
          </a:prstGeom>
        </p:spPr>
        <p:txBody>
          <a:bodyPr wrap="square" lIns="0" tIns="0" rIns="121920" bIns="0" anchor="t" anchorCtr="0">
            <a:spAutoFit/>
          </a:bodyPr>
          <a:lstStyle>
            <a:lvl1pPr marL="0" indent="0" algn="ctr" defTabSz="3291682" rtl="0" eaLnBrk="1" latinLnBrk="0" hangingPunct="1">
              <a:spcBef>
                <a:spcPct val="20000"/>
              </a:spcBef>
              <a:buFontTx/>
              <a:buNone/>
              <a:defRPr sz="4000" b="1"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5333"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5333"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31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4430684"/>
            <a:ext cx="1390915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856596"/>
            <a:ext cx="1390408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09"/>
            <a:ext cx="139370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4429656"/>
            <a:ext cx="13677901"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3860337"/>
            <a:ext cx="136778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2139925"/>
            <a:ext cx="13675056"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5" y="11604060"/>
            <a:ext cx="13686239"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3860339"/>
            <a:ext cx="13964297"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4" y="4404229"/>
            <a:ext cx="13975649"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13129220"/>
            <a:ext cx="13952943"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3" y="13681867"/>
            <a:ext cx="13941585"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2" y="18708919"/>
            <a:ext cx="13946091" cy="595091"/>
          </a:xfrm>
          <a:prstGeom prst="rect">
            <a:avLst/>
          </a:prstGeom>
          <a:noFill/>
        </p:spPr>
        <p:txBody>
          <a:bodyPr wrap="square" lIns="91436" tIns="91436" rIns="91436" bIns="91436" anchor="t" anchorCtr="0">
            <a:spAutoFit/>
          </a:bodyPr>
          <a:lstStyle>
            <a:lvl1pPr marL="0" indent="0" algn="l">
              <a:buNone/>
              <a:defRPr sz="2667"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19282735"/>
            <a:ext cx="13952943"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0"/>
            <a:ext cx="13941584" cy="830975"/>
          </a:xfrm>
          <a:prstGeom prst="rect">
            <a:avLst/>
          </a:prstGeom>
        </p:spPr>
        <p:txBody>
          <a:bodyPr wrap="square" lIns="228589" tIns="228589" rIns="228589" bIns="228589">
            <a:spAutoFit/>
          </a:bodyPr>
          <a:lstStyle>
            <a:lvl1pPr marL="0" indent="0">
              <a:buNone/>
              <a:defRPr sz="24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271996"/>
            <a:ext cx="32526497" cy="461665"/>
          </a:xfrm>
          <a:prstGeom prst="rect">
            <a:avLst/>
          </a:prstGeom>
        </p:spPr>
        <p:txBody>
          <a:bodyPr wrap="square">
            <a:spAutoFit/>
          </a:bodyPr>
          <a:lstStyle>
            <a:lvl1pPr marL="0" indent="0" algn="ctr">
              <a:buFontTx/>
              <a:buNone/>
              <a:defRPr sz="2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4"/>
            <a:ext cx="32526497" cy="666786"/>
          </a:xfrm>
          <a:prstGeom prst="rect">
            <a:avLst/>
          </a:prstGeom>
        </p:spPr>
        <p:txBody>
          <a:bodyPr wrap="square" anchor="t" anchorCtr="0">
            <a:spAutoFit/>
          </a:bodyPr>
          <a:lstStyle>
            <a:lvl1pPr marL="0" indent="0" algn="ctr">
              <a:buFontTx/>
              <a:buNone/>
              <a:defRPr sz="3733">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6"/>
            <a:ext cx="32526497" cy="943848"/>
          </a:xfrm>
          <a:prstGeom prst="rect">
            <a:avLst/>
          </a:prstGeom>
        </p:spPr>
        <p:txBody>
          <a:bodyPr wrap="square" anchor="t" anchorCtr="0">
            <a:spAutoFit/>
          </a:bodyPr>
          <a:lstStyle>
            <a:lvl1pPr marL="0" indent="0" algn="ctr">
              <a:buFontTx/>
              <a:buNone/>
              <a:defRPr sz="5333"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13" orient="horz" pos="13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3" name="Snip and Round Single Corner Rectangle 2">
            <a:extLst>
              <a:ext uri="{FF2B5EF4-FFF2-40B4-BE49-F238E27FC236}">
                <a16:creationId xmlns:a16="http://schemas.microsoft.com/office/drawing/2014/main" id="{1F0096B2-1551-42EF-3999-FB7D09998F13}"/>
              </a:ext>
            </a:extLst>
          </p:cNvPr>
          <p:cNvSpPr/>
          <p:nvPr userDrawn="1"/>
        </p:nvSpPr>
        <p:spPr>
          <a:xfrm rot="5400000">
            <a:off x="4005497" y="8789555"/>
            <a:ext cx="18340508" cy="8142694"/>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5" name="Snip and Round Single Corner Rectangle 4">
            <a:extLst>
              <a:ext uri="{FF2B5EF4-FFF2-40B4-BE49-F238E27FC236}">
                <a16:creationId xmlns:a16="http://schemas.microsoft.com/office/drawing/2014/main" id="{153FBEC3-4265-FD38-82FE-F95A7476B970}"/>
              </a:ext>
            </a:extLst>
          </p:cNvPr>
          <p:cNvSpPr/>
          <p:nvPr userDrawn="1"/>
        </p:nvSpPr>
        <p:spPr>
          <a:xfrm rot="5400000">
            <a:off x="12756295" y="8778169"/>
            <a:ext cx="18340508" cy="8142694"/>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6" name="Snip and Round Single Corner Rectangle 5">
            <a:extLst>
              <a:ext uri="{FF2B5EF4-FFF2-40B4-BE49-F238E27FC236}">
                <a16:creationId xmlns:a16="http://schemas.microsoft.com/office/drawing/2014/main" id="{50CD0F8E-0B6A-95E0-1360-3998844AF9E3}"/>
              </a:ext>
            </a:extLst>
          </p:cNvPr>
          <p:cNvSpPr/>
          <p:nvPr userDrawn="1"/>
        </p:nvSpPr>
        <p:spPr>
          <a:xfrm rot="5400000">
            <a:off x="21507094" y="8778169"/>
            <a:ext cx="18340508" cy="8142694"/>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7" name="Snip and Round Single Corner Rectangle 6">
            <a:extLst>
              <a:ext uri="{FF2B5EF4-FFF2-40B4-BE49-F238E27FC236}">
                <a16:creationId xmlns:a16="http://schemas.microsoft.com/office/drawing/2014/main" id="{64C2C3C0-339A-B70C-F37D-7DCBADD1FD11}"/>
              </a:ext>
            </a:extLst>
          </p:cNvPr>
          <p:cNvSpPr/>
          <p:nvPr userDrawn="1"/>
        </p:nvSpPr>
        <p:spPr>
          <a:xfrm rot="5400000">
            <a:off x="30453746" y="8593702"/>
            <a:ext cx="18340508" cy="8534400"/>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8" name="Snip and Round Single Corner Rectangle 7">
            <a:extLst>
              <a:ext uri="{FF2B5EF4-FFF2-40B4-BE49-F238E27FC236}">
                <a16:creationId xmlns:a16="http://schemas.microsoft.com/office/drawing/2014/main" id="{A3D41C70-A0E6-99A0-564D-5F0AC7B3996F}"/>
              </a:ext>
            </a:extLst>
          </p:cNvPr>
          <p:cNvSpPr/>
          <p:nvPr userDrawn="1"/>
        </p:nvSpPr>
        <p:spPr>
          <a:xfrm rot="5400000">
            <a:off x="-4916315" y="8610892"/>
            <a:ext cx="18340508" cy="8484723"/>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6" name="Snip and Round Single Corner Rectangle 15">
            <a:extLst>
              <a:ext uri="{FF2B5EF4-FFF2-40B4-BE49-F238E27FC236}">
                <a16:creationId xmlns:a16="http://schemas.microsoft.com/office/drawing/2014/main" id="{E5D0CBA9-D515-DE4A-4DCA-9AE3BEFBE6CA}"/>
              </a:ext>
            </a:extLst>
          </p:cNvPr>
          <p:cNvSpPr/>
          <p:nvPr userDrawn="1"/>
        </p:nvSpPr>
        <p:spPr>
          <a:xfrm rot="10800000" flipV="1">
            <a:off x="-4" y="21183599"/>
            <a:ext cx="40477443" cy="83617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dirty="0"/>
          </a:p>
        </p:txBody>
      </p:sp>
      <p:sp>
        <p:nvSpPr>
          <p:cNvPr id="10" name="Text Box 14"/>
          <p:cNvSpPr txBox="1">
            <a:spLocks noChangeArrowheads="1"/>
          </p:cNvSpPr>
          <p:nvPr/>
        </p:nvSpPr>
        <p:spPr bwMode="auto">
          <a:xfrm>
            <a:off x="636287" y="215274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pSp>
        <p:nvGrpSpPr>
          <p:cNvPr id="18" name="Group 17">
            <a:extLst>
              <a:ext uri="{FF2B5EF4-FFF2-40B4-BE49-F238E27FC236}">
                <a16:creationId xmlns:a16="http://schemas.microsoft.com/office/drawing/2014/main" id="{1F29A9F8-9F72-12E3-1169-02AAB3171575}"/>
              </a:ext>
            </a:extLst>
          </p:cNvPr>
          <p:cNvGrpSpPr/>
          <p:nvPr userDrawn="1"/>
        </p:nvGrpSpPr>
        <p:grpSpPr>
          <a:xfrm>
            <a:off x="2" y="9963"/>
            <a:ext cx="43891199" cy="3282636"/>
            <a:chOff x="1" y="-4527"/>
            <a:chExt cx="43891200" cy="4917131"/>
          </a:xfrm>
        </p:grpSpPr>
        <p:sp>
          <p:nvSpPr>
            <p:cNvPr id="19" name="Snip and Round Single Corner Rectangle 18">
              <a:extLst>
                <a:ext uri="{FF2B5EF4-FFF2-40B4-BE49-F238E27FC236}">
                  <a16:creationId xmlns:a16="http://schemas.microsoft.com/office/drawing/2014/main" id="{FFE868CA-C95C-1EFC-F71B-27320DB93AB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0" name="Rectangle 5">
              <a:extLst>
                <a:ext uri="{FF2B5EF4-FFF2-40B4-BE49-F238E27FC236}">
                  <a16:creationId xmlns:a16="http://schemas.microsoft.com/office/drawing/2014/main" id="{94CA7A10-C802-B337-9F8E-4082D16D0EE9}"/>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sp>
          <p:nvSpPr>
            <p:cNvPr id="21" name="Rectangle 5">
              <a:extLst>
                <a:ext uri="{FF2B5EF4-FFF2-40B4-BE49-F238E27FC236}">
                  <a16:creationId xmlns:a16="http://schemas.microsoft.com/office/drawing/2014/main" id="{7EA42FFC-6455-A27B-E148-9A4867BF9A3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grpSp>
      <p:graphicFrame>
        <p:nvGraphicFramePr>
          <p:cNvPr id="2" name="Table 1">
            <a:extLst>
              <a:ext uri="{FF2B5EF4-FFF2-40B4-BE49-F238E27FC236}">
                <a16:creationId xmlns:a16="http://schemas.microsoft.com/office/drawing/2014/main" id="{5DC904ED-EF5C-1BD2-3FE1-D0A53A360C50}"/>
              </a:ext>
            </a:extLst>
          </p:cNvPr>
          <p:cNvGraphicFramePr>
            <a:graphicFrameLocks noGrp="1"/>
          </p:cNvGraphicFramePr>
          <p:nvPr userDrawn="1">
            <p:extLst>
              <p:ext uri="{D42A27DB-BD31-4B8C-83A1-F6EECF244321}">
                <p14:modId xmlns:p14="http://schemas.microsoft.com/office/powerpoint/2010/main" val="2612660563"/>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41BB994-FA86-161E-1524-D0559550515B}"/>
              </a:ext>
            </a:extLst>
          </p:cNvPr>
          <p:cNvGraphicFramePr>
            <a:graphicFrameLocks noGrp="1"/>
          </p:cNvGraphicFramePr>
          <p:nvPr userDrawn="1">
            <p:extLst>
              <p:ext uri="{D42A27DB-BD31-4B8C-83A1-F6EECF244321}">
                <p14:modId xmlns:p14="http://schemas.microsoft.com/office/powerpoint/2010/main" val="3522317541"/>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72"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2" name="Snip and Round Single Corner Rectangle 21">
            <a:extLst>
              <a:ext uri="{FF2B5EF4-FFF2-40B4-BE49-F238E27FC236}">
                <a16:creationId xmlns:a16="http://schemas.microsoft.com/office/drawing/2014/main" id="{0CFF78D6-70EE-1F6F-B9B4-0372A29F3488}"/>
              </a:ext>
            </a:extLst>
          </p:cNvPr>
          <p:cNvSpPr/>
          <p:nvPr userDrawn="1"/>
        </p:nvSpPr>
        <p:spPr>
          <a:xfrm rot="5400000">
            <a:off x="-3798155" y="7403248"/>
            <a:ext cx="18340508" cy="10744203"/>
          </a:xfrm>
          <a:prstGeom prst="snipRoundRect">
            <a:avLst>
              <a:gd name="adj1" fmla="val 1305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3" name="Snip and Round Single Corner Rectangle 22">
            <a:extLst>
              <a:ext uri="{FF2B5EF4-FFF2-40B4-BE49-F238E27FC236}">
                <a16:creationId xmlns:a16="http://schemas.microsoft.com/office/drawing/2014/main" id="{030B2F35-BFB5-E3AC-9B5C-7C5F7EEE5D2F}"/>
              </a:ext>
            </a:extLst>
          </p:cNvPr>
          <p:cNvSpPr/>
          <p:nvPr userDrawn="1"/>
        </p:nvSpPr>
        <p:spPr>
          <a:xfrm rot="5400000">
            <a:off x="7347750" y="7695259"/>
            <a:ext cx="18340509" cy="10152704"/>
          </a:xfrm>
          <a:prstGeom prst="snipRoundRect">
            <a:avLst>
              <a:gd name="adj1" fmla="val 1374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4" name="Snip and Round Single Corner Rectangle 23">
            <a:extLst>
              <a:ext uri="{FF2B5EF4-FFF2-40B4-BE49-F238E27FC236}">
                <a16:creationId xmlns:a16="http://schemas.microsoft.com/office/drawing/2014/main" id="{F1BE28E5-A8B0-2CFE-D078-306F6F72357C}"/>
              </a:ext>
            </a:extLst>
          </p:cNvPr>
          <p:cNvSpPr/>
          <p:nvPr userDrawn="1"/>
        </p:nvSpPr>
        <p:spPr>
          <a:xfrm rot="5400000">
            <a:off x="18178867" y="7710993"/>
            <a:ext cx="18418416" cy="10199149"/>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5" name="Snip and Round Single Corner Rectangle 24">
            <a:extLst>
              <a:ext uri="{FF2B5EF4-FFF2-40B4-BE49-F238E27FC236}">
                <a16:creationId xmlns:a16="http://schemas.microsoft.com/office/drawing/2014/main" id="{5A10843B-9F86-54C8-98A8-CE5201A6274C}"/>
              </a:ext>
            </a:extLst>
          </p:cNvPr>
          <p:cNvSpPr/>
          <p:nvPr userDrawn="1"/>
        </p:nvSpPr>
        <p:spPr>
          <a:xfrm rot="5400000">
            <a:off x="29325555" y="7454132"/>
            <a:ext cx="18414683" cy="10716608"/>
          </a:xfrm>
          <a:prstGeom prst="snipRoundRect">
            <a:avLst>
              <a:gd name="adj1" fmla="val 1329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6" name="Snip and Round Single Corner Rectangle 15">
            <a:extLst>
              <a:ext uri="{FF2B5EF4-FFF2-40B4-BE49-F238E27FC236}">
                <a16:creationId xmlns:a16="http://schemas.microsoft.com/office/drawing/2014/main" id="{E5D0CBA9-D515-DE4A-4DCA-9AE3BEFBE6CA}"/>
              </a:ext>
            </a:extLst>
          </p:cNvPr>
          <p:cNvSpPr/>
          <p:nvPr userDrawn="1"/>
        </p:nvSpPr>
        <p:spPr>
          <a:xfrm rot="10800000" flipV="1">
            <a:off x="-4" y="21183599"/>
            <a:ext cx="40477443" cy="83617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dirty="0"/>
          </a:p>
        </p:txBody>
      </p:sp>
      <p:sp>
        <p:nvSpPr>
          <p:cNvPr id="10" name="Text Box 14"/>
          <p:cNvSpPr txBox="1">
            <a:spLocks noChangeArrowheads="1"/>
          </p:cNvSpPr>
          <p:nvPr/>
        </p:nvSpPr>
        <p:spPr bwMode="auto">
          <a:xfrm>
            <a:off x="636287" y="215274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pSp>
        <p:nvGrpSpPr>
          <p:cNvPr id="18" name="Group 17">
            <a:extLst>
              <a:ext uri="{FF2B5EF4-FFF2-40B4-BE49-F238E27FC236}">
                <a16:creationId xmlns:a16="http://schemas.microsoft.com/office/drawing/2014/main" id="{1F29A9F8-9F72-12E3-1169-02AAB3171575}"/>
              </a:ext>
            </a:extLst>
          </p:cNvPr>
          <p:cNvGrpSpPr/>
          <p:nvPr userDrawn="1"/>
        </p:nvGrpSpPr>
        <p:grpSpPr>
          <a:xfrm>
            <a:off x="2" y="9963"/>
            <a:ext cx="43891199" cy="3282636"/>
            <a:chOff x="1" y="-4527"/>
            <a:chExt cx="43891200" cy="4917131"/>
          </a:xfrm>
        </p:grpSpPr>
        <p:sp>
          <p:nvSpPr>
            <p:cNvPr id="19" name="Snip and Round Single Corner Rectangle 18">
              <a:extLst>
                <a:ext uri="{FF2B5EF4-FFF2-40B4-BE49-F238E27FC236}">
                  <a16:creationId xmlns:a16="http://schemas.microsoft.com/office/drawing/2014/main" id="{FFE868CA-C95C-1EFC-F71B-27320DB93AB8}"/>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0" name="Rectangle 5">
              <a:extLst>
                <a:ext uri="{FF2B5EF4-FFF2-40B4-BE49-F238E27FC236}">
                  <a16:creationId xmlns:a16="http://schemas.microsoft.com/office/drawing/2014/main" id="{94CA7A10-C802-B337-9F8E-4082D16D0EE9}"/>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sp>
          <p:nvSpPr>
            <p:cNvPr id="21" name="Rectangle 5">
              <a:extLst>
                <a:ext uri="{FF2B5EF4-FFF2-40B4-BE49-F238E27FC236}">
                  <a16:creationId xmlns:a16="http://schemas.microsoft.com/office/drawing/2014/main" id="{7EA42FFC-6455-A27B-E148-9A4867BF9A39}"/>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grpSp>
      <p:graphicFrame>
        <p:nvGraphicFramePr>
          <p:cNvPr id="2" name="Table 1">
            <a:extLst>
              <a:ext uri="{FF2B5EF4-FFF2-40B4-BE49-F238E27FC236}">
                <a16:creationId xmlns:a16="http://schemas.microsoft.com/office/drawing/2014/main" id="{5DC904ED-EF5C-1BD2-3FE1-D0A53A360C50}"/>
              </a:ext>
            </a:extLst>
          </p:cNvPr>
          <p:cNvGraphicFramePr>
            <a:graphicFrameLocks noGrp="1"/>
          </p:cNvGraphicFramePr>
          <p:nvPr userDrawn="1">
            <p:extLst>
              <p:ext uri="{D42A27DB-BD31-4B8C-83A1-F6EECF244321}">
                <p14:modId xmlns:p14="http://schemas.microsoft.com/office/powerpoint/2010/main" val="2612660563"/>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41BB994-FA86-161E-1524-D0559550515B}"/>
              </a:ext>
            </a:extLst>
          </p:cNvPr>
          <p:cNvGraphicFramePr>
            <a:graphicFrameLocks noGrp="1"/>
          </p:cNvGraphicFramePr>
          <p:nvPr userDrawn="1">
            <p:extLst>
              <p:ext uri="{D42A27DB-BD31-4B8C-83A1-F6EECF244321}">
                <p14:modId xmlns:p14="http://schemas.microsoft.com/office/powerpoint/2010/main" val="3522317541"/>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75997690"/>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72"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1" name="Snip and Round Single Corner Rectangle 20">
            <a:extLst>
              <a:ext uri="{FF2B5EF4-FFF2-40B4-BE49-F238E27FC236}">
                <a16:creationId xmlns:a16="http://schemas.microsoft.com/office/drawing/2014/main" id="{3EF3948C-B8F3-BBFA-0614-2398B3407312}"/>
              </a:ext>
            </a:extLst>
          </p:cNvPr>
          <p:cNvSpPr/>
          <p:nvPr userDrawn="1"/>
        </p:nvSpPr>
        <p:spPr>
          <a:xfrm rot="5400000">
            <a:off x="-1967847" y="5572941"/>
            <a:ext cx="18340508" cy="14404820"/>
          </a:xfrm>
          <a:prstGeom prst="snipRoundRect">
            <a:avLst>
              <a:gd name="adj1" fmla="val 952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2" name="Snip and Round Single Corner Rectangle 21">
            <a:extLst>
              <a:ext uri="{FF2B5EF4-FFF2-40B4-BE49-F238E27FC236}">
                <a16:creationId xmlns:a16="http://schemas.microsoft.com/office/drawing/2014/main" id="{54F4A759-CE6A-B298-B71A-E89D624A7D60}"/>
              </a:ext>
            </a:extLst>
          </p:cNvPr>
          <p:cNvSpPr/>
          <p:nvPr userDrawn="1"/>
        </p:nvSpPr>
        <p:spPr>
          <a:xfrm rot="5400000">
            <a:off x="12789151" y="6018223"/>
            <a:ext cx="18340509" cy="13670064"/>
          </a:xfrm>
          <a:prstGeom prst="snipRoundRect">
            <a:avLst>
              <a:gd name="adj1" fmla="val 920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23" name="Snip and Round Single Corner Rectangle 22">
            <a:extLst>
              <a:ext uri="{FF2B5EF4-FFF2-40B4-BE49-F238E27FC236}">
                <a16:creationId xmlns:a16="http://schemas.microsoft.com/office/drawing/2014/main" id="{9EE57EE1-4562-A232-85B1-B0C03CA1813C}"/>
              </a:ext>
            </a:extLst>
          </p:cNvPr>
          <p:cNvSpPr/>
          <p:nvPr userDrawn="1"/>
        </p:nvSpPr>
        <p:spPr>
          <a:xfrm rot="5400000">
            <a:off x="27489645" y="5618222"/>
            <a:ext cx="18414683" cy="14388428"/>
          </a:xfrm>
          <a:prstGeom prst="snipRoundRect">
            <a:avLst>
              <a:gd name="adj1" fmla="val 1005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0" name="Text Box 14"/>
          <p:cNvSpPr txBox="1">
            <a:spLocks noChangeArrowheads="1"/>
          </p:cNvSpPr>
          <p:nvPr/>
        </p:nvSpPr>
        <p:spPr bwMode="auto">
          <a:xfrm>
            <a:off x="1567305" y="215939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sp>
        <p:nvSpPr>
          <p:cNvPr id="15" name="Snip and Round Single Corner Rectangle 15">
            <a:extLst>
              <a:ext uri="{FF2B5EF4-FFF2-40B4-BE49-F238E27FC236}">
                <a16:creationId xmlns:a16="http://schemas.microsoft.com/office/drawing/2014/main" id="{07847FDD-AB01-E223-BDC6-C9C74CC5405D}"/>
              </a:ext>
            </a:extLst>
          </p:cNvPr>
          <p:cNvSpPr/>
          <p:nvPr userDrawn="1"/>
        </p:nvSpPr>
        <p:spPr>
          <a:xfrm rot="10800000" flipV="1">
            <a:off x="-4" y="21183599"/>
            <a:ext cx="40477443" cy="83617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dirty="0"/>
          </a:p>
        </p:txBody>
      </p:sp>
      <p:sp>
        <p:nvSpPr>
          <p:cNvPr id="16" name="Text Box 14">
            <a:extLst>
              <a:ext uri="{FF2B5EF4-FFF2-40B4-BE49-F238E27FC236}">
                <a16:creationId xmlns:a16="http://schemas.microsoft.com/office/drawing/2014/main" id="{254FFF42-C2DB-5A16-263A-5E796DB3C4D4}"/>
              </a:ext>
            </a:extLst>
          </p:cNvPr>
          <p:cNvSpPr txBox="1">
            <a:spLocks noChangeArrowheads="1"/>
          </p:cNvSpPr>
          <p:nvPr userDrawn="1"/>
        </p:nvSpPr>
        <p:spPr bwMode="auto">
          <a:xfrm>
            <a:off x="636287" y="215274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62734609-D3ED-34CE-0366-C33A4503DB57}"/>
              </a:ext>
            </a:extLst>
          </p:cNvPr>
          <p:cNvGrpSpPr/>
          <p:nvPr userDrawn="1"/>
        </p:nvGrpSpPr>
        <p:grpSpPr>
          <a:xfrm>
            <a:off x="2" y="9963"/>
            <a:ext cx="43891199" cy="3282636"/>
            <a:chOff x="1" y="-4527"/>
            <a:chExt cx="43891200" cy="4917131"/>
          </a:xfrm>
        </p:grpSpPr>
        <p:sp>
          <p:nvSpPr>
            <p:cNvPr id="18" name="Snip and Round Single Corner Rectangle 17">
              <a:extLst>
                <a:ext uri="{FF2B5EF4-FFF2-40B4-BE49-F238E27FC236}">
                  <a16:creationId xmlns:a16="http://schemas.microsoft.com/office/drawing/2014/main" id="{8E76D31F-6A18-1C48-AFB4-856CC4F4DB7F}"/>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9" name="Rectangle 5">
              <a:extLst>
                <a:ext uri="{FF2B5EF4-FFF2-40B4-BE49-F238E27FC236}">
                  <a16:creationId xmlns:a16="http://schemas.microsoft.com/office/drawing/2014/main" id="{42E0D62E-94D1-284E-20A6-157BF78AAF54}"/>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sp>
          <p:nvSpPr>
            <p:cNvPr id="20" name="Rectangle 5">
              <a:extLst>
                <a:ext uri="{FF2B5EF4-FFF2-40B4-BE49-F238E27FC236}">
                  <a16:creationId xmlns:a16="http://schemas.microsoft.com/office/drawing/2014/main" id="{DEFC8BC8-BA1E-AD2C-9985-BD8F7EE9A7D7}"/>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grpSp>
      <p:graphicFrame>
        <p:nvGraphicFramePr>
          <p:cNvPr id="2" name="Table 1">
            <a:extLst>
              <a:ext uri="{FF2B5EF4-FFF2-40B4-BE49-F238E27FC236}">
                <a16:creationId xmlns:a16="http://schemas.microsoft.com/office/drawing/2014/main" id="{CAEDD1DC-3FAD-3D50-C5AF-008F0899F6B9}"/>
              </a:ext>
            </a:extLst>
          </p:cNvPr>
          <p:cNvGraphicFramePr>
            <a:graphicFrameLocks noGrp="1"/>
          </p:cNvGraphicFramePr>
          <p:nvPr userDrawn="1">
            <p:extLst>
              <p:ext uri="{D42A27DB-BD31-4B8C-83A1-F6EECF244321}">
                <p14:modId xmlns:p14="http://schemas.microsoft.com/office/powerpoint/2010/main" val="2612660563"/>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13509A9C-DED5-1311-73A7-82BFC59CE606}"/>
              </a:ext>
            </a:extLst>
          </p:cNvPr>
          <p:cNvGraphicFramePr>
            <a:graphicFrameLocks noGrp="1"/>
          </p:cNvGraphicFramePr>
          <p:nvPr userDrawn="1">
            <p:extLst>
              <p:ext uri="{D42A27DB-BD31-4B8C-83A1-F6EECF244321}">
                <p14:modId xmlns:p14="http://schemas.microsoft.com/office/powerpoint/2010/main" val="3522317541"/>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215939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sp>
        <p:nvSpPr>
          <p:cNvPr id="7" name="Snip and Round Single Corner Rectangle 6">
            <a:extLst>
              <a:ext uri="{FF2B5EF4-FFF2-40B4-BE49-F238E27FC236}">
                <a16:creationId xmlns:a16="http://schemas.microsoft.com/office/drawing/2014/main" id="{1E811A38-C8A8-8C2C-52A5-B19A1625A271}"/>
              </a:ext>
            </a:extLst>
          </p:cNvPr>
          <p:cNvSpPr/>
          <p:nvPr userDrawn="1"/>
        </p:nvSpPr>
        <p:spPr>
          <a:xfrm rot="5400000">
            <a:off x="12775342" y="-9170249"/>
            <a:ext cx="18340508" cy="43891199"/>
          </a:xfrm>
          <a:prstGeom prst="snipRoundRect">
            <a:avLst>
              <a:gd name="adj1" fmla="val 991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3" name="Snip and Round Single Corner Rectangle 15">
            <a:extLst>
              <a:ext uri="{FF2B5EF4-FFF2-40B4-BE49-F238E27FC236}">
                <a16:creationId xmlns:a16="http://schemas.microsoft.com/office/drawing/2014/main" id="{361106E4-2652-463B-D0F3-A9CAF4CF4C4F}"/>
              </a:ext>
            </a:extLst>
          </p:cNvPr>
          <p:cNvSpPr/>
          <p:nvPr userDrawn="1"/>
        </p:nvSpPr>
        <p:spPr>
          <a:xfrm rot="10800000" flipV="1">
            <a:off x="-4" y="21183599"/>
            <a:ext cx="40477443" cy="836172"/>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dirty="0"/>
          </a:p>
        </p:txBody>
      </p:sp>
      <p:sp>
        <p:nvSpPr>
          <p:cNvPr id="14" name="Text Box 14">
            <a:extLst>
              <a:ext uri="{FF2B5EF4-FFF2-40B4-BE49-F238E27FC236}">
                <a16:creationId xmlns:a16="http://schemas.microsoft.com/office/drawing/2014/main" id="{307D7891-35CA-C018-9B48-9FD1AE67228D}"/>
              </a:ext>
            </a:extLst>
          </p:cNvPr>
          <p:cNvSpPr txBox="1">
            <a:spLocks noChangeArrowheads="1"/>
          </p:cNvSpPr>
          <p:nvPr userDrawn="1"/>
        </p:nvSpPr>
        <p:spPr bwMode="auto">
          <a:xfrm>
            <a:off x="636287" y="21527444"/>
            <a:ext cx="2514600" cy="341695"/>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9988B8CF-B795-0DDC-7ADF-B125DF94F0E5}"/>
              </a:ext>
            </a:extLst>
          </p:cNvPr>
          <p:cNvGrpSpPr/>
          <p:nvPr userDrawn="1"/>
        </p:nvGrpSpPr>
        <p:grpSpPr>
          <a:xfrm>
            <a:off x="2" y="9963"/>
            <a:ext cx="43891199" cy="3282636"/>
            <a:chOff x="1" y="-4527"/>
            <a:chExt cx="43891200" cy="4917131"/>
          </a:xfrm>
        </p:grpSpPr>
        <p:sp>
          <p:nvSpPr>
            <p:cNvPr id="16" name="Snip and Round Single Corner Rectangle 15">
              <a:extLst>
                <a:ext uri="{FF2B5EF4-FFF2-40B4-BE49-F238E27FC236}">
                  <a16:creationId xmlns:a16="http://schemas.microsoft.com/office/drawing/2014/main" id="{4F1C0981-E7C8-6D78-D915-B5C782AF76D7}"/>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p>
          </p:txBody>
        </p:sp>
        <p:sp>
          <p:nvSpPr>
            <p:cNvPr id="17" name="Rectangle 5">
              <a:extLst>
                <a:ext uri="{FF2B5EF4-FFF2-40B4-BE49-F238E27FC236}">
                  <a16:creationId xmlns:a16="http://schemas.microsoft.com/office/drawing/2014/main" id="{87216FD8-719E-8A0E-56B3-80D9C565944A}"/>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sp>
          <p:nvSpPr>
            <p:cNvPr id="18" name="Rectangle 5">
              <a:extLst>
                <a:ext uri="{FF2B5EF4-FFF2-40B4-BE49-F238E27FC236}">
                  <a16:creationId xmlns:a16="http://schemas.microsoft.com/office/drawing/2014/main" id="{733C7D54-97F4-BA86-E4AA-AD94F86C3034}"/>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644">
                <a:ln>
                  <a:noFill/>
                </a:ln>
              </a:endParaRPr>
            </a:p>
          </p:txBody>
        </p:sp>
      </p:grpSp>
      <p:graphicFrame>
        <p:nvGraphicFramePr>
          <p:cNvPr id="2" name="Table 1">
            <a:extLst>
              <a:ext uri="{FF2B5EF4-FFF2-40B4-BE49-F238E27FC236}">
                <a16:creationId xmlns:a16="http://schemas.microsoft.com/office/drawing/2014/main" id="{5D1F6B58-D018-765A-B563-D9CD64C07F3B}"/>
              </a:ext>
            </a:extLst>
          </p:cNvPr>
          <p:cNvGraphicFramePr>
            <a:graphicFrameLocks noGrp="1"/>
          </p:cNvGraphicFramePr>
          <p:nvPr userDrawn="1">
            <p:extLst>
              <p:ext uri="{D42A27DB-BD31-4B8C-83A1-F6EECF244321}">
                <p14:modId xmlns:p14="http://schemas.microsoft.com/office/powerpoint/2010/main" val="2612660563"/>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B5FAF7B1-BC69-B126-118D-B0D917CB76FD}"/>
              </a:ext>
            </a:extLst>
          </p:cNvPr>
          <p:cNvGraphicFramePr>
            <a:graphicFrameLocks noGrp="1"/>
          </p:cNvGraphicFramePr>
          <p:nvPr userDrawn="1">
            <p:extLst>
              <p:ext uri="{D42A27DB-BD31-4B8C-83A1-F6EECF244321}">
                <p14:modId xmlns:p14="http://schemas.microsoft.com/office/powerpoint/2010/main" val="3522317541"/>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6D6156-07ED-3852-E521-FAAD346D7FF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6CB7AD9-D302-EDB2-F85A-E720B5A4D8F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04AF869-2C6A-F8E4-0BE2-0B068D309EAB}"/>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EE28B2CF-9ACC-1A66-C876-C1A894F9CC6C}"/>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3EA5270-2CA3-5A6C-00AB-D0644DA6E099}"/>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9045A53C-C9D2-8CA5-EB47-6389493950D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5960CFD7-9982-76EF-AA33-A6956084500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4B16FBA-5A19-C0C8-D6F7-0A648E574F8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39F42A68-3F67-D207-771C-6CC21B00531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40155CFF-E0BE-A1DC-1C04-88D6A782DB1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7393972-6506-A616-5003-BC689079DBBF}"/>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1F5827EB-AC64-CA2B-CFF7-7B657893ECF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896F6B06-8C39-3074-A030-71AF7E11DEC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7D609F86-E5EC-AEB3-9714-BA4FA1ADCF00}"/>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4D4B5241-C892-8FD3-17E2-28064A93821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A15E86B4-932E-678E-AD9B-846AA0D1579C}"/>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C044A550-48B4-3E5D-EDBE-CDBFF2168F7B}"/>
              </a:ext>
            </a:extLst>
          </p:cNvPr>
          <p:cNvSpPr>
            <a:spLocks noGrp="1"/>
          </p:cNvSpPr>
          <p:nvPr>
            <p:ph type="body" sz="quarter" idx="153"/>
          </p:nvPr>
        </p:nvSpPr>
        <p:spPr/>
        <p:txBody>
          <a:bodyPr/>
          <a:lstStyle/>
          <a:p>
            <a:endParaRPr lang="en-US"/>
          </a:p>
        </p:txBody>
      </p:sp>
      <p:sp>
        <p:nvSpPr>
          <p:cNvPr id="19" name="Text Placeholder 18">
            <a:extLst>
              <a:ext uri="{FF2B5EF4-FFF2-40B4-BE49-F238E27FC236}">
                <a16:creationId xmlns:a16="http://schemas.microsoft.com/office/drawing/2014/main" id="{EC717B9A-9E97-0866-55C7-18633D077511}"/>
              </a:ext>
            </a:extLst>
          </p:cNvPr>
          <p:cNvSpPr>
            <a:spLocks noGrp="1"/>
          </p:cNvSpPr>
          <p:nvPr>
            <p:ph type="body" sz="quarter" idx="154"/>
          </p:nvPr>
        </p:nvSpPr>
        <p:spPr/>
        <p:txBody>
          <a:bodyPr/>
          <a:lstStyle/>
          <a:p>
            <a:endParaRPr lang="en-US"/>
          </a:p>
        </p:txBody>
      </p:sp>
      <p:sp>
        <p:nvSpPr>
          <p:cNvPr id="20" name="Text Placeholder 19">
            <a:extLst>
              <a:ext uri="{FF2B5EF4-FFF2-40B4-BE49-F238E27FC236}">
                <a16:creationId xmlns:a16="http://schemas.microsoft.com/office/drawing/2014/main" id="{97CDDE32-50A8-6161-CBB7-52893508F30F}"/>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2186429863"/>
      </p:ext>
    </p:extLst>
  </p:cSld>
  <p:clrMapOvr>
    <a:masterClrMapping/>
  </p:clrMapOvr>
</p:sld>
</file>

<file path=ppt/theme/theme1.xml><?xml version="1.0" encoding="utf-8"?>
<a:theme xmlns:a="http://schemas.openxmlformats.org/drawingml/2006/main" name="5-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5266</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5-column layout</vt:lpstr>
      <vt:lpstr>4-column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dc:title>
  <dc:subject>Research poster presentation template</dc:subject>
  <dc:creator>PosterPresentations.com</dc:creator>
  <cp:keywords>36x72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105</cp:revision>
  <dcterms:created xsi:type="dcterms:W3CDTF">2012-02-03T19:11:35Z</dcterms:created>
  <dcterms:modified xsi:type="dcterms:W3CDTF">2025-01-31T00:59:46Z</dcterms:modified>
  <cp:category>Research poster templates</cp:category>
</cp:coreProperties>
</file>