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25146000" cy="35999738"/>
  <p:notesSz cx="6858000" cy="9144000"/>
  <p:defaultTextStyle>
    <a:defPPr>
      <a:defRPr lang="en-US"/>
    </a:defPPr>
    <a:lvl1pPr marL="0" algn="l" defTabSz="4192277" rtl="0" eaLnBrk="1" latinLnBrk="0" hangingPunct="1">
      <a:defRPr sz="8215" kern="1200">
        <a:solidFill>
          <a:schemeClr val="tx1"/>
        </a:solidFill>
        <a:latin typeface="+mn-lt"/>
        <a:ea typeface="+mn-ea"/>
        <a:cs typeface="+mn-cs"/>
      </a:defRPr>
    </a:lvl1pPr>
    <a:lvl2pPr marL="2096140" algn="l" defTabSz="4192277" rtl="0" eaLnBrk="1" latinLnBrk="0" hangingPunct="1">
      <a:defRPr sz="8215" kern="1200">
        <a:solidFill>
          <a:schemeClr val="tx1"/>
        </a:solidFill>
        <a:latin typeface="+mn-lt"/>
        <a:ea typeface="+mn-ea"/>
        <a:cs typeface="+mn-cs"/>
      </a:defRPr>
    </a:lvl2pPr>
    <a:lvl3pPr marL="4192277" algn="l" defTabSz="4192277" rtl="0" eaLnBrk="1" latinLnBrk="0" hangingPunct="1">
      <a:defRPr sz="8215" kern="1200">
        <a:solidFill>
          <a:schemeClr val="tx1"/>
        </a:solidFill>
        <a:latin typeface="+mn-lt"/>
        <a:ea typeface="+mn-ea"/>
        <a:cs typeface="+mn-cs"/>
      </a:defRPr>
    </a:lvl3pPr>
    <a:lvl4pPr marL="6288417" algn="l" defTabSz="4192277" rtl="0" eaLnBrk="1" latinLnBrk="0" hangingPunct="1">
      <a:defRPr sz="8215" kern="1200">
        <a:solidFill>
          <a:schemeClr val="tx1"/>
        </a:solidFill>
        <a:latin typeface="+mn-lt"/>
        <a:ea typeface="+mn-ea"/>
        <a:cs typeface="+mn-cs"/>
      </a:defRPr>
    </a:lvl4pPr>
    <a:lvl5pPr marL="8384556" algn="l" defTabSz="4192277" rtl="0" eaLnBrk="1" latinLnBrk="0" hangingPunct="1">
      <a:defRPr sz="8215" kern="1200">
        <a:solidFill>
          <a:schemeClr val="tx1"/>
        </a:solidFill>
        <a:latin typeface="+mn-lt"/>
        <a:ea typeface="+mn-ea"/>
        <a:cs typeface="+mn-cs"/>
      </a:defRPr>
    </a:lvl5pPr>
    <a:lvl6pPr marL="10480695" algn="l" defTabSz="4192277" rtl="0" eaLnBrk="1" latinLnBrk="0" hangingPunct="1">
      <a:defRPr sz="8215" kern="1200">
        <a:solidFill>
          <a:schemeClr val="tx1"/>
        </a:solidFill>
        <a:latin typeface="+mn-lt"/>
        <a:ea typeface="+mn-ea"/>
        <a:cs typeface="+mn-cs"/>
      </a:defRPr>
    </a:lvl6pPr>
    <a:lvl7pPr marL="12576835" algn="l" defTabSz="4192277" rtl="0" eaLnBrk="1" latinLnBrk="0" hangingPunct="1">
      <a:defRPr sz="8215" kern="1200">
        <a:solidFill>
          <a:schemeClr val="tx1"/>
        </a:solidFill>
        <a:latin typeface="+mn-lt"/>
        <a:ea typeface="+mn-ea"/>
        <a:cs typeface="+mn-cs"/>
      </a:defRPr>
    </a:lvl7pPr>
    <a:lvl8pPr marL="14672972" algn="l" defTabSz="4192277" rtl="0" eaLnBrk="1" latinLnBrk="0" hangingPunct="1">
      <a:defRPr sz="8215" kern="1200">
        <a:solidFill>
          <a:schemeClr val="tx1"/>
        </a:solidFill>
        <a:latin typeface="+mn-lt"/>
        <a:ea typeface="+mn-ea"/>
        <a:cs typeface="+mn-cs"/>
      </a:defRPr>
    </a:lvl8pPr>
    <a:lvl9pPr marL="16769112" algn="l" defTabSz="4192277" rtl="0" eaLnBrk="1" latinLnBrk="0" hangingPunct="1">
      <a:defRPr sz="82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151" userDrawn="1">
          <p15:clr>
            <a:srgbClr val="A4A3A4"/>
          </p15:clr>
        </p15:guide>
        <p15:guide id="6" pos="1568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04" autoAdjust="0"/>
    <p:restoredTop sz="96315" autoAdjust="0"/>
  </p:normalViewPr>
  <p:slideViewPr>
    <p:cSldViewPr snapToGrid="0" snapToObjects="1" showGuides="1">
      <p:cViewPr varScale="1">
        <p:scale>
          <a:sx n="28" d="100"/>
          <a:sy n="28" d="100"/>
        </p:scale>
        <p:origin x="6200" y="520"/>
      </p:cViewPr>
      <p:guideLst>
        <p:guide orient="horz" pos="2551"/>
        <p:guide orient="horz" pos="315"/>
        <p:guide orient="horz" pos="22047"/>
        <p:guide orient="horz"/>
        <p:guide pos="151"/>
        <p:guide pos="1568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2232025" y="685800"/>
            <a:ext cx="2393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192277" rtl="0" eaLnBrk="1" latinLnBrk="0" hangingPunct="1">
      <a:defRPr sz="5540" kern="1200">
        <a:solidFill>
          <a:schemeClr val="tx1"/>
        </a:solidFill>
        <a:latin typeface="+mn-lt"/>
        <a:ea typeface="+mn-ea"/>
        <a:cs typeface="+mn-cs"/>
      </a:defRPr>
    </a:lvl1pPr>
    <a:lvl2pPr marL="2096140" algn="l" defTabSz="4192277" rtl="0" eaLnBrk="1" latinLnBrk="0" hangingPunct="1">
      <a:defRPr sz="5540" kern="1200">
        <a:solidFill>
          <a:schemeClr val="tx1"/>
        </a:solidFill>
        <a:latin typeface="+mn-lt"/>
        <a:ea typeface="+mn-ea"/>
        <a:cs typeface="+mn-cs"/>
      </a:defRPr>
    </a:lvl2pPr>
    <a:lvl3pPr marL="4192277" algn="l" defTabSz="4192277" rtl="0" eaLnBrk="1" latinLnBrk="0" hangingPunct="1">
      <a:defRPr sz="5540" kern="1200">
        <a:solidFill>
          <a:schemeClr val="tx1"/>
        </a:solidFill>
        <a:latin typeface="+mn-lt"/>
        <a:ea typeface="+mn-ea"/>
        <a:cs typeface="+mn-cs"/>
      </a:defRPr>
    </a:lvl3pPr>
    <a:lvl4pPr marL="6288417" algn="l" defTabSz="4192277" rtl="0" eaLnBrk="1" latinLnBrk="0" hangingPunct="1">
      <a:defRPr sz="5540" kern="1200">
        <a:solidFill>
          <a:schemeClr val="tx1"/>
        </a:solidFill>
        <a:latin typeface="+mn-lt"/>
        <a:ea typeface="+mn-ea"/>
        <a:cs typeface="+mn-cs"/>
      </a:defRPr>
    </a:lvl4pPr>
    <a:lvl5pPr marL="8384556" algn="l" defTabSz="4192277" rtl="0" eaLnBrk="1" latinLnBrk="0" hangingPunct="1">
      <a:defRPr sz="5540" kern="1200">
        <a:solidFill>
          <a:schemeClr val="tx1"/>
        </a:solidFill>
        <a:latin typeface="+mn-lt"/>
        <a:ea typeface="+mn-ea"/>
        <a:cs typeface="+mn-cs"/>
      </a:defRPr>
    </a:lvl5pPr>
    <a:lvl6pPr marL="10480695" algn="l" defTabSz="4192277" rtl="0" eaLnBrk="1" latinLnBrk="0" hangingPunct="1">
      <a:defRPr sz="5540" kern="1200">
        <a:solidFill>
          <a:schemeClr val="tx1"/>
        </a:solidFill>
        <a:latin typeface="+mn-lt"/>
        <a:ea typeface="+mn-ea"/>
        <a:cs typeface="+mn-cs"/>
      </a:defRPr>
    </a:lvl6pPr>
    <a:lvl7pPr marL="12576835" algn="l" defTabSz="4192277" rtl="0" eaLnBrk="1" latinLnBrk="0" hangingPunct="1">
      <a:defRPr sz="5540" kern="1200">
        <a:solidFill>
          <a:schemeClr val="tx1"/>
        </a:solidFill>
        <a:latin typeface="+mn-lt"/>
        <a:ea typeface="+mn-ea"/>
        <a:cs typeface="+mn-cs"/>
      </a:defRPr>
    </a:lvl7pPr>
    <a:lvl8pPr marL="14672972" algn="l" defTabSz="4192277" rtl="0" eaLnBrk="1" latinLnBrk="0" hangingPunct="1">
      <a:defRPr sz="5540" kern="1200">
        <a:solidFill>
          <a:schemeClr val="tx1"/>
        </a:solidFill>
        <a:latin typeface="+mn-lt"/>
        <a:ea typeface="+mn-ea"/>
        <a:cs typeface="+mn-cs"/>
      </a:defRPr>
    </a:lvl8pPr>
    <a:lvl9pPr marL="16769112" algn="l" defTabSz="4192277" rtl="0" eaLnBrk="1" latinLnBrk="0" hangingPunct="1">
      <a:defRPr sz="55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7960" y="5633212"/>
            <a:ext cx="796878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00102" y="4985169"/>
            <a:ext cx="7965883"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61937" y="15542882"/>
            <a:ext cx="7984796"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697049" y="5631527"/>
            <a:ext cx="7836297"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692272" y="4991308"/>
            <a:ext cx="7836296"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8662145" y="19681097"/>
            <a:ext cx="7834668"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8660989" y="19035390"/>
            <a:ext cx="7841074"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6924526" y="4991309"/>
            <a:ext cx="8000378"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918021" y="5589816"/>
            <a:ext cx="8006883"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902799" y="21537271"/>
            <a:ext cx="7993872"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902630" y="22210515"/>
            <a:ext cx="7987367"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903671" y="30690255"/>
            <a:ext cx="7989948"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902630" y="31398223"/>
            <a:ext cx="7993873"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60041" y="16171341"/>
            <a:ext cx="798736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292934" y="3231806"/>
            <a:ext cx="18634972" cy="543675"/>
          </a:xfrm>
          <a:prstGeom prst="rect">
            <a:avLst/>
          </a:prstGeom>
        </p:spPr>
        <p:txBody>
          <a:bodyPr wrap="square">
            <a:spAutoFit/>
          </a:bodyPr>
          <a:lstStyle>
            <a:lvl1pPr marL="0" indent="0" algn="ctr">
              <a:buFontTx/>
              <a:buNone/>
              <a:defRPr sz="2933">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affiliations</a:t>
            </a:r>
          </a:p>
        </p:txBody>
      </p:sp>
      <p:sp>
        <p:nvSpPr>
          <p:cNvPr id="78" name="Text Placeholder 76"/>
          <p:cNvSpPr>
            <a:spLocks noGrp="1"/>
          </p:cNvSpPr>
          <p:nvPr>
            <p:ph type="body" sz="quarter" idx="151" hasCustomPrompt="1"/>
          </p:nvPr>
        </p:nvSpPr>
        <p:spPr>
          <a:xfrm>
            <a:off x="3292934" y="2084543"/>
            <a:ext cx="18634972" cy="600164"/>
          </a:xfrm>
          <a:prstGeom prst="rect">
            <a:avLst/>
          </a:prstGeom>
        </p:spPr>
        <p:txBody>
          <a:bodyPr wrap="square" anchor="t" anchorCtr="0">
            <a:spAutoFit/>
          </a:bodyPr>
          <a:lstStyle>
            <a:lvl1pPr marL="0" indent="0" algn="ctr">
              <a:buFontTx/>
              <a:buNone/>
              <a:defRPr sz="3300">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authors</a:t>
            </a:r>
          </a:p>
        </p:txBody>
      </p:sp>
      <p:sp>
        <p:nvSpPr>
          <p:cNvPr id="79" name="Text Placeholder 76"/>
          <p:cNvSpPr>
            <a:spLocks noGrp="1"/>
          </p:cNvSpPr>
          <p:nvPr>
            <p:ph type="body" sz="quarter" idx="153" hasCustomPrompt="1"/>
          </p:nvPr>
        </p:nvSpPr>
        <p:spPr>
          <a:xfrm>
            <a:off x="3292934" y="440565"/>
            <a:ext cx="18634972" cy="854080"/>
          </a:xfrm>
          <a:prstGeom prst="rect">
            <a:avLst/>
          </a:prstGeom>
        </p:spPr>
        <p:txBody>
          <a:bodyPr wrap="square" anchor="t" anchorCtr="0">
            <a:spAutoFit/>
          </a:bodyPr>
          <a:lstStyle>
            <a:lvl1pPr marL="0" indent="0" algn="ctr">
              <a:buFontTx/>
              <a:buNone/>
              <a:defRPr sz="4950" b="1">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65" userDrawn="1">
          <p15:clr>
            <a:srgbClr val="FBAE40"/>
          </p15:clr>
        </p15:guide>
        <p15:guide id="6" pos="15675" userDrawn="1">
          <p15:clr>
            <a:srgbClr val="FBAE40"/>
          </p15:clr>
        </p15:guide>
        <p15:guide id="7" pos="10643" userDrawn="1">
          <p15:clr>
            <a:srgbClr val="FBAE40"/>
          </p15:clr>
        </p15:guide>
        <p15:guide id="8" pos="10395" userDrawn="1">
          <p15:clr>
            <a:srgbClr val="FBAE40"/>
          </p15:clr>
        </p15:guide>
        <p15:guide id="11" pos="5211" userDrawn="1">
          <p15:clr>
            <a:srgbClr val="FBAE40"/>
          </p15:clr>
        </p15:guide>
        <p15:guide id="12" pos="5459" userDrawn="1">
          <p15:clr>
            <a:srgbClr val="FBAE40"/>
          </p15:clr>
        </p15:guide>
        <p15:guide id="13" orient="horz" pos="217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7960" y="5792238"/>
            <a:ext cx="11823180"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00102" y="5144196"/>
            <a:ext cx="11818873"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97959" y="10900086"/>
            <a:ext cx="11815069"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66715" y="19184643"/>
            <a:ext cx="11779049"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61938" y="18544424"/>
            <a:ext cx="11779047"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028181" y="5792239"/>
            <a:ext cx="11809216"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027025" y="5146531"/>
            <a:ext cx="11818873" cy="526333"/>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3028126" y="18314851"/>
            <a:ext cx="11809271"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018525" y="18913358"/>
            <a:ext cx="11818872"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024037" y="24964809"/>
            <a:ext cx="11872634"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3027025" y="25630163"/>
            <a:ext cx="11862971"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029948" y="31684319"/>
            <a:ext cx="11818872" cy="523212"/>
          </a:xfrm>
          <a:prstGeom prst="rect">
            <a:avLst/>
          </a:prstGeom>
          <a:noFill/>
        </p:spPr>
        <p:txBody>
          <a:bodyPr wrap="square" lIns="91436" tIns="91436" rIns="91436" bIns="91436" anchor="t" anchorCtr="0">
            <a:spAutoFit/>
          </a:bodyPr>
          <a:lstStyle>
            <a:lvl1pPr marL="0" indent="0" algn="l">
              <a:buNone/>
              <a:defRPr sz="2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027026" y="32392288"/>
            <a:ext cx="11824678"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96062" y="11528545"/>
            <a:ext cx="11818872" cy="715558"/>
          </a:xfrm>
          <a:prstGeom prst="rect">
            <a:avLst/>
          </a:prstGeom>
        </p:spPr>
        <p:txBody>
          <a:bodyPr wrap="square" lIns="228589" tIns="228589" rIns="228589" bIns="228589">
            <a:spAutoFit/>
          </a:bodyPr>
          <a:lstStyle>
            <a:lvl1pPr marL="0" indent="0">
              <a:buNone/>
              <a:defRPr sz="1650">
                <a:solidFill>
                  <a:schemeClr val="accent5">
                    <a:lumMod val="50000"/>
                  </a:schemeClr>
                </a:solidFill>
                <a:latin typeface="Century Gothic" panose="020B0502020202020204" pitchFamily="34" charset="0"/>
                <a:cs typeface="Times New Roman" pitchFamily="18" charset="0"/>
              </a:defRPr>
            </a:lvl1pPr>
            <a:lvl2pPr marL="851285" indent="-327417">
              <a:defRPr sz="1433">
                <a:latin typeface="Trebuchet MS" pitchFamily="34" charset="0"/>
              </a:defRPr>
            </a:lvl2pPr>
            <a:lvl3pPr marL="1178703" indent="-327417">
              <a:defRPr sz="1433">
                <a:latin typeface="Trebuchet MS" pitchFamily="34" charset="0"/>
              </a:defRPr>
            </a:lvl3pPr>
            <a:lvl4pPr marL="1538862" indent="-360160">
              <a:defRPr sz="1433">
                <a:latin typeface="Trebuchet MS" pitchFamily="34" charset="0"/>
              </a:defRPr>
            </a:lvl4pPr>
            <a:lvl5pPr marL="1800796" indent="-261934">
              <a:defRPr sz="143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292934" y="3062471"/>
            <a:ext cx="18634972" cy="543675"/>
          </a:xfrm>
          <a:prstGeom prst="rect">
            <a:avLst/>
          </a:prstGeom>
        </p:spPr>
        <p:txBody>
          <a:bodyPr wrap="square">
            <a:spAutoFit/>
          </a:bodyPr>
          <a:lstStyle>
            <a:lvl1pPr marL="0" indent="0" algn="ctr">
              <a:buFontTx/>
              <a:buNone/>
              <a:defRPr sz="2933">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affiliations</a:t>
            </a:r>
          </a:p>
        </p:txBody>
      </p:sp>
      <p:sp>
        <p:nvSpPr>
          <p:cNvPr id="78" name="Text Placeholder 76"/>
          <p:cNvSpPr>
            <a:spLocks noGrp="1"/>
          </p:cNvSpPr>
          <p:nvPr>
            <p:ph type="body" sz="quarter" idx="151" hasCustomPrompt="1"/>
          </p:nvPr>
        </p:nvSpPr>
        <p:spPr>
          <a:xfrm>
            <a:off x="3292934" y="1847474"/>
            <a:ext cx="18634972" cy="600164"/>
          </a:xfrm>
          <a:prstGeom prst="rect">
            <a:avLst/>
          </a:prstGeom>
        </p:spPr>
        <p:txBody>
          <a:bodyPr wrap="square" anchor="t" anchorCtr="0">
            <a:spAutoFit/>
          </a:bodyPr>
          <a:lstStyle>
            <a:lvl1pPr marL="0" indent="0" algn="ctr">
              <a:buFontTx/>
              <a:buNone/>
              <a:defRPr sz="3300">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authors</a:t>
            </a:r>
          </a:p>
        </p:txBody>
      </p:sp>
      <p:sp>
        <p:nvSpPr>
          <p:cNvPr id="79" name="Text Placeholder 76"/>
          <p:cNvSpPr>
            <a:spLocks noGrp="1"/>
          </p:cNvSpPr>
          <p:nvPr>
            <p:ph type="body" sz="quarter" idx="153" hasCustomPrompt="1"/>
          </p:nvPr>
        </p:nvSpPr>
        <p:spPr>
          <a:xfrm>
            <a:off x="3292934" y="440565"/>
            <a:ext cx="18634972" cy="854080"/>
          </a:xfrm>
          <a:prstGeom prst="rect">
            <a:avLst/>
          </a:prstGeom>
        </p:spPr>
        <p:txBody>
          <a:bodyPr wrap="square" anchor="t" anchorCtr="0">
            <a:spAutoFit/>
          </a:bodyPr>
          <a:lstStyle>
            <a:lvl1pPr marL="0" indent="0" algn="ctr">
              <a:buFontTx/>
              <a:buNone/>
              <a:defRPr sz="4950" b="1">
                <a:solidFill>
                  <a:schemeClr val="bg1"/>
                </a:solidFill>
                <a:latin typeface="Century Gothic" panose="020B0502020202020204" pitchFamily="34" charset="0"/>
              </a:defRPr>
            </a:lvl1pPr>
            <a:lvl2pPr>
              <a:buFontTx/>
              <a:buNone/>
              <a:defRPr sz="4125"/>
            </a:lvl2pPr>
            <a:lvl3pPr>
              <a:buFontTx/>
              <a:buNone/>
              <a:defRPr sz="4125"/>
            </a:lvl3pPr>
            <a:lvl4pPr>
              <a:buFontTx/>
              <a:buNone/>
              <a:defRPr sz="4125"/>
            </a:lvl4pPr>
            <a:lvl5pPr>
              <a:buFontTx/>
              <a:buNone/>
              <a:defRPr sz="4125"/>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65" userDrawn="1">
          <p15:clr>
            <a:srgbClr val="FBAE40"/>
          </p15:clr>
        </p15:guide>
        <p15:guide id="6" pos="15675" userDrawn="1">
          <p15:clr>
            <a:srgbClr val="FBAE40"/>
          </p15:clr>
        </p15:guide>
        <p15:guide id="11" pos="7634" userDrawn="1">
          <p15:clr>
            <a:srgbClr val="FBAE40"/>
          </p15:clr>
        </p15:guide>
        <p15:guide id="12" pos="8206" userDrawn="1">
          <p15:clr>
            <a:srgbClr val="FBAE40"/>
          </p15:clr>
        </p15:guide>
        <p15:guide id="13" orient="horz" pos="21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97960" y="5434428"/>
            <a:ext cx="7968786"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00102" y="4786385"/>
            <a:ext cx="7965883"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61937" y="15542882"/>
            <a:ext cx="7984796"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8697049" y="5432743"/>
            <a:ext cx="7836297"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8692272" y="4792524"/>
            <a:ext cx="7836296"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8662145" y="19681097"/>
            <a:ext cx="7834668"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8660989" y="19035390"/>
            <a:ext cx="7841074"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6924526" y="4792525"/>
            <a:ext cx="8000378" cy="50782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6918021" y="5391032"/>
            <a:ext cx="8006883"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6902799" y="21537271"/>
            <a:ext cx="7993872" cy="52633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6902630" y="22210515"/>
            <a:ext cx="7987367"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6903671" y="30690255"/>
            <a:ext cx="7989948" cy="526333"/>
          </a:xfrm>
          <a:prstGeom prst="rect">
            <a:avLst/>
          </a:prstGeom>
          <a:noFill/>
        </p:spPr>
        <p:txBody>
          <a:bodyPr wrap="square" lIns="83816" tIns="83816" rIns="83816" bIns="8381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2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6902630" y="31398223"/>
            <a:ext cx="7993873"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60041" y="16171341"/>
            <a:ext cx="7987366" cy="677088"/>
          </a:xfrm>
          <a:prstGeom prst="rect">
            <a:avLst/>
          </a:prstGeom>
        </p:spPr>
        <p:txBody>
          <a:bodyPr wrap="square" lIns="209540" tIns="209540" rIns="209540" bIns="209540">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514566" rtl="0" eaLnBrk="1" fontAlgn="auto" latinLnBrk="0" hangingPunct="1">
              <a:lnSpc>
                <a:spcPct val="100000"/>
              </a:lnSpc>
              <a:spcBef>
                <a:spcPct val="20000"/>
              </a:spcBef>
              <a:spcAft>
                <a:spcPts val="0"/>
              </a:spcAft>
              <a:buClrTx/>
              <a:buSzTx/>
              <a:buFont typeface="Arial" pitchFamily="34" charset="0"/>
              <a:buNone/>
              <a:tabLst/>
              <a:defRPr/>
            </a:pPr>
            <a:r>
              <a:rPr kumimoji="0" lang="en-US" sz="165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65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292934" y="3231806"/>
            <a:ext cx="18634972" cy="543675"/>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2933"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2933"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292934" y="1999433"/>
            <a:ext cx="18634972" cy="600164"/>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33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292934" y="440565"/>
            <a:ext cx="18634972" cy="854080"/>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514566" rtl="0" eaLnBrk="1" fontAlgn="auto" latinLnBrk="0" hangingPunct="1">
              <a:lnSpc>
                <a:spcPct val="100000"/>
              </a:lnSpc>
              <a:spcBef>
                <a:spcPct val="20000"/>
              </a:spcBef>
              <a:spcAft>
                <a:spcPts val="0"/>
              </a:spcAft>
              <a:buClrTx/>
              <a:buSzTx/>
              <a:buFontTx/>
              <a:buNone/>
              <a:tabLst/>
              <a:defRPr/>
            </a:pPr>
            <a:r>
              <a:rPr kumimoji="0" lang="en-US" sz="495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95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858" userDrawn="1">
          <p15:clr>
            <a:srgbClr val="FBAE40"/>
          </p15:clr>
        </p15:guide>
        <p15:guide id="2" pos="165" userDrawn="1">
          <p15:clr>
            <a:srgbClr val="FBAE40"/>
          </p15:clr>
        </p15:guide>
        <p15:guide id="6" pos="15675" userDrawn="1">
          <p15:clr>
            <a:srgbClr val="FBAE40"/>
          </p15:clr>
        </p15:guide>
        <p15:guide id="13" orient="horz" pos="218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8" name="Snip and Round Single Corner Rectangle 17">
            <a:extLst>
              <a:ext uri="{FF2B5EF4-FFF2-40B4-BE49-F238E27FC236}">
                <a16:creationId xmlns:a16="http://schemas.microsoft.com/office/drawing/2014/main" id="{449664DD-5950-94A1-B75C-3110D415F76F}"/>
              </a:ext>
            </a:extLst>
          </p:cNvPr>
          <p:cNvSpPr/>
          <p:nvPr userDrawn="1"/>
        </p:nvSpPr>
        <p:spPr>
          <a:xfrm rot="5400000">
            <a:off x="-11477244" y="16239741"/>
            <a:ext cx="31237240" cy="828275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9" name="Snip and Round Single Corner Rectangle 18">
            <a:extLst>
              <a:ext uri="{FF2B5EF4-FFF2-40B4-BE49-F238E27FC236}">
                <a16:creationId xmlns:a16="http://schemas.microsoft.com/office/drawing/2014/main" id="{1F5B7E91-019D-E00B-BF07-0959B320C395}"/>
              </a:ext>
            </a:extLst>
          </p:cNvPr>
          <p:cNvSpPr/>
          <p:nvPr userDrawn="1"/>
        </p:nvSpPr>
        <p:spPr>
          <a:xfrm rot="5400000">
            <a:off x="-3037132" y="16510966"/>
            <a:ext cx="31237240" cy="783064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0" name="Snip and Round Single Corner Rectangle 19">
            <a:extLst>
              <a:ext uri="{FF2B5EF4-FFF2-40B4-BE49-F238E27FC236}">
                <a16:creationId xmlns:a16="http://schemas.microsoft.com/office/drawing/2014/main" id="{C6397379-E256-22EB-9CEB-BB3B0986D5EA}"/>
              </a:ext>
            </a:extLst>
          </p:cNvPr>
          <p:cNvSpPr/>
          <p:nvPr userDrawn="1"/>
        </p:nvSpPr>
        <p:spPr>
          <a:xfrm rot="5400000">
            <a:off x="5402261" y="16255999"/>
            <a:ext cx="31237240" cy="8250237"/>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3" name="Table 2">
            <a:extLst>
              <a:ext uri="{FF2B5EF4-FFF2-40B4-BE49-F238E27FC236}">
                <a16:creationId xmlns:a16="http://schemas.microsoft.com/office/drawing/2014/main" id="{03D2641B-7A7A-2B5C-8CEF-5070E05320BF}"/>
              </a:ext>
            </a:extLst>
          </p:cNvPr>
          <p:cNvGraphicFramePr>
            <a:graphicFrameLocks noGrp="1"/>
          </p:cNvGraphicFramePr>
          <p:nvPr userDrawn="1">
            <p:extLst>
              <p:ext uri="{D42A27DB-BD31-4B8C-83A1-F6EECF244321}">
                <p14:modId xmlns:p14="http://schemas.microsoft.com/office/powerpoint/2010/main" val="2142112215"/>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BCD0CB2-2254-49B3-8E66-8FB8A0C26EF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FF1FC9CE-2E58-2897-0BA2-A6E6B48795F8}"/>
              </a:ext>
            </a:extLst>
          </p:cNvPr>
          <p:cNvSpPr/>
          <p:nvPr userDrawn="1"/>
        </p:nvSpPr>
        <p:spPr>
          <a:xfrm rot="10800000" flipV="1">
            <a:off x="0" y="35082162"/>
            <a:ext cx="23098540" cy="917573"/>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2" name="Text Box 14">
            <a:extLst>
              <a:ext uri="{FF2B5EF4-FFF2-40B4-BE49-F238E27FC236}">
                <a16:creationId xmlns:a16="http://schemas.microsoft.com/office/drawing/2014/main" id="{6C9B7A36-4FDA-C575-B7AF-CAD566A7C070}"/>
              </a:ext>
            </a:extLst>
          </p:cNvPr>
          <p:cNvSpPr txBox="1">
            <a:spLocks noChangeArrowheads="1"/>
          </p:cNvSpPr>
          <p:nvPr userDrawn="1"/>
        </p:nvSpPr>
        <p:spPr bwMode="auto">
          <a:xfrm>
            <a:off x="979567" y="35458347"/>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0003A5D2-B730-2E8E-F9EA-DAA5CEA0E32C}"/>
              </a:ext>
            </a:extLst>
          </p:cNvPr>
          <p:cNvGrpSpPr/>
          <p:nvPr userDrawn="1"/>
        </p:nvGrpSpPr>
        <p:grpSpPr>
          <a:xfrm>
            <a:off x="-3" y="2"/>
            <a:ext cx="25146003" cy="4134675"/>
            <a:chOff x="1" y="-4527"/>
            <a:chExt cx="43891200" cy="4708346"/>
          </a:xfrm>
        </p:grpSpPr>
        <p:sp>
          <p:nvSpPr>
            <p:cNvPr id="15" name="Snip and Round Single Corner Rectangle 14">
              <a:extLst>
                <a:ext uri="{FF2B5EF4-FFF2-40B4-BE49-F238E27FC236}">
                  <a16:creationId xmlns:a16="http://schemas.microsoft.com/office/drawing/2014/main" id="{DC66722B-8181-6D90-915C-7805EC26773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6" name="Rectangle 5">
              <a:extLst>
                <a:ext uri="{FF2B5EF4-FFF2-40B4-BE49-F238E27FC236}">
                  <a16:creationId xmlns:a16="http://schemas.microsoft.com/office/drawing/2014/main" id="{EEF30B89-682C-DD8B-0C53-3AA19B11FD64}"/>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7" name="Rectangle 5">
              <a:extLst>
                <a:ext uri="{FF2B5EF4-FFF2-40B4-BE49-F238E27FC236}">
                  <a16:creationId xmlns:a16="http://schemas.microsoft.com/office/drawing/2014/main" id="{354C9E17-6DB3-4D9B-53C7-0E034DA1DCDF}"/>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334E123F-5DD2-7C90-044C-8E69D223C4E5}"/>
              </a:ext>
            </a:extLst>
          </p:cNvPr>
          <p:cNvSpPr/>
          <p:nvPr userDrawn="1"/>
        </p:nvSpPr>
        <p:spPr>
          <a:xfrm rot="5400000">
            <a:off x="-9553779" y="14316273"/>
            <a:ext cx="31237240" cy="1212968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8" name="Snip and Round Single Corner Rectangle 17">
            <a:extLst>
              <a:ext uri="{FF2B5EF4-FFF2-40B4-BE49-F238E27FC236}">
                <a16:creationId xmlns:a16="http://schemas.microsoft.com/office/drawing/2014/main" id="{7B76BC4C-51BE-7B7C-94CC-92564D5FD27F}"/>
              </a:ext>
            </a:extLst>
          </p:cNvPr>
          <p:cNvSpPr/>
          <p:nvPr userDrawn="1"/>
        </p:nvSpPr>
        <p:spPr>
          <a:xfrm rot="5400000">
            <a:off x="3462541" y="14316272"/>
            <a:ext cx="31237240" cy="12129690"/>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2691282423"/>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1370674748"/>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15">
            <a:extLst>
              <a:ext uri="{FF2B5EF4-FFF2-40B4-BE49-F238E27FC236}">
                <a16:creationId xmlns:a16="http://schemas.microsoft.com/office/drawing/2014/main" id="{FD642303-5584-79E2-26D7-DB77700B2F13}"/>
              </a:ext>
            </a:extLst>
          </p:cNvPr>
          <p:cNvSpPr/>
          <p:nvPr userDrawn="1"/>
        </p:nvSpPr>
        <p:spPr>
          <a:xfrm rot="10800000" flipV="1">
            <a:off x="0" y="35082162"/>
            <a:ext cx="23098540" cy="917573"/>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4" name="Text Box 14">
            <a:extLst>
              <a:ext uri="{FF2B5EF4-FFF2-40B4-BE49-F238E27FC236}">
                <a16:creationId xmlns:a16="http://schemas.microsoft.com/office/drawing/2014/main" id="{B4DCBB21-4CA2-2F01-7538-08ED50F27E6F}"/>
              </a:ext>
            </a:extLst>
          </p:cNvPr>
          <p:cNvSpPr txBox="1">
            <a:spLocks noChangeArrowheads="1"/>
          </p:cNvSpPr>
          <p:nvPr userDrawn="1"/>
        </p:nvSpPr>
        <p:spPr bwMode="auto">
          <a:xfrm>
            <a:off x="979567" y="35458347"/>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04B5A755-9EEB-8C10-E0E7-05F1D5040272}"/>
              </a:ext>
            </a:extLst>
          </p:cNvPr>
          <p:cNvGrpSpPr/>
          <p:nvPr userDrawn="1"/>
        </p:nvGrpSpPr>
        <p:grpSpPr>
          <a:xfrm>
            <a:off x="-3" y="2"/>
            <a:ext cx="25146003" cy="4134675"/>
            <a:chOff x="1" y="-4527"/>
            <a:chExt cx="43891200" cy="4708346"/>
          </a:xfrm>
        </p:grpSpPr>
        <p:sp>
          <p:nvSpPr>
            <p:cNvPr id="11" name="Snip and Round Single Corner Rectangle 10">
              <a:extLst>
                <a:ext uri="{FF2B5EF4-FFF2-40B4-BE49-F238E27FC236}">
                  <a16:creationId xmlns:a16="http://schemas.microsoft.com/office/drawing/2014/main" id="{D29DAAB2-737D-848F-79BC-DC35591207E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5" name="Rectangle 5">
              <a:extLst>
                <a:ext uri="{FF2B5EF4-FFF2-40B4-BE49-F238E27FC236}">
                  <a16:creationId xmlns:a16="http://schemas.microsoft.com/office/drawing/2014/main" id="{5F1FB7F7-4C55-B12D-D413-BA6AF970F53C}"/>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6" name="Rectangle 5">
              <a:extLst>
                <a:ext uri="{FF2B5EF4-FFF2-40B4-BE49-F238E27FC236}">
                  <a16:creationId xmlns:a16="http://schemas.microsoft.com/office/drawing/2014/main" id="{F77FB71B-34A8-15CA-F76F-C01ED28D56DC}"/>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0"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1" name="Snip and Round Single Corner Rectangle 10">
            <a:extLst>
              <a:ext uri="{FF2B5EF4-FFF2-40B4-BE49-F238E27FC236}">
                <a16:creationId xmlns:a16="http://schemas.microsoft.com/office/drawing/2014/main" id="{FA76E145-6CCB-53C5-0401-1AC644E50D1A}"/>
              </a:ext>
            </a:extLst>
          </p:cNvPr>
          <p:cNvSpPr/>
          <p:nvPr userDrawn="1"/>
        </p:nvSpPr>
        <p:spPr>
          <a:xfrm rot="5400000">
            <a:off x="-3045622" y="7808116"/>
            <a:ext cx="31237240" cy="25146003"/>
          </a:xfrm>
          <a:prstGeom prst="snipRoundRect">
            <a:avLst>
              <a:gd name="adj1" fmla="val 900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2" name="Table 1">
            <a:extLst>
              <a:ext uri="{FF2B5EF4-FFF2-40B4-BE49-F238E27FC236}">
                <a16:creationId xmlns:a16="http://schemas.microsoft.com/office/drawing/2014/main" id="{EAA89792-7B1A-625E-2CCB-0E5D7E3B4367}"/>
              </a:ext>
            </a:extLst>
          </p:cNvPr>
          <p:cNvGraphicFramePr>
            <a:graphicFrameLocks noGrp="1"/>
          </p:cNvGraphicFramePr>
          <p:nvPr userDrawn="1">
            <p:extLst>
              <p:ext uri="{D42A27DB-BD31-4B8C-83A1-F6EECF244321}">
                <p14:modId xmlns:p14="http://schemas.microsoft.com/office/powerpoint/2010/main" val="2142112215"/>
              </p:ext>
            </p:extLst>
          </p:nvPr>
        </p:nvGraphicFramePr>
        <p:xfrm>
          <a:off x="-10617200" y="55654"/>
          <a:ext cx="9999726" cy="36053624"/>
        </p:xfrm>
        <a:graphic>
          <a:graphicData uri="http://schemas.openxmlformats.org/drawingml/2006/table">
            <a:tbl>
              <a:tblPr firstRow="1" bandRow="1">
                <a:tableStyleId>{5C22544A-7EE6-4342-B048-85BDC9FD1C3A}</a:tableStyleId>
              </a:tblPr>
              <a:tblGrid>
                <a:gridCol w="4287804">
                  <a:extLst>
                    <a:ext uri="{9D8B030D-6E8A-4147-A177-3AD203B41FA5}">
                      <a16:colId xmlns:a16="http://schemas.microsoft.com/office/drawing/2014/main" val="20000"/>
                    </a:ext>
                  </a:extLst>
                </a:gridCol>
                <a:gridCol w="5711922">
                  <a:extLst>
                    <a:ext uri="{9D8B030D-6E8A-4147-A177-3AD203B41FA5}">
                      <a16:colId xmlns:a16="http://schemas.microsoft.com/office/drawing/2014/main" val="20001"/>
                    </a:ext>
                  </a:extLst>
                </a:gridCol>
              </a:tblGrid>
              <a:tr h="140207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756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04775" marR="52388"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23435">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70x100cm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2388" marR="52388"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100x143 cm</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27.5x39.37 inches </a:t>
                      </a:r>
                      <a:endParaRPr lang="en-US" sz="2200" b="0" baseline="0" dirty="0">
                        <a:solidFill>
                          <a:srgbClr val="FFC000"/>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8"/>
                  </a:ext>
                </a:extLst>
              </a:tr>
              <a:tr h="4524134">
                <a:tc>
                  <a:txBody>
                    <a:bodyPr/>
                    <a:lstStyle/>
                    <a:p>
                      <a:endParaRPr lang="en-US" sz="2200" dirty="0">
                        <a:solidFill>
                          <a:srgbClr val="1F3A4E"/>
                        </a:solidFill>
                      </a:endParaRPr>
                    </a:p>
                  </a:txBody>
                  <a:tcPr marL="52388" marR="52388"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04775" marR="52388" marT="149999" marB="50000">
                    <a:solidFill>
                      <a:srgbClr val="010101"/>
                    </a:solidFill>
                  </a:tcPr>
                </a:tc>
                <a:extLst>
                  <a:ext uri="{0D108BD9-81ED-4DB2-BD59-A6C34878D82A}">
                    <a16:rowId xmlns:a16="http://schemas.microsoft.com/office/drawing/2014/main" val="10001"/>
                  </a:ext>
                </a:extLst>
              </a:tr>
              <a:tr h="214682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2388" marR="52388"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34289">
                <a:tc>
                  <a:txBody>
                    <a:bodyPr/>
                    <a:lstStyle/>
                    <a:p>
                      <a:endParaRPr lang="en-US" sz="2200" dirty="0">
                        <a:solidFill>
                          <a:srgbClr val="1F3A4E"/>
                        </a:solidFill>
                      </a:endParaRPr>
                    </a:p>
                  </a:txBody>
                  <a:tcPr marL="52388" marR="52388"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04775" marR="52388" marT="149999" marB="50000">
                    <a:solidFill>
                      <a:srgbClr val="010101"/>
                    </a:solidFill>
                  </a:tcPr>
                </a:tc>
                <a:extLst>
                  <a:ext uri="{0D108BD9-81ED-4DB2-BD59-A6C34878D82A}">
                    <a16:rowId xmlns:a16="http://schemas.microsoft.com/office/drawing/2014/main" val="10003"/>
                  </a:ext>
                </a:extLst>
              </a:tr>
              <a:tr h="371232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2388" marR="52388"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818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04775" marR="52388"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9061">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04775" marR="52388"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7393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04775" marR="52388"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62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04775" marR="52388"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501E8F34-A7D6-A159-0CD6-223CFFF6C643}"/>
              </a:ext>
            </a:extLst>
          </p:cNvPr>
          <p:cNvGraphicFramePr>
            <a:graphicFrameLocks noGrp="1"/>
          </p:cNvGraphicFramePr>
          <p:nvPr userDrawn="1">
            <p:extLst>
              <p:ext uri="{D42A27DB-BD31-4B8C-83A1-F6EECF244321}">
                <p14:modId xmlns:p14="http://schemas.microsoft.com/office/powerpoint/2010/main" val="2468820441"/>
              </p:ext>
            </p:extLst>
          </p:nvPr>
        </p:nvGraphicFramePr>
        <p:xfrm>
          <a:off x="25749912" y="3"/>
          <a:ext cx="9999725" cy="36093186"/>
        </p:xfrm>
        <a:graphic>
          <a:graphicData uri="http://schemas.openxmlformats.org/drawingml/2006/table">
            <a:tbl>
              <a:tblPr firstRow="1" bandRow="1">
                <a:tableStyleId>{5C22544A-7EE6-4342-B048-85BDC9FD1C3A}</a:tableStyleId>
              </a:tblPr>
              <a:tblGrid>
                <a:gridCol w="4472278">
                  <a:extLst>
                    <a:ext uri="{9D8B030D-6E8A-4147-A177-3AD203B41FA5}">
                      <a16:colId xmlns:a16="http://schemas.microsoft.com/office/drawing/2014/main" val="20000"/>
                    </a:ext>
                  </a:extLst>
                </a:gridCol>
                <a:gridCol w="683051">
                  <a:extLst>
                    <a:ext uri="{9D8B030D-6E8A-4147-A177-3AD203B41FA5}">
                      <a16:colId xmlns:a16="http://schemas.microsoft.com/office/drawing/2014/main" val="3519466302"/>
                    </a:ext>
                  </a:extLst>
                </a:gridCol>
                <a:gridCol w="4844396">
                  <a:extLst>
                    <a:ext uri="{9D8B030D-6E8A-4147-A177-3AD203B41FA5}">
                      <a16:colId xmlns:a16="http://schemas.microsoft.com/office/drawing/2014/main" val="4164475170"/>
                    </a:ext>
                  </a:extLst>
                </a:gridCol>
              </a:tblGrid>
              <a:tr h="14581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04775" marR="52388"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5613">
                <a:tc>
                  <a:txBody>
                    <a:bodyPr/>
                    <a:lstStyle/>
                    <a:p>
                      <a:endParaRPr lang="en-US" sz="2200" u="none" dirty="0">
                        <a:solidFill>
                          <a:srgbClr val="FFC000"/>
                        </a:solidFill>
                      </a:endParaRPr>
                    </a:p>
                  </a:txBody>
                  <a:tcPr marL="104775" marR="52388"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04775" marR="52388"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722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04775" marR="52388"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04775" marR="52388"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1852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04775" marR="52388"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691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04775" marR="52388"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6718">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04775" marR="52388"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04775" marR="52388"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602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04775" marR="52388"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707862">
                <a:tc gridSpan="3">
                  <a:txBody>
                    <a:bodyPr/>
                    <a:lstStyle/>
                    <a:p>
                      <a:endParaRPr lang="en-US" sz="2700" dirty="0">
                        <a:solidFill>
                          <a:srgbClr val="1F3A4E"/>
                        </a:solidFill>
                      </a:endParaRPr>
                    </a:p>
                  </a:txBody>
                  <a:tcPr marL="104775" marR="52388"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66686">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04775" marR="52388"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104775" marR="52388" marT="149999" marB="50000">
                    <a:solidFill>
                      <a:srgbClr val="010101"/>
                    </a:solidFill>
                  </a:tcPr>
                </a:tc>
                <a:extLst>
                  <a:ext uri="{0D108BD9-81ED-4DB2-BD59-A6C34878D82A}">
                    <a16:rowId xmlns:a16="http://schemas.microsoft.com/office/drawing/2014/main" val="10009"/>
                  </a:ext>
                </a:extLst>
              </a:tr>
            </a:tbl>
          </a:graphicData>
        </a:graphic>
      </p:graphicFrame>
      <p:sp>
        <p:nvSpPr>
          <p:cNvPr id="4" name="Snip and Round Single Corner Rectangle 15">
            <a:extLst>
              <a:ext uri="{FF2B5EF4-FFF2-40B4-BE49-F238E27FC236}">
                <a16:creationId xmlns:a16="http://schemas.microsoft.com/office/drawing/2014/main" id="{1A387B07-0149-DD2F-2AFC-46CBC8E2F28A}"/>
              </a:ext>
            </a:extLst>
          </p:cNvPr>
          <p:cNvSpPr/>
          <p:nvPr userDrawn="1"/>
        </p:nvSpPr>
        <p:spPr>
          <a:xfrm rot="10800000" flipV="1">
            <a:off x="0" y="35082162"/>
            <a:ext cx="23098540" cy="917573"/>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5" name="Text Box 14">
            <a:extLst>
              <a:ext uri="{FF2B5EF4-FFF2-40B4-BE49-F238E27FC236}">
                <a16:creationId xmlns:a16="http://schemas.microsoft.com/office/drawing/2014/main" id="{105C8B21-9640-4428-F802-D79FD6CFC1BE}"/>
              </a:ext>
            </a:extLst>
          </p:cNvPr>
          <p:cNvSpPr txBox="1">
            <a:spLocks noChangeArrowheads="1"/>
          </p:cNvSpPr>
          <p:nvPr userDrawn="1"/>
        </p:nvSpPr>
        <p:spPr bwMode="auto">
          <a:xfrm>
            <a:off x="979567" y="35458347"/>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33C3974B-FF95-E09B-47E8-9CC46F6DA733}"/>
              </a:ext>
            </a:extLst>
          </p:cNvPr>
          <p:cNvGrpSpPr/>
          <p:nvPr userDrawn="1"/>
        </p:nvGrpSpPr>
        <p:grpSpPr>
          <a:xfrm>
            <a:off x="-3" y="2"/>
            <a:ext cx="25146003" cy="4134675"/>
            <a:chOff x="1" y="-4527"/>
            <a:chExt cx="43891200" cy="4708346"/>
          </a:xfrm>
        </p:grpSpPr>
        <p:sp>
          <p:nvSpPr>
            <p:cNvPr id="7" name="Snip and Round Single Corner Rectangle 6">
              <a:extLst>
                <a:ext uri="{FF2B5EF4-FFF2-40B4-BE49-F238E27FC236}">
                  <a16:creationId xmlns:a16="http://schemas.microsoft.com/office/drawing/2014/main" id="{23E97714-DE99-EEC3-9609-1D05193B8F49}"/>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8" name="Rectangle 5">
              <a:extLst>
                <a:ext uri="{FF2B5EF4-FFF2-40B4-BE49-F238E27FC236}">
                  <a16:creationId xmlns:a16="http://schemas.microsoft.com/office/drawing/2014/main" id="{FEC3D710-E6F1-7026-AD40-8B2F61470410}"/>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9" name="Rectangle 5">
              <a:extLst>
                <a:ext uri="{FF2B5EF4-FFF2-40B4-BE49-F238E27FC236}">
                  <a16:creationId xmlns:a16="http://schemas.microsoft.com/office/drawing/2014/main" id="{90B2E773-9A4E-68D9-702D-A38D572AA9B8}"/>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14566" rtl="0" eaLnBrk="1" latinLnBrk="0" hangingPunct="1">
        <a:spcBef>
          <a:spcPct val="0"/>
        </a:spcBef>
        <a:buNone/>
        <a:defRPr sz="5042" kern="1200">
          <a:solidFill>
            <a:schemeClr val="bg1"/>
          </a:solidFill>
          <a:latin typeface="Trebuchet MS" pitchFamily="34" charset="0"/>
          <a:ea typeface="+mj-ea"/>
          <a:cs typeface="+mj-cs"/>
        </a:defRPr>
      </a:lvl1pPr>
    </p:titleStyle>
    <p:bodyStyle>
      <a:lvl1pPr marL="942963" indent="-942963" algn="l" defTabSz="2514566" rtl="0" eaLnBrk="1" latinLnBrk="0" hangingPunct="1">
        <a:spcBef>
          <a:spcPct val="20000"/>
        </a:spcBef>
        <a:buFont typeface="Arial" pitchFamily="34" charset="0"/>
        <a:buChar char="•"/>
        <a:defRPr sz="8823" kern="1200">
          <a:solidFill>
            <a:schemeClr val="tx1"/>
          </a:solidFill>
          <a:latin typeface="+mn-lt"/>
          <a:ea typeface="+mn-ea"/>
          <a:cs typeface="+mn-cs"/>
        </a:defRPr>
      </a:lvl1pPr>
      <a:lvl2pPr marL="2043085" indent="-785802" algn="l" defTabSz="2514566" rtl="0" eaLnBrk="1" latinLnBrk="0" hangingPunct="1">
        <a:spcBef>
          <a:spcPct val="20000"/>
        </a:spcBef>
        <a:buFont typeface="Arial" pitchFamily="34" charset="0"/>
        <a:buChar char="–"/>
        <a:defRPr sz="7735" kern="1200">
          <a:solidFill>
            <a:schemeClr val="tx1"/>
          </a:solidFill>
          <a:latin typeface="+mn-lt"/>
          <a:ea typeface="+mn-ea"/>
          <a:cs typeface="+mn-cs"/>
        </a:defRPr>
      </a:lvl2pPr>
      <a:lvl3pPr marL="3143208" indent="-628642" algn="l" defTabSz="2514566" rtl="0" eaLnBrk="1" latinLnBrk="0" hangingPunct="1">
        <a:spcBef>
          <a:spcPct val="20000"/>
        </a:spcBef>
        <a:buFont typeface="Arial" pitchFamily="34" charset="0"/>
        <a:buChar char="•"/>
        <a:defRPr sz="6646" kern="1200">
          <a:solidFill>
            <a:schemeClr val="tx1"/>
          </a:solidFill>
          <a:latin typeface="+mn-lt"/>
          <a:ea typeface="+mn-ea"/>
          <a:cs typeface="+mn-cs"/>
        </a:defRPr>
      </a:lvl3pPr>
      <a:lvl4pPr marL="4400491"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5777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915056"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72338"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29622"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86904" indent="-628642" algn="l" defTabSz="2514566"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14566" rtl="0" eaLnBrk="1" latinLnBrk="0" hangingPunct="1">
        <a:defRPr sz="4927" kern="1200">
          <a:solidFill>
            <a:schemeClr val="tx1"/>
          </a:solidFill>
          <a:latin typeface="+mn-lt"/>
          <a:ea typeface="+mn-ea"/>
          <a:cs typeface="+mn-cs"/>
        </a:defRPr>
      </a:lvl1pPr>
      <a:lvl2pPr marL="1257283" algn="l" defTabSz="2514566" rtl="0" eaLnBrk="1" latinLnBrk="0" hangingPunct="1">
        <a:defRPr sz="4927" kern="1200">
          <a:solidFill>
            <a:schemeClr val="tx1"/>
          </a:solidFill>
          <a:latin typeface="+mn-lt"/>
          <a:ea typeface="+mn-ea"/>
          <a:cs typeface="+mn-cs"/>
        </a:defRPr>
      </a:lvl2pPr>
      <a:lvl3pPr marL="2514566" algn="l" defTabSz="2514566" rtl="0" eaLnBrk="1" latinLnBrk="0" hangingPunct="1">
        <a:defRPr sz="4927" kern="1200">
          <a:solidFill>
            <a:schemeClr val="tx1"/>
          </a:solidFill>
          <a:latin typeface="+mn-lt"/>
          <a:ea typeface="+mn-ea"/>
          <a:cs typeface="+mn-cs"/>
        </a:defRPr>
      </a:lvl3pPr>
      <a:lvl4pPr marL="3771848" algn="l" defTabSz="2514566" rtl="0" eaLnBrk="1" latinLnBrk="0" hangingPunct="1">
        <a:defRPr sz="4927" kern="1200">
          <a:solidFill>
            <a:schemeClr val="tx1"/>
          </a:solidFill>
          <a:latin typeface="+mn-lt"/>
          <a:ea typeface="+mn-ea"/>
          <a:cs typeface="+mn-cs"/>
        </a:defRPr>
      </a:lvl4pPr>
      <a:lvl5pPr marL="5029132" algn="l" defTabSz="2514566" rtl="0" eaLnBrk="1" latinLnBrk="0" hangingPunct="1">
        <a:defRPr sz="4927" kern="1200">
          <a:solidFill>
            <a:schemeClr val="tx1"/>
          </a:solidFill>
          <a:latin typeface="+mn-lt"/>
          <a:ea typeface="+mn-ea"/>
          <a:cs typeface="+mn-cs"/>
        </a:defRPr>
      </a:lvl5pPr>
      <a:lvl6pPr marL="6286415" algn="l" defTabSz="2514566" rtl="0" eaLnBrk="1" latinLnBrk="0" hangingPunct="1">
        <a:defRPr sz="4927" kern="1200">
          <a:solidFill>
            <a:schemeClr val="tx1"/>
          </a:solidFill>
          <a:latin typeface="+mn-lt"/>
          <a:ea typeface="+mn-ea"/>
          <a:cs typeface="+mn-cs"/>
        </a:defRPr>
      </a:lvl6pPr>
      <a:lvl7pPr marL="7543698" algn="l" defTabSz="2514566" rtl="0" eaLnBrk="1" latinLnBrk="0" hangingPunct="1">
        <a:defRPr sz="4927" kern="1200">
          <a:solidFill>
            <a:schemeClr val="tx1"/>
          </a:solidFill>
          <a:latin typeface="+mn-lt"/>
          <a:ea typeface="+mn-ea"/>
          <a:cs typeface="+mn-cs"/>
        </a:defRPr>
      </a:lvl7pPr>
      <a:lvl8pPr marL="8800980" algn="l" defTabSz="2514566" rtl="0" eaLnBrk="1" latinLnBrk="0" hangingPunct="1">
        <a:defRPr sz="4927" kern="1200">
          <a:solidFill>
            <a:schemeClr val="tx1"/>
          </a:solidFill>
          <a:latin typeface="+mn-lt"/>
          <a:ea typeface="+mn-ea"/>
          <a:cs typeface="+mn-cs"/>
        </a:defRPr>
      </a:lvl8pPr>
      <a:lvl9pPr marL="10058263" algn="l" defTabSz="2514566" rtl="0" eaLnBrk="1" latinLnBrk="0" hangingPunct="1">
        <a:defRPr sz="492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8" userDrawn="1">
          <p15:clr>
            <a:srgbClr val="F26B43"/>
          </p15:clr>
        </p15:guide>
        <p15:guide id="2" userDrawn="1">
          <p15:clr>
            <a:srgbClr val="F26B43"/>
          </p15:clr>
        </p15:guide>
        <p15:guide id="3" pos="15840" userDrawn="1">
          <p15:clr>
            <a:srgbClr val="F26B43"/>
          </p15:clr>
        </p15:guide>
        <p15:guide id="4" orient="horz" pos="220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10F90-680F-332E-F044-EE3A8F0E43D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70FC403-A8C3-D22D-2FDE-65884ED21A9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62DC22E-1966-5139-9CC1-1C1EFDA2FD8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AF51F3D-2B17-4F25-D30C-1636E96A1A9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B0C91FA-7F30-5424-C2B0-9BDD8CD0C8A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708AB5C-3583-2608-1241-2D60E2C206EE}"/>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E3EFDBB-BFE6-0FD7-6BE4-F56383B8BA9D}"/>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D5EBAF4-8F1F-CC65-7841-54CD131AF18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0C7594B-3398-B7AA-B9AF-9E64BEDC7D4A}"/>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6565F1E-2C99-0B96-2D29-50FA698C201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31B8EA1-4F38-F7A5-5182-310B5748C66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9901839E-AD41-AE86-728B-FE330DBB217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AFEE58C4-708A-9180-4964-361E5AB9757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8706596-8BAD-B969-52CE-25F858823E48}"/>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5D1887A-4613-7B22-9CF6-53B267283BA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F1DE23F-E5A2-E8BB-EE0E-A7252F96B53A}"/>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EDE83763-72FB-566F-90AF-631B2DBC8FF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657935883"/>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2025-01-31T01:11:27Z</dcterms:modified>
  <cp:category>Research poster templates</cp:category>
</cp:coreProperties>
</file>