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61" r:id="rId2"/>
    <p:sldMasterId id="2147483659" r:id="rId3"/>
  </p:sldMasterIdLst>
  <p:notesMasterIdLst>
    <p:notesMasterId r:id="rId5"/>
  </p:notesMasterIdLst>
  <p:handoutMasterIdLst>
    <p:handoutMasterId r:id="rId6"/>
  </p:handoutMasterIdLst>
  <p:sldIdLst>
    <p:sldId id="265" r:id="rId4"/>
  </p:sldIdLst>
  <p:sldSz cx="32735838" cy="43891200"/>
  <p:notesSz cx="6858000" cy="9144000"/>
  <p:defaultTextStyle>
    <a:defPPr>
      <a:defRPr lang="en-US"/>
    </a:defPPr>
    <a:lvl1pPr marL="0" algn="l" defTabSz="5253342" rtl="0" eaLnBrk="1" latinLnBrk="0" hangingPunct="1">
      <a:defRPr sz="10294" kern="1200">
        <a:solidFill>
          <a:schemeClr val="tx1"/>
        </a:solidFill>
        <a:latin typeface="+mn-lt"/>
        <a:ea typeface="+mn-ea"/>
        <a:cs typeface="+mn-cs"/>
      </a:defRPr>
    </a:lvl1pPr>
    <a:lvl2pPr marL="2626673" algn="l" defTabSz="5253342" rtl="0" eaLnBrk="1" latinLnBrk="0" hangingPunct="1">
      <a:defRPr sz="10294" kern="1200">
        <a:solidFill>
          <a:schemeClr val="tx1"/>
        </a:solidFill>
        <a:latin typeface="+mn-lt"/>
        <a:ea typeface="+mn-ea"/>
        <a:cs typeface="+mn-cs"/>
      </a:defRPr>
    </a:lvl2pPr>
    <a:lvl3pPr marL="5253342" algn="l" defTabSz="5253342" rtl="0" eaLnBrk="1" latinLnBrk="0" hangingPunct="1">
      <a:defRPr sz="10294" kern="1200">
        <a:solidFill>
          <a:schemeClr val="tx1"/>
        </a:solidFill>
        <a:latin typeface="+mn-lt"/>
        <a:ea typeface="+mn-ea"/>
        <a:cs typeface="+mn-cs"/>
      </a:defRPr>
    </a:lvl3pPr>
    <a:lvl4pPr marL="7880015" algn="l" defTabSz="5253342" rtl="0" eaLnBrk="1" latinLnBrk="0" hangingPunct="1">
      <a:defRPr sz="10294" kern="1200">
        <a:solidFill>
          <a:schemeClr val="tx1"/>
        </a:solidFill>
        <a:latin typeface="+mn-lt"/>
        <a:ea typeface="+mn-ea"/>
        <a:cs typeface="+mn-cs"/>
      </a:defRPr>
    </a:lvl4pPr>
    <a:lvl5pPr marL="10506687" algn="l" defTabSz="5253342" rtl="0" eaLnBrk="1" latinLnBrk="0" hangingPunct="1">
      <a:defRPr sz="10294" kern="1200">
        <a:solidFill>
          <a:schemeClr val="tx1"/>
        </a:solidFill>
        <a:latin typeface="+mn-lt"/>
        <a:ea typeface="+mn-ea"/>
        <a:cs typeface="+mn-cs"/>
      </a:defRPr>
    </a:lvl5pPr>
    <a:lvl6pPr marL="13133359" algn="l" defTabSz="5253342" rtl="0" eaLnBrk="1" latinLnBrk="0" hangingPunct="1">
      <a:defRPr sz="10294" kern="1200">
        <a:solidFill>
          <a:schemeClr val="tx1"/>
        </a:solidFill>
        <a:latin typeface="+mn-lt"/>
        <a:ea typeface="+mn-ea"/>
        <a:cs typeface="+mn-cs"/>
      </a:defRPr>
    </a:lvl6pPr>
    <a:lvl7pPr marL="15760032" algn="l" defTabSz="5253342" rtl="0" eaLnBrk="1" latinLnBrk="0" hangingPunct="1">
      <a:defRPr sz="10294" kern="1200">
        <a:solidFill>
          <a:schemeClr val="tx1"/>
        </a:solidFill>
        <a:latin typeface="+mn-lt"/>
        <a:ea typeface="+mn-ea"/>
        <a:cs typeface="+mn-cs"/>
      </a:defRPr>
    </a:lvl7pPr>
    <a:lvl8pPr marL="18386701" algn="l" defTabSz="5253342" rtl="0" eaLnBrk="1" latinLnBrk="0" hangingPunct="1">
      <a:defRPr sz="10294" kern="1200">
        <a:solidFill>
          <a:schemeClr val="tx1"/>
        </a:solidFill>
        <a:latin typeface="+mn-lt"/>
        <a:ea typeface="+mn-ea"/>
        <a:cs typeface="+mn-cs"/>
      </a:defRPr>
    </a:lvl8pPr>
    <a:lvl9pPr marL="21013374" algn="l" defTabSz="5253342" rtl="0" eaLnBrk="1" latinLnBrk="0" hangingPunct="1">
      <a:defRPr sz="1029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10" userDrawn="1">
          <p15:clr>
            <a:srgbClr val="A4A3A4"/>
          </p15:clr>
        </p15:guide>
        <p15:guide id="2" orient="horz" pos="384" userDrawn="1">
          <p15:clr>
            <a:srgbClr val="A4A3A4"/>
          </p15:clr>
        </p15:guide>
        <p15:guide id="3" orient="horz" pos="26880" userDrawn="1">
          <p15:clr>
            <a:srgbClr val="A4A3A4"/>
          </p15:clr>
        </p15:guide>
        <p15:guide id="4" orient="horz" userDrawn="1">
          <p15:clr>
            <a:srgbClr val="A4A3A4"/>
          </p15:clr>
        </p15:guide>
        <p15:guide id="5" pos="197" userDrawn="1">
          <p15:clr>
            <a:srgbClr val="A4A3A4"/>
          </p15:clr>
        </p15:guide>
        <p15:guide id="6" pos="2042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912A37-A5C9-5966-99E5-D2BA201C8AFD}" name="Station 5" initials="S5" userId="9c56d5c463b2253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CFCFCF"/>
    <a:srgbClr val="F03987"/>
    <a:srgbClr val="225EAC"/>
    <a:srgbClr val="FBF9F9"/>
    <a:srgbClr val="EF312F"/>
    <a:srgbClr val="FC6433"/>
    <a:srgbClr val="EB602E"/>
    <a:srgbClr val="EB5D38"/>
    <a:srgbClr val="ED8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192" autoAdjust="0"/>
    <p:restoredTop sz="96318" autoAdjust="0"/>
  </p:normalViewPr>
  <p:slideViewPr>
    <p:cSldViewPr snapToGrid="0" snapToObjects="1" showGuides="1">
      <p:cViewPr varScale="1">
        <p:scale>
          <a:sx n="26" d="100"/>
          <a:sy n="26" d="100"/>
        </p:scale>
        <p:origin x="4920" y="680"/>
      </p:cViewPr>
      <p:guideLst>
        <p:guide orient="horz" pos="3110"/>
        <p:guide orient="horz" pos="384"/>
        <p:guide orient="horz" pos="26880"/>
        <p:guide orient="horz"/>
        <p:guide pos="197"/>
        <p:guide pos="2042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147" d="100"/>
          <a:sy n="147" d="100"/>
        </p:scale>
        <p:origin x="6296"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12" Type="http://schemas.microsoft.com/office/2018/10/relationships/authors" Targe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1/31/25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1/31/25</a:t>
            </a:fld>
            <a:endParaRPr lang="en-US" dirty="0"/>
          </a:p>
        </p:txBody>
      </p:sp>
      <p:sp>
        <p:nvSpPr>
          <p:cNvPr id="4" name="Slide Image Placeholder 3"/>
          <p:cNvSpPr>
            <a:spLocks noGrp="1" noRot="1" noChangeAspect="1"/>
          </p:cNvSpPr>
          <p:nvPr>
            <p:ph type="sldImg" idx="2"/>
          </p:nvPr>
        </p:nvSpPr>
        <p:spPr>
          <a:xfrm>
            <a:off x="2151063" y="685800"/>
            <a:ext cx="255587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5253342" rtl="0" eaLnBrk="1" latinLnBrk="0" hangingPunct="1">
      <a:defRPr sz="6942" kern="1200">
        <a:solidFill>
          <a:schemeClr val="tx1"/>
        </a:solidFill>
        <a:latin typeface="+mn-lt"/>
        <a:ea typeface="+mn-ea"/>
        <a:cs typeface="+mn-cs"/>
      </a:defRPr>
    </a:lvl1pPr>
    <a:lvl2pPr marL="2626673" algn="l" defTabSz="5253342" rtl="0" eaLnBrk="1" latinLnBrk="0" hangingPunct="1">
      <a:defRPr sz="6942" kern="1200">
        <a:solidFill>
          <a:schemeClr val="tx1"/>
        </a:solidFill>
        <a:latin typeface="+mn-lt"/>
        <a:ea typeface="+mn-ea"/>
        <a:cs typeface="+mn-cs"/>
      </a:defRPr>
    </a:lvl2pPr>
    <a:lvl3pPr marL="5253342" algn="l" defTabSz="5253342" rtl="0" eaLnBrk="1" latinLnBrk="0" hangingPunct="1">
      <a:defRPr sz="6942" kern="1200">
        <a:solidFill>
          <a:schemeClr val="tx1"/>
        </a:solidFill>
        <a:latin typeface="+mn-lt"/>
        <a:ea typeface="+mn-ea"/>
        <a:cs typeface="+mn-cs"/>
      </a:defRPr>
    </a:lvl3pPr>
    <a:lvl4pPr marL="7880015" algn="l" defTabSz="5253342" rtl="0" eaLnBrk="1" latinLnBrk="0" hangingPunct="1">
      <a:defRPr sz="6942" kern="1200">
        <a:solidFill>
          <a:schemeClr val="tx1"/>
        </a:solidFill>
        <a:latin typeface="+mn-lt"/>
        <a:ea typeface="+mn-ea"/>
        <a:cs typeface="+mn-cs"/>
      </a:defRPr>
    </a:lvl4pPr>
    <a:lvl5pPr marL="10506687" algn="l" defTabSz="5253342" rtl="0" eaLnBrk="1" latinLnBrk="0" hangingPunct="1">
      <a:defRPr sz="6942" kern="1200">
        <a:solidFill>
          <a:schemeClr val="tx1"/>
        </a:solidFill>
        <a:latin typeface="+mn-lt"/>
        <a:ea typeface="+mn-ea"/>
        <a:cs typeface="+mn-cs"/>
      </a:defRPr>
    </a:lvl5pPr>
    <a:lvl6pPr marL="13133359" algn="l" defTabSz="5253342" rtl="0" eaLnBrk="1" latinLnBrk="0" hangingPunct="1">
      <a:defRPr sz="6942" kern="1200">
        <a:solidFill>
          <a:schemeClr val="tx1"/>
        </a:solidFill>
        <a:latin typeface="+mn-lt"/>
        <a:ea typeface="+mn-ea"/>
        <a:cs typeface="+mn-cs"/>
      </a:defRPr>
    </a:lvl6pPr>
    <a:lvl7pPr marL="15760032" algn="l" defTabSz="5253342" rtl="0" eaLnBrk="1" latinLnBrk="0" hangingPunct="1">
      <a:defRPr sz="6942" kern="1200">
        <a:solidFill>
          <a:schemeClr val="tx1"/>
        </a:solidFill>
        <a:latin typeface="+mn-lt"/>
        <a:ea typeface="+mn-ea"/>
        <a:cs typeface="+mn-cs"/>
      </a:defRPr>
    </a:lvl7pPr>
    <a:lvl8pPr marL="18386701" algn="l" defTabSz="5253342" rtl="0" eaLnBrk="1" latinLnBrk="0" hangingPunct="1">
      <a:defRPr sz="6942" kern="1200">
        <a:solidFill>
          <a:schemeClr val="tx1"/>
        </a:solidFill>
        <a:latin typeface="+mn-lt"/>
        <a:ea typeface="+mn-ea"/>
        <a:cs typeface="+mn-cs"/>
      </a:defRPr>
    </a:lvl8pPr>
    <a:lvl9pPr marL="21013374" algn="l" defTabSz="5253342" rtl="0" eaLnBrk="1" latinLnBrk="0" hangingPunct="1">
      <a:defRPr sz="6942"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87894" y="6886961"/>
            <a:ext cx="10374011" cy="771279"/>
          </a:xfrm>
          <a:prstGeom prst="rect">
            <a:avLst/>
          </a:prstGeom>
        </p:spPr>
        <p:txBody>
          <a:bodyPr wrap="square" lIns="228589" tIns="228589" rIns="228589" bIns="228589">
            <a:spAutoFit/>
          </a:bodyPr>
          <a:lstStyle>
            <a:lvl1pPr marL="0" indent="0">
              <a:buNone/>
              <a:defRPr sz="2012">
                <a:solidFill>
                  <a:schemeClr val="accent5">
                    <a:lumMod val="50000"/>
                  </a:schemeClr>
                </a:solidFill>
                <a:latin typeface="Century Gothic" panose="020B0502020202020204" pitchFamily="34" charset="0"/>
                <a:cs typeface="Times New Roman" pitchFamily="18" charset="0"/>
              </a:defRPr>
            </a:lvl1pPr>
            <a:lvl2pPr marL="1037887" indent="-399187">
              <a:defRPr sz="1747">
                <a:latin typeface="Trebuchet MS" pitchFamily="34" charset="0"/>
              </a:defRPr>
            </a:lvl2pPr>
            <a:lvl3pPr marL="1437075" indent="-399187">
              <a:defRPr sz="1747">
                <a:latin typeface="Trebuchet MS" pitchFamily="34" charset="0"/>
              </a:defRPr>
            </a:lvl3pPr>
            <a:lvl4pPr marL="1876181" indent="-439107">
              <a:defRPr sz="1747">
                <a:latin typeface="Trebuchet MS" pitchFamily="34" charset="0"/>
              </a:defRPr>
            </a:lvl4pPr>
            <a:lvl5pPr marL="2195530" indent="-319350">
              <a:defRPr sz="1747">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90683" y="6096861"/>
            <a:ext cx="10370232" cy="597400"/>
          </a:xfrm>
          <a:prstGeom prst="rect">
            <a:avLst/>
          </a:prstGeom>
          <a:noFill/>
        </p:spPr>
        <p:txBody>
          <a:bodyPr wrap="square" lIns="91436" tIns="91436" rIns="91436" bIns="91436" anchor="t" anchorCtr="0">
            <a:spAutoFit/>
          </a:bodyPr>
          <a:lstStyle>
            <a:lvl1pPr marL="0" indent="0" algn="l">
              <a:buNone/>
              <a:defRPr sz="2682"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40997" y="18950020"/>
            <a:ext cx="10394854" cy="597400"/>
          </a:xfrm>
          <a:prstGeom prst="rect">
            <a:avLst/>
          </a:prstGeom>
          <a:noFill/>
        </p:spPr>
        <p:txBody>
          <a:bodyPr wrap="square" lIns="91436" tIns="91436" rIns="91436" bIns="91436" anchor="t" anchorCtr="0">
            <a:spAutoFit/>
          </a:bodyPr>
          <a:lstStyle>
            <a:lvl1pPr marL="0" indent="0" algn="l">
              <a:buNone/>
              <a:defRPr sz="2682"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1322087" y="6884906"/>
            <a:ext cx="10201533" cy="771279"/>
          </a:xfrm>
          <a:prstGeom prst="rect">
            <a:avLst/>
          </a:prstGeom>
        </p:spPr>
        <p:txBody>
          <a:bodyPr wrap="square" lIns="228589" tIns="228589" rIns="228589" bIns="228589">
            <a:spAutoFit/>
          </a:bodyPr>
          <a:lstStyle>
            <a:lvl1pPr marL="0" indent="0">
              <a:buNone/>
              <a:defRPr sz="2012">
                <a:solidFill>
                  <a:schemeClr val="accent5">
                    <a:lumMod val="50000"/>
                  </a:schemeClr>
                </a:solidFill>
                <a:latin typeface="Century Gothic" panose="020B0502020202020204" pitchFamily="34" charset="0"/>
                <a:cs typeface="Times New Roman" pitchFamily="18" charset="0"/>
              </a:defRPr>
            </a:lvl1pPr>
            <a:lvl2pPr marL="1037887" indent="-399187">
              <a:defRPr sz="1747">
                <a:latin typeface="Trebuchet MS" pitchFamily="34" charset="0"/>
              </a:defRPr>
            </a:lvl2pPr>
            <a:lvl3pPr marL="1437075" indent="-399187">
              <a:defRPr sz="1747">
                <a:latin typeface="Trebuchet MS" pitchFamily="34" charset="0"/>
              </a:defRPr>
            </a:lvl3pPr>
            <a:lvl4pPr marL="1876181" indent="-439107">
              <a:defRPr sz="1747">
                <a:latin typeface="Trebuchet MS" pitchFamily="34" charset="0"/>
              </a:defRPr>
            </a:lvl4pPr>
            <a:lvl5pPr marL="2195530" indent="-319350">
              <a:defRPr sz="1747">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315868" y="6104346"/>
            <a:ext cx="10201532" cy="597400"/>
          </a:xfrm>
          <a:prstGeom prst="rect">
            <a:avLst/>
          </a:prstGeom>
          <a:noFill/>
        </p:spPr>
        <p:txBody>
          <a:bodyPr wrap="square" lIns="91436" tIns="91436" rIns="91436" bIns="91436" anchor="t" anchorCtr="0">
            <a:spAutoFit/>
          </a:bodyPr>
          <a:lstStyle>
            <a:lvl1pPr marL="0" indent="0" algn="l">
              <a:buNone/>
              <a:defRPr sz="2682"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1276648" y="23995368"/>
            <a:ext cx="10199412" cy="771279"/>
          </a:xfrm>
          <a:prstGeom prst="rect">
            <a:avLst/>
          </a:prstGeom>
        </p:spPr>
        <p:txBody>
          <a:bodyPr wrap="square" lIns="228589" tIns="228589" rIns="228589" bIns="228589">
            <a:spAutoFit/>
          </a:bodyPr>
          <a:lstStyle>
            <a:lvl1pPr marL="0" indent="0">
              <a:buNone/>
              <a:defRPr sz="2012">
                <a:solidFill>
                  <a:schemeClr val="accent5">
                    <a:lumMod val="50000"/>
                  </a:schemeClr>
                </a:solidFill>
                <a:latin typeface="Century Gothic" panose="020B0502020202020204" pitchFamily="34" charset="0"/>
                <a:cs typeface="Times New Roman" pitchFamily="18" charset="0"/>
              </a:defRPr>
            </a:lvl1pPr>
            <a:lvl2pPr marL="1037887" indent="-399187">
              <a:defRPr sz="1747">
                <a:latin typeface="Trebuchet MS" pitchFamily="34" charset="0"/>
              </a:defRPr>
            </a:lvl2pPr>
            <a:lvl3pPr marL="1437075" indent="-399187">
              <a:defRPr sz="1747">
                <a:latin typeface="Trebuchet MS" pitchFamily="34" charset="0"/>
              </a:defRPr>
            </a:lvl3pPr>
            <a:lvl4pPr marL="1876181" indent="-439107">
              <a:defRPr sz="1747">
                <a:latin typeface="Trebuchet MS" pitchFamily="34" charset="0"/>
              </a:defRPr>
            </a:lvl4pPr>
            <a:lvl5pPr marL="2195530" indent="-319350">
              <a:defRPr sz="1747">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275142" y="23208116"/>
            <a:ext cx="10207752" cy="597400"/>
          </a:xfrm>
          <a:prstGeom prst="rect">
            <a:avLst/>
          </a:prstGeom>
          <a:noFill/>
        </p:spPr>
        <p:txBody>
          <a:bodyPr wrap="square" lIns="91436" tIns="91436" rIns="91436" bIns="91436" anchor="t" anchorCtr="0">
            <a:spAutoFit/>
          </a:bodyPr>
          <a:lstStyle>
            <a:lvl1pPr marL="0" indent="0" algn="l">
              <a:buNone/>
              <a:defRPr sz="2682"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2032870" y="6104347"/>
            <a:ext cx="10415139" cy="597400"/>
          </a:xfrm>
          <a:prstGeom prst="rect">
            <a:avLst/>
          </a:prstGeom>
          <a:noFill/>
        </p:spPr>
        <p:txBody>
          <a:bodyPr wrap="square" lIns="91436" tIns="91436" rIns="91436" bIns="91436" anchor="t" anchorCtr="0">
            <a:spAutoFit/>
          </a:bodyPr>
          <a:lstStyle>
            <a:lvl1pPr marL="0" indent="0" algn="l">
              <a:buNone/>
              <a:defRPr sz="2682"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024402" y="6834052"/>
            <a:ext cx="10423607" cy="771279"/>
          </a:xfrm>
          <a:prstGeom prst="rect">
            <a:avLst/>
          </a:prstGeom>
        </p:spPr>
        <p:txBody>
          <a:bodyPr wrap="square" lIns="228589" tIns="228589" rIns="228589" bIns="228589">
            <a:spAutoFit/>
          </a:bodyPr>
          <a:lstStyle>
            <a:lvl1pPr marL="0" indent="0">
              <a:buNone/>
              <a:defRPr sz="2012">
                <a:solidFill>
                  <a:schemeClr val="accent5">
                    <a:lumMod val="50000"/>
                  </a:schemeClr>
                </a:solidFill>
                <a:latin typeface="Century Gothic" panose="020B0502020202020204" pitchFamily="34" charset="0"/>
                <a:cs typeface="Times New Roman" pitchFamily="18" charset="0"/>
              </a:defRPr>
            </a:lvl1pPr>
            <a:lvl2pPr marL="1037887" indent="-399187">
              <a:defRPr sz="1747">
                <a:latin typeface="Trebuchet MS" pitchFamily="34" charset="0"/>
              </a:defRPr>
            </a:lvl2pPr>
            <a:lvl3pPr marL="1437075" indent="-399187">
              <a:defRPr sz="1747">
                <a:latin typeface="Trebuchet MS" pitchFamily="34" charset="0"/>
              </a:defRPr>
            </a:lvl3pPr>
            <a:lvl4pPr marL="1876181" indent="-439107">
              <a:defRPr sz="1747">
                <a:latin typeface="Trebuchet MS" pitchFamily="34" charset="0"/>
              </a:defRPr>
            </a:lvl4pPr>
            <a:lvl5pPr marL="2195530" indent="-319350">
              <a:defRPr sz="1747">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04585" y="26258432"/>
            <a:ext cx="10406669" cy="597400"/>
          </a:xfrm>
          <a:prstGeom prst="rect">
            <a:avLst/>
          </a:prstGeom>
          <a:noFill/>
        </p:spPr>
        <p:txBody>
          <a:bodyPr wrap="square" lIns="91436" tIns="91436" rIns="91436" bIns="91436" anchor="t" anchorCtr="0">
            <a:spAutoFit/>
          </a:bodyPr>
          <a:lstStyle>
            <a:lvl1pPr marL="0" indent="0" algn="l">
              <a:buNone/>
              <a:defRPr sz="2682"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2004365" y="27079258"/>
            <a:ext cx="10398201" cy="771279"/>
          </a:xfrm>
          <a:prstGeom prst="rect">
            <a:avLst/>
          </a:prstGeom>
        </p:spPr>
        <p:txBody>
          <a:bodyPr wrap="square" lIns="228589" tIns="228589" rIns="228589" bIns="228589">
            <a:spAutoFit/>
          </a:bodyPr>
          <a:lstStyle>
            <a:lvl1pPr marL="0" indent="0">
              <a:buNone/>
              <a:defRPr sz="2012">
                <a:solidFill>
                  <a:schemeClr val="accent5">
                    <a:lumMod val="50000"/>
                  </a:schemeClr>
                </a:solidFill>
                <a:latin typeface="Century Gothic" panose="020B0502020202020204" pitchFamily="34" charset="0"/>
                <a:cs typeface="Times New Roman" pitchFamily="18" charset="0"/>
              </a:defRPr>
            </a:lvl1pPr>
            <a:lvl2pPr marL="1037887" indent="-399187">
              <a:defRPr sz="1747">
                <a:latin typeface="Trebuchet MS" pitchFamily="34" charset="0"/>
              </a:defRPr>
            </a:lvl2pPr>
            <a:lvl3pPr marL="1437075" indent="-399187">
              <a:defRPr sz="1747">
                <a:latin typeface="Trebuchet MS" pitchFamily="34" charset="0"/>
              </a:defRPr>
            </a:lvl3pPr>
            <a:lvl4pPr marL="1876181" indent="-439107">
              <a:defRPr sz="1747">
                <a:latin typeface="Trebuchet MS" pitchFamily="34" charset="0"/>
              </a:defRPr>
            </a:lvl4pPr>
            <a:lvl5pPr marL="2195530" indent="-319350">
              <a:defRPr sz="1747">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05720" y="37417832"/>
            <a:ext cx="10401561" cy="597400"/>
          </a:xfrm>
          <a:prstGeom prst="rect">
            <a:avLst/>
          </a:prstGeom>
          <a:noFill/>
        </p:spPr>
        <p:txBody>
          <a:bodyPr wrap="square" lIns="91436" tIns="91436" rIns="91436" bIns="91436" anchor="t" anchorCtr="0">
            <a:spAutoFit/>
          </a:bodyPr>
          <a:lstStyle>
            <a:lvl1pPr marL="0" indent="0" algn="l">
              <a:buNone/>
              <a:defRPr sz="2682"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004366" y="38280993"/>
            <a:ext cx="10406670" cy="771279"/>
          </a:xfrm>
          <a:prstGeom prst="rect">
            <a:avLst/>
          </a:prstGeom>
        </p:spPr>
        <p:txBody>
          <a:bodyPr wrap="square" lIns="228589" tIns="228589" rIns="228589" bIns="228589">
            <a:spAutoFit/>
          </a:bodyPr>
          <a:lstStyle>
            <a:lvl1pPr marL="0" indent="0">
              <a:buNone/>
              <a:defRPr sz="2012">
                <a:solidFill>
                  <a:schemeClr val="accent5">
                    <a:lumMod val="50000"/>
                  </a:schemeClr>
                </a:solidFill>
                <a:latin typeface="Century Gothic" panose="020B0502020202020204" pitchFamily="34" charset="0"/>
                <a:cs typeface="Times New Roman" pitchFamily="18" charset="0"/>
              </a:defRPr>
            </a:lvl1pPr>
            <a:lvl2pPr marL="1037887" indent="-399187">
              <a:defRPr sz="1747">
                <a:latin typeface="Trebuchet MS" pitchFamily="34" charset="0"/>
              </a:defRPr>
            </a:lvl2pPr>
            <a:lvl3pPr marL="1437075" indent="-399187">
              <a:defRPr sz="1747">
                <a:latin typeface="Trebuchet MS" pitchFamily="34" charset="0"/>
              </a:defRPr>
            </a:lvl3pPr>
            <a:lvl4pPr marL="1876181" indent="-439107">
              <a:defRPr sz="1747">
                <a:latin typeface="Trebuchet MS" pitchFamily="34" charset="0"/>
              </a:defRPr>
            </a:lvl4pPr>
            <a:lvl5pPr marL="2195530" indent="-319350">
              <a:defRPr sz="1747">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38530" y="19716243"/>
            <a:ext cx="10398199" cy="771279"/>
          </a:xfrm>
          <a:prstGeom prst="rect">
            <a:avLst/>
          </a:prstGeom>
        </p:spPr>
        <p:txBody>
          <a:bodyPr wrap="square" lIns="228589" tIns="228589" rIns="228589" bIns="228589">
            <a:spAutoFit/>
          </a:bodyPr>
          <a:lstStyle>
            <a:lvl1pPr marL="0" indent="0">
              <a:buNone/>
              <a:defRPr sz="2012">
                <a:solidFill>
                  <a:schemeClr val="accent5">
                    <a:lumMod val="50000"/>
                  </a:schemeClr>
                </a:solidFill>
                <a:latin typeface="Century Gothic" panose="020B0502020202020204" pitchFamily="34" charset="0"/>
                <a:cs typeface="Times New Roman" pitchFamily="18" charset="0"/>
              </a:defRPr>
            </a:lvl1pPr>
            <a:lvl2pPr marL="1037887" indent="-399187">
              <a:defRPr sz="1747">
                <a:latin typeface="Trebuchet MS" pitchFamily="34" charset="0"/>
              </a:defRPr>
            </a:lvl2pPr>
            <a:lvl3pPr marL="1437075" indent="-399187">
              <a:defRPr sz="1747">
                <a:latin typeface="Trebuchet MS" pitchFamily="34" charset="0"/>
              </a:defRPr>
            </a:lvl3pPr>
            <a:lvl4pPr marL="1876181" indent="-439107">
              <a:defRPr sz="1747">
                <a:latin typeface="Trebuchet MS" pitchFamily="34" charset="0"/>
              </a:defRPr>
            </a:lvl4pPr>
            <a:lvl5pPr marL="2195530" indent="-319350">
              <a:defRPr sz="1747">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4286843" y="3940246"/>
            <a:ext cx="24259581" cy="642612"/>
          </a:xfrm>
          <a:prstGeom prst="rect">
            <a:avLst/>
          </a:prstGeom>
        </p:spPr>
        <p:txBody>
          <a:bodyPr wrap="square">
            <a:spAutoFit/>
          </a:bodyPr>
          <a:lstStyle>
            <a:lvl1pPr marL="0" indent="0" algn="ctr">
              <a:buFontTx/>
              <a:buNone/>
              <a:defRPr sz="3576">
                <a:solidFill>
                  <a:schemeClr val="bg1"/>
                </a:solidFill>
                <a:latin typeface="Century Gothic" panose="020B0502020202020204" pitchFamily="34" charset="0"/>
              </a:defRPr>
            </a:lvl1pPr>
            <a:lvl2pPr>
              <a:buFontTx/>
              <a:buNone/>
              <a:defRPr sz="5029"/>
            </a:lvl2pPr>
            <a:lvl3pPr>
              <a:buFontTx/>
              <a:buNone/>
              <a:defRPr sz="5029"/>
            </a:lvl3pPr>
            <a:lvl4pPr>
              <a:buFontTx/>
              <a:buNone/>
              <a:defRPr sz="5029"/>
            </a:lvl4pPr>
            <a:lvl5pPr>
              <a:buFontTx/>
              <a:buNone/>
              <a:defRPr sz="5029"/>
            </a:lvl5pPr>
          </a:lstStyle>
          <a:p>
            <a:pPr lvl="0"/>
            <a:r>
              <a:rPr lang="en-US" dirty="0"/>
              <a:t>Click here to add affiliations</a:t>
            </a:r>
          </a:p>
        </p:txBody>
      </p:sp>
      <p:sp>
        <p:nvSpPr>
          <p:cNvPr id="78" name="Text Placeholder 76"/>
          <p:cNvSpPr>
            <a:spLocks noGrp="1"/>
          </p:cNvSpPr>
          <p:nvPr>
            <p:ph type="body" sz="quarter" idx="151" hasCustomPrompt="1"/>
          </p:nvPr>
        </p:nvSpPr>
        <p:spPr>
          <a:xfrm>
            <a:off x="4286843" y="2541494"/>
            <a:ext cx="24259581" cy="711413"/>
          </a:xfrm>
          <a:prstGeom prst="rect">
            <a:avLst/>
          </a:prstGeom>
        </p:spPr>
        <p:txBody>
          <a:bodyPr wrap="square" anchor="t" anchorCtr="0">
            <a:spAutoFit/>
          </a:bodyPr>
          <a:lstStyle>
            <a:lvl1pPr marL="0" indent="0" algn="ctr">
              <a:buFontTx/>
              <a:buNone/>
              <a:defRPr sz="4023">
                <a:solidFill>
                  <a:schemeClr val="bg1"/>
                </a:solidFill>
                <a:latin typeface="Century Gothic" panose="020B0502020202020204" pitchFamily="34" charset="0"/>
              </a:defRPr>
            </a:lvl1pPr>
            <a:lvl2pPr>
              <a:buFontTx/>
              <a:buNone/>
              <a:defRPr sz="5029"/>
            </a:lvl2pPr>
            <a:lvl3pPr>
              <a:buFontTx/>
              <a:buNone/>
              <a:defRPr sz="5029"/>
            </a:lvl3pPr>
            <a:lvl4pPr>
              <a:buFontTx/>
              <a:buNone/>
              <a:defRPr sz="5029"/>
            </a:lvl4pPr>
            <a:lvl5pPr>
              <a:buFontTx/>
              <a:buNone/>
              <a:defRPr sz="5029"/>
            </a:lvl5pPr>
          </a:lstStyle>
          <a:p>
            <a:pPr lvl="0"/>
            <a:r>
              <a:rPr lang="en-US" dirty="0"/>
              <a:t>Click here to add authors</a:t>
            </a:r>
          </a:p>
        </p:txBody>
      </p:sp>
      <p:sp>
        <p:nvSpPr>
          <p:cNvPr id="79" name="Text Placeholder 76"/>
          <p:cNvSpPr>
            <a:spLocks noGrp="1"/>
          </p:cNvSpPr>
          <p:nvPr>
            <p:ph type="body" sz="quarter" idx="153" hasCustomPrompt="1"/>
          </p:nvPr>
        </p:nvSpPr>
        <p:spPr>
          <a:xfrm>
            <a:off x="4286843" y="537141"/>
            <a:ext cx="24259581" cy="1021049"/>
          </a:xfrm>
          <a:prstGeom prst="rect">
            <a:avLst/>
          </a:prstGeom>
        </p:spPr>
        <p:txBody>
          <a:bodyPr wrap="square" anchor="t" anchorCtr="0">
            <a:spAutoFit/>
          </a:bodyPr>
          <a:lstStyle>
            <a:lvl1pPr marL="0" indent="0" algn="ctr">
              <a:buFontTx/>
              <a:buNone/>
              <a:defRPr sz="6035" b="1">
                <a:solidFill>
                  <a:schemeClr val="bg1"/>
                </a:solidFill>
                <a:latin typeface="Century Gothic" panose="020B0502020202020204" pitchFamily="34" charset="0"/>
              </a:defRPr>
            </a:lvl1pPr>
            <a:lvl2pPr>
              <a:buFontTx/>
              <a:buNone/>
              <a:defRPr sz="5029"/>
            </a:lvl2pPr>
            <a:lvl3pPr>
              <a:buFontTx/>
              <a:buNone/>
              <a:defRPr sz="5029"/>
            </a:lvl3pPr>
            <a:lvl4pPr>
              <a:buFontTx/>
              <a:buNone/>
              <a:defRPr sz="5029"/>
            </a:lvl4pPr>
            <a:lvl5pPr>
              <a:buFontTx/>
              <a:buNone/>
              <a:defRPr sz="5029"/>
            </a:lvl5pPr>
          </a:lstStyle>
          <a:p>
            <a:pPr lvl="0"/>
            <a:r>
              <a:rPr lang="en-US" dirty="0"/>
              <a:t>Click here to add title</a:t>
            </a:r>
          </a:p>
        </p:txBody>
      </p:sp>
    </p:spTree>
    <p:extLst>
      <p:ext uri="{BB962C8B-B14F-4D97-AF65-F5344CB8AC3E}">
        <p14:creationId xmlns:p14="http://schemas.microsoft.com/office/powerpoint/2010/main" val="2800888372"/>
      </p:ext>
    </p:extLst>
  </p:cSld>
  <p:clrMapOvr>
    <a:masterClrMapping/>
  </p:clrMapOvr>
  <p:extLst>
    <p:ext uri="{DCECCB84-F9BA-43D5-87BE-67443E8EF086}">
      <p15:sldGuideLst xmlns:p15="http://schemas.microsoft.com/office/powerpoint/2012/main">
        <p15:guide id="1" orient="horz" pos="3168" userDrawn="1">
          <p15:clr>
            <a:srgbClr val="FBAE40"/>
          </p15:clr>
        </p15:guide>
        <p15:guide id="2" pos="215" userDrawn="1">
          <p15:clr>
            <a:srgbClr val="FBAE40"/>
          </p15:clr>
        </p15:guide>
        <p15:guide id="6" pos="20406" userDrawn="1">
          <p15:clr>
            <a:srgbClr val="FBAE40"/>
          </p15:clr>
        </p15:guide>
        <p15:guide id="7" pos="13855" userDrawn="1">
          <p15:clr>
            <a:srgbClr val="FBAE40"/>
          </p15:clr>
        </p15:guide>
        <p15:guide id="8" pos="13533" userDrawn="1">
          <p15:clr>
            <a:srgbClr val="FBAE40"/>
          </p15:clr>
        </p15:guide>
        <p15:guide id="11" pos="6784" userDrawn="1">
          <p15:clr>
            <a:srgbClr val="FBAE40"/>
          </p15:clr>
        </p15:guide>
        <p15:guide id="12" pos="7107" userDrawn="1">
          <p15:clr>
            <a:srgbClr val="FBAE40"/>
          </p15:clr>
        </p15:guide>
        <p15:guide id="13" orient="horz" pos="2652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87894" y="6930503"/>
            <a:ext cx="15391780" cy="771279"/>
          </a:xfrm>
          <a:prstGeom prst="rect">
            <a:avLst/>
          </a:prstGeom>
        </p:spPr>
        <p:txBody>
          <a:bodyPr wrap="square" lIns="228589" tIns="228589" rIns="228589" bIns="228589">
            <a:spAutoFit/>
          </a:bodyPr>
          <a:lstStyle>
            <a:lvl1pPr marL="0" indent="0">
              <a:buNone/>
              <a:defRPr sz="2012">
                <a:solidFill>
                  <a:schemeClr val="accent5">
                    <a:lumMod val="50000"/>
                  </a:schemeClr>
                </a:solidFill>
                <a:latin typeface="Century Gothic" panose="020B0502020202020204" pitchFamily="34" charset="0"/>
                <a:cs typeface="Times New Roman" pitchFamily="18" charset="0"/>
              </a:defRPr>
            </a:lvl1pPr>
            <a:lvl2pPr marL="1037887" indent="-399187">
              <a:defRPr sz="1747">
                <a:latin typeface="Trebuchet MS" pitchFamily="34" charset="0"/>
              </a:defRPr>
            </a:lvl2pPr>
            <a:lvl3pPr marL="1437075" indent="-399187">
              <a:defRPr sz="1747">
                <a:latin typeface="Trebuchet MS" pitchFamily="34" charset="0"/>
              </a:defRPr>
            </a:lvl3pPr>
            <a:lvl4pPr marL="1876181" indent="-439107">
              <a:defRPr sz="1747">
                <a:latin typeface="Trebuchet MS" pitchFamily="34" charset="0"/>
              </a:defRPr>
            </a:lvl4pPr>
            <a:lvl5pPr marL="2195530" indent="-319350">
              <a:defRPr sz="1747">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90683" y="6140405"/>
            <a:ext cx="15386173" cy="597400"/>
          </a:xfrm>
          <a:prstGeom prst="rect">
            <a:avLst/>
          </a:prstGeom>
          <a:noFill/>
        </p:spPr>
        <p:txBody>
          <a:bodyPr wrap="square" lIns="91436" tIns="91436" rIns="91436" bIns="91436" anchor="t" anchorCtr="0">
            <a:spAutoFit/>
          </a:bodyPr>
          <a:lstStyle>
            <a:lvl1pPr marL="0" indent="0" algn="l">
              <a:buNone/>
              <a:defRPr sz="2682"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87893" y="13289482"/>
            <a:ext cx="15381221" cy="597400"/>
          </a:xfrm>
          <a:prstGeom prst="rect">
            <a:avLst/>
          </a:prstGeom>
          <a:noFill/>
        </p:spPr>
        <p:txBody>
          <a:bodyPr wrap="square" lIns="91436" tIns="91436" rIns="91436" bIns="91436" anchor="t" anchorCtr="0">
            <a:spAutoFit/>
          </a:bodyPr>
          <a:lstStyle>
            <a:lvl1pPr marL="0" indent="0" algn="l">
              <a:buNone/>
              <a:defRPr sz="2682"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347219" y="23390087"/>
            <a:ext cx="15334329" cy="771279"/>
          </a:xfrm>
          <a:prstGeom prst="rect">
            <a:avLst/>
          </a:prstGeom>
        </p:spPr>
        <p:txBody>
          <a:bodyPr wrap="square" lIns="228589" tIns="228589" rIns="228589" bIns="228589">
            <a:spAutoFit/>
          </a:bodyPr>
          <a:lstStyle>
            <a:lvl1pPr marL="0" indent="0">
              <a:buNone/>
              <a:defRPr sz="2012">
                <a:solidFill>
                  <a:schemeClr val="accent5">
                    <a:lumMod val="50000"/>
                  </a:schemeClr>
                </a:solidFill>
                <a:latin typeface="Century Gothic" panose="020B0502020202020204" pitchFamily="34" charset="0"/>
                <a:cs typeface="Times New Roman" pitchFamily="18" charset="0"/>
              </a:defRPr>
            </a:lvl1pPr>
            <a:lvl2pPr marL="1037887" indent="-399187">
              <a:defRPr sz="1747">
                <a:latin typeface="Trebuchet MS" pitchFamily="34" charset="0"/>
              </a:defRPr>
            </a:lvl2pPr>
            <a:lvl3pPr marL="1437075" indent="-399187">
              <a:defRPr sz="1747">
                <a:latin typeface="Trebuchet MS" pitchFamily="34" charset="0"/>
              </a:defRPr>
            </a:lvl3pPr>
            <a:lvl4pPr marL="1876181" indent="-439107">
              <a:defRPr sz="1747">
                <a:latin typeface="Trebuchet MS" pitchFamily="34" charset="0"/>
              </a:defRPr>
            </a:lvl4pPr>
            <a:lvl5pPr marL="2195530" indent="-319350">
              <a:defRPr sz="1747">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340999" y="22609526"/>
            <a:ext cx="15334327" cy="597400"/>
          </a:xfrm>
          <a:prstGeom prst="rect">
            <a:avLst/>
          </a:prstGeom>
          <a:noFill/>
        </p:spPr>
        <p:txBody>
          <a:bodyPr wrap="square" lIns="91436" tIns="91436" rIns="91436" bIns="91436" anchor="t" anchorCtr="0">
            <a:spAutoFit/>
          </a:bodyPr>
          <a:lstStyle>
            <a:lvl1pPr marL="0" indent="0" algn="l">
              <a:buNone/>
              <a:defRPr sz="2682"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6960488" y="6930504"/>
            <a:ext cx="15373601" cy="771279"/>
          </a:xfrm>
          <a:prstGeom prst="rect">
            <a:avLst/>
          </a:prstGeom>
        </p:spPr>
        <p:txBody>
          <a:bodyPr wrap="square" lIns="228589" tIns="228589" rIns="228589" bIns="228589">
            <a:spAutoFit/>
          </a:bodyPr>
          <a:lstStyle>
            <a:lvl1pPr marL="0" indent="0">
              <a:buNone/>
              <a:defRPr sz="2012">
                <a:solidFill>
                  <a:schemeClr val="accent5">
                    <a:lumMod val="50000"/>
                  </a:schemeClr>
                </a:solidFill>
                <a:latin typeface="Century Gothic" panose="020B0502020202020204" pitchFamily="34" charset="0"/>
                <a:cs typeface="Times New Roman" pitchFamily="18" charset="0"/>
              </a:defRPr>
            </a:lvl1pPr>
            <a:lvl2pPr marL="1037887" indent="-399187">
              <a:defRPr sz="1747">
                <a:latin typeface="Trebuchet MS" pitchFamily="34" charset="0"/>
              </a:defRPr>
            </a:lvl2pPr>
            <a:lvl3pPr marL="1437075" indent="-399187">
              <a:defRPr sz="1747">
                <a:latin typeface="Trebuchet MS" pitchFamily="34" charset="0"/>
              </a:defRPr>
            </a:lvl3pPr>
            <a:lvl4pPr marL="1876181" indent="-439107">
              <a:defRPr sz="1747">
                <a:latin typeface="Trebuchet MS" pitchFamily="34" charset="0"/>
              </a:defRPr>
            </a:lvl4pPr>
            <a:lvl5pPr marL="2195530" indent="-319350">
              <a:defRPr sz="1747">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6958984" y="6143251"/>
            <a:ext cx="15386173" cy="597400"/>
          </a:xfrm>
          <a:prstGeom prst="rect">
            <a:avLst/>
          </a:prstGeom>
          <a:noFill/>
        </p:spPr>
        <p:txBody>
          <a:bodyPr wrap="square" lIns="91436" tIns="91436" rIns="91436" bIns="91436" anchor="t" anchorCtr="0">
            <a:spAutoFit/>
          </a:bodyPr>
          <a:lstStyle>
            <a:lvl1pPr marL="0" indent="0" algn="l">
              <a:buNone/>
              <a:defRPr sz="2682"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16960417" y="22329629"/>
            <a:ext cx="15373673" cy="597400"/>
          </a:xfrm>
          <a:prstGeom prst="rect">
            <a:avLst/>
          </a:prstGeom>
          <a:noFill/>
        </p:spPr>
        <p:txBody>
          <a:bodyPr wrap="square" lIns="91436" tIns="91436" rIns="91436" bIns="91436" anchor="t" anchorCtr="0">
            <a:spAutoFit/>
          </a:bodyPr>
          <a:lstStyle>
            <a:lvl1pPr marL="0" indent="0" algn="l">
              <a:buNone/>
              <a:defRPr sz="2682"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6947917" y="23059334"/>
            <a:ext cx="15386172" cy="771279"/>
          </a:xfrm>
          <a:prstGeom prst="rect">
            <a:avLst/>
          </a:prstGeom>
        </p:spPr>
        <p:txBody>
          <a:bodyPr wrap="square" lIns="228589" tIns="228589" rIns="228589" bIns="228589">
            <a:spAutoFit/>
          </a:bodyPr>
          <a:lstStyle>
            <a:lvl1pPr marL="0" indent="0">
              <a:buNone/>
              <a:defRPr sz="2012">
                <a:solidFill>
                  <a:schemeClr val="accent5">
                    <a:lumMod val="50000"/>
                  </a:schemeClr>
                </a:solidFill>
                <a:latin typeface="Century Gothic" panose="020B0502020202020204" pitchFamily="34" charset="0"/>
                <a:cs typeface="Times New Roman" pitchFamily="18" charset="0"/>
              </a:defRPr>
            </a:lvl1pPr>
            <a:lvl2pPr marL="1037887" indent="-399187">
              <a:defRPr sz="1747">
                <a:latin typeface="Trebuchet MS" pitchFamily="34" charset="0"/>
              </a:defRPr>
            </a:lvl2pPr>
            <a:lvl3pPr marL="1437075" indent="-399187">
              <a:defRPr sz="1747">
                <a:latin typeface="Trebuchet MS" pitchFamily="34" charset="0"/>
              </a:defRPr>
            </a:lvl3pPr>
            <a:lvl4pPr marL="1876181" indent="-439107">
              <a:defRPr sz="1747">
                <a:latin typeface="Trebuchet MS" pitchFamily="34" charset="0"/>
              </a:defRPr>
            </a:lvl4pPr>
            <a:lvl5pPr marL="2195530" indent="-319350">
              <a:defRPr sz="1747">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6955093" y="30437317"/>
            <a:ext cx="15456161" cy="597400"/>
          </a:xfrm>
          <a:prstGeom prst="rect">
            <a:avLst/>
          </a:prstGeom>
          <a:noFill/>
        </p:spPr>
        <p:txBody>
          <a:bodyPr wrap="square" lIns="91436" tIns="91436" rIns="91436" bIns="91436" anchor="t" anchorCtr="0">
            <a:spAutoFit/>
          </a:bodyPr>
          <a:lstStyle>
            <a:lvl1pPr marL="0" indent="0" algn="l">
              <a:buNone/>
              <a:defRPr sz="2682"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6958984" y="31248522"/>
            <a:ext cx="15443581" cy="771279"/>
          </a:xfrm>
          <a:prstGeom prst="rect">
            <a:avLst/>
          </a:prstGeom>
        </p:spPr>
        <p:txBody>
          <a:bodyPr wrap="square" lIns="228589" tIns="228589" rIns="228589" bIns="228589">
            <a:spAutoFit/>
          </a:bodyPr>
          <a:lstStyle>
            <a:lvl1pPr marL="0" indent="0">
              <a:buNone/>
              <a:defRPr sz="2012">
                <a:solidFill>
                  <a:schemeClr val="accent5">
                    <a:lumMod val="50000"/>
                  </a:schemeClr>
                </a:solidFill>
                <a:latin typeface="Century Gothic" panose="020B0502020202020204" pitchFamily="34" charset="0"/>
                <a:cs typeface="Times New Roman" pitchFamily="18" charset="0"/>
              </a:defRPr>
            </a:lvl1pPr>
            <a:lvl2pPr marL="1037887" indent="-399187">
              <a:defRPr sz="1747">
                <a:latin typeface="Trebuchet MS" pitchFamily="34" charset="0"/>
              </a:defRPr>
            </a:lvl2pPr>
            <a:lvl3pPr marL="1437075" indent="-399187">
              <a:defRPr sz="1747">
                <a:latin typeface="Trebuchet MS" pitchFamily="34" charset="0"/>
              </a:defRPr>
            </a:lvl3pPr>
            <a:lvl4pPr marL="1876181" indent="-439107">
              <a:defRPr sz="1747">
                <a:latin typeface="Trebuchet MS" pitchFamily="34" charset="0"/>
              </a:defRPr>
            </a:lvl4pPr>
            <a:lvl5pPr marL="2195530" indent="-319350">
              <a:defRPr sz="1747">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6962788" y="38629803"/>
            <a:ext cx="15386172" cy="597400"/>
          </a:xfrm>
          <a:prstGeom prst="rect">
            <a:avLst/>
          </a:prstGeom>
          <a:noFill/>
        </p:spPr>
        <p:txBody>
          <a:bodyPr wrap="square" lIns="91436" tIns="91436" rIns="91436" bIns="91436" anchor="t" anchorCtr="0">
            <a:spAutoFit/>
          </a:bodyPr>
          <a:lstStyle>
            <a:lvl1pPr marL="0" indent="0" algn="l">
              <a:buNone/>
              <a:defRPr sz="2682"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6958984" y="39492965"/>
            <a:ext cx="15393730" cy="771279"/>
          </a:xfrm>
          <a:prstGeom prst="rect">
            <a:avLst/>
          </a:prstGeom>
        </p:spPr>
        <p:txBody>
          <a:bodyPr wrap="square" lIns="228589" tIns="228589" rIns="228589" bIns="228589">
            <a:spAutoFit/>
          </a:bodyPr>
          <a:lstStyle>
            <a:lvl1pPr marL="0" indent="0">
              <a:buNone/>
              <a:defRPr sz="2012">
                <a:solidFill>
                  <a:schemeClr val="accent5">
                    <a:lumMod val="50000"/>
                  </a:schemeClr>
                </a:solidFill>
                <a:latin typeface="Century Gothic" panose="020B0502020202020204" pitchFamily="34" charset="0"/>
                <a:cs typeface="Times New Roman" pitchFamily="18" charset="0"/>
              </a:defRPr>
            </a:lvl1pPr>
            <a:lvl2pPr marL="1037887" indent="-399187">
              <a:defRPr sz="1747">
                <a:latin typeface="Trebuchet MS" pitchFamily="34" charset="0"/>
              </a:defRPr>
            </a:lvl2pPr>
            <a:lvl3pPr marL="1437075" indent="-399187">
              <a:defRPr sz="1747">
                <a:latin typeface="Trebuchet MS" pitchFamily="34" charset="0"/>
              </a:defRPr>
            </a:lvl3pPr>
            <a:lvl4pPr marL="1876181" indent="-439107">
              <a:defRPr sz="1747">
                <a:latin typeface="Trebuchet MS" pitchFamily="34" charset="0"/>
              </a:defRPr>
            </a:lvl4pPr>
            <a:lvl5pPr marL="2195530" indent="-319350">
              <a:defRPr sz="1747">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85423" y="14055704"/>
            <a:ext cx="15386172" cy="771279"/>
          </a:xfrm>
          <a:prstGeom prst="rect">
            <a:avLst/>
          </a:prstGeom>
        </p:spPr>
        <p:txBody>
          <a:bodyPr wrap="square" lIns="228589" tIns="228589" rIns="228589" bIns="228589">
            <a:spAutoFit/>
          </a:bodyPr>
          <a:lstStyle>
            <a:lvl1pPr marL="0" indent="0">
              <a:buNone/>
              <a:defRPr sz="2012">
                <a:solidFill>
                  <a:schemeClr val="accent5">
                    <a:lumMod val="50000"/>
                  </a:schemeClr>
                </a:solidFill>
                <a:latin typeface="Century Gothic" panose="020B0502020202020204" pitchFamily="34" charset="0"/>
                <a:cs typeface="Times New Roman" pitchFamily="18" charset="0"/>
              </a:defRPr>
            </a:lvl1pPr>
            <a:lvl2pPr marL="1037887" indent="-399187">
              <a:defRPr sz="1747">
                <a:latin typeface="Trebuchet MS" pitchFamily="34" charset="0"/>
              </a:defRPr>
            </a:lvl2pPr>
            <a:lvl3pPr marL="1437075" indent="-399187">
              <a:defRPr sz="1747">
                <a:latin typeface="Trebuchet MS" pitchFamily="34" charset="0"/>
              </a:defRPr>
            </a:lvl3pPr>
            <a:lvl4pPr marL="1876181" indent="-439107">
              <a:defRPr sz="1747">
                <a:latin typeface="Trebuchet MS" pitchFamily="34" charset="0"/>
              </a:defRPr>
            </a:lvl4pPr>
            <a:lvl5pPr marL="2195530" indent="-319350">
              <a:defRPr sz="1747">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4286843" y="3733792"/>
            <a:ext cx="24259581" cy="642612"/>
          </a:xfrm>
          <a:prstGeom prst="rect">
            <a:avLst/>
          </a:prstGeom>
        </p:spPr>
        <p:txBody>
          <a:bodyPr wrap="square">
            <a:spAutoFit/>
          </a:bodyPr>
          <a:lstStyle>
            <a:lvl1pPr marL="0" indent="0" algn="ctr">
              <a:buFontTx/>
              <a:buNone/>
              <a:defRPr sz="3576">
                <a:solidFill>
                  <a:schemeClr val="bg1"/>
                </a:solidFill>
                <a:latin typeface="Century Gothic" panose="020B0502020202020204" pitchFamily="34" charset="0"/>
              </a:defRPr>
            </a:lvl1pPr>
            <a:lvl2pPr>
              <a:buFontTx/>
              <a:buNone/>
              <a:defRPr sz="5029"/>
            </a:lvl2pPr>
            <a:lvl3pPr>
              <a:buFontTx/>
              <a:buNone/>
              <a:defRPr sz="5029"/>
            </a:lvl3pPr>
            <a:lvl4pPr>
              <a:buFontTx/>
              <a:buNone/>
              <a:defRPr sz="5029"/>
            </a:lvl4pPr>
            <a:lvl5pPr>
              <a:buFontTx/>
              <a:buNone/>
              <a:defRPr sz="5029"/>
            </a:lvl5pPr>
          </a:lstStyle>
          <a:p>
            <a:pPr lvl="0"/>
            <a:r>
              <a:rPr lang="en-US" dirty="0"/>
              <a:t>Click here to add affiliations</a:t>
            </a:r>
          </a:p>
        </p:txBody>
      </p:sp>
      <p:sp>
        <p:nvSpPr>
          <p:cNvPr id="78" name="Text Placeholder 76"/>
          <p:cNvSpPr>
            <a:spLocks noGrp="1"/>
          </p:cNvSpPr>
          <p:nvPr>
            <p:ph type="body" sz="quarter" idx="151" hasCustomPrompt="1"/>
          </p:nvPr>
        </p:nvSpPr>
        <p:spPr>
          <a:xfrm>
            <a:off x="4286843" y="2252457"/>
            <a:ext cx="24259581" cy="711413"/>
          </a:xfrm>
          <a:prstGeom prst="rect">
            <a:avLst/>
          </a:prstGeom>
        </p:spPr>
        <p:txBody>
          <a:bodyPr wrap="square" anchor="t" anchorCtr="0">
            <a:spAutoFit/>
          </a:bodyPr>
          <a:lstStyle>
            <a:lvl1pPr marL="0" indent="0" algn="ctr">
              <a:buFontTx/>
              <a:buNone/>
              <a:defRPr sz="4023">
                <a:solidFill>
                  <a:schemeClr val="bg1"/>
                </a:solidFill>
                <a:latin typeface="Century Gothic" panose="020B0502020202020204" pitchFamily="34" charset="0"/>
              </a:defRPr>
            </a:lvl1pPr>
            <a:lvl2pPr>
              <a:buFontTx/>
              <a:buNone/>
              <a:defRPr sz="5029"/>
            </a:lvl2pPr>
            <a:lvl3pPr>
              <a:buFontTx/>
              <a:buNone/>
              <a:defRPr sz="5029"/>
            </a:lvl3pPr>
            <a:lvl4pPr>
              <a:buFontTx/>
              <a:buNone/>
              <a:defRPr sz="5029"/>
            </a:lvl4pPr>
            <a:lvl5pPr>
              <a:buFontTx/>
              <a:buNone/>
              <a:defRPr sz="5029"/>
            </a:lvl5pPr>
          </a:lstStyle>
          <a:p>
            <a:pPr lvl="0"/>
            <a:r>
              <a:rPr lang="en-US" dirty="0"/>
              <a:t>Click here to add authors</a:t>
            </a:r>
          </a:p>
        </p:txBody>
      </p:sp>
      <p:sp>
        <p:nvSpPr>
          <p:cNvPr id="79" name="Text Placeholder 76"/>
          <p:cNvSpPr>
            <a:spLocks noGrp="1"/>
          </p:cNvSpPr>
          <p:nvPr>
            <p:ph type="body" sz="quarter" idx="153" hasCustomPrompt="1"/>
          </p:nvPr>
        </p:nvSpPr>
        <p:spPr>
          <a:xfrm>
            <a:off x="4286843" y="537141"/>
            <a:ext cx="24259581" cy="1021049"/>
          </a:xfrm>
          <a:prstGeom prst="rect">
            <a:avLst/>
          </a:prstGeom>
        </p:spPr>
        <p:txBody>
          <a:bodyPr wrap="square" anchor="t" anchorCtr="0">
            <a:spAutoFit/>
          </a:bodyPr>
          <a:lstStyle>
            <a:lvl1pPr marL="0" indent="0" algn="ctr">
              <a:buFontTx/>
              <a:buNone/>
              <a:defRPr sz="6035" b="1">
                <a:solidFill>
                  <a:schemeClr val="bg1"/>
                </a:solidFill>
                <a:latin typeface="Century Gothic" panose="020B0502020202020204" pitchFamily="34" charset="0"/>
              </a:defRPr>
            </a:lvl1pPr>
            <a:lvl2pPr>
              <a:buFontTx/>
              <a:buNone/>
              <a:defRPr sz="5029"/>
            </a:lvl2pPr>
            <a:lvl3pPr>
              <a:buFontTx/>
              <a:buNone/>
              <a:defRPr sz="5029"/>
            </a:lvl3pPr>
            <a:lvl4pPr>
              <a:buFontTx/>
              <a:buNone/>
              <a:defRPr sz="5029"/>
            </a:lvl4pPr>
            <a:lvl5pPr>
              <a:buFontTx/>
              <a:buNone/>
              <a:defRPr sz="5029"/>
            </a:lvl5pPr>
          </a:lstStyle>
          <a:p>
            <a:pPr lvl="0"/>
            <a:r>
              <a:rPr lang="en-US" dirty="0"/>
              <a:t>Click here to add title</a:t>
            </a:r>
          </a:p>
        </p:txBody>
      </p:sp>
    </p:spTree>
    <p:extLst>
      <p:ext uri="{BB962C8B-B14F-4D97-AF65-F5344CB8AC3E}">
        <p14:creationId xmlns:p14="http://schemas.microsoft.com/office/powerpoint/2010/main" val="3098035464"/>
      </p:ext>
    </p:extLst>
  </p:cSld>
  <p:clrMapOvr>
    <a:masterClrMapping/>
  </p:clrMapOvr>
  <p:extLst>
    <p:ext uri="{DCECCB84-F9BA-43D5-87BE-67443E8EF086}">
      <p15:sldGuideLst xmlns:p15="http://schemas.microsoft.com/office/powerpoint/2012/main">
        <p15:guide id="1" orient="horz" pos="3168" userDrawn="1">
          <p15:clr>
            <a:srgbClr val="FBAE40"/>
          </p15:clr>
        </p15:guide>
        <p15:guide id="2" pos="215" userDrawn="1">
          <p15:clr>
            <a:srgbClr val="FBAE40"/>
          </p15:clr>
        </p15:guide>
        <p15:guide id="6" pos="20406" userDrawn="1">
          <p15:clr>
            <a:srgbClr val="FBAE40"/>
          </p15:clr>
        </p15:guide>
        <p15:guide id="11" pos="9938" userDrawn="1">
          <p15:clr>
            <a:srgbClr val="FBAE40"/>
          </p15:clr>
        </p15:guide>
        <p15:guide id="12" pos="10683" userDrawn="1">
          <p15:clr>
            <a:srgbClr val="FBAE40"/>
          </p15:clr>
        </p15:guide>
        <p15:guide id="13" orient="horz" pos="2652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inimal">
    <p:spTree>
      <p:nvGrpSpPr>
        <p:cNvPr id="1" name=""/>
        <p:cNvGrpSpPr/>
        <p:nvPr/>
      </p:nvGrpSpPr>
      <p:grpSpPr>
        <a:xfrm>
          <a:off x="0" y="0"/>
          <a:ext cx="0" cy="0"/>
          <a:chOff x="0" y="0"/>
          <a:chExt cx="0" cy="0"/>
        </a:xfrm>
      </p:grpSpPr>
      <p:sp>
        <p:nvSpPr>
          <p:cNvPr id="32" name="Text Placeholder 3">
            <a:extLst>
              <a:ext uri="{FF2B5EF4-FFF2-40B4-BE49-F238E27FC236}">
                <a16:creationId xmlns:a16="http://schemas.microsoft.com/office/drawing/2014/main" id="{2F139C56-F60E-9FA1-31D1-40ACFA19900D}"/>
              </a:ext>
            </a:extLst>
          </p:cNvPr>
          <p:cNvSpPr txBox="1">
            <a:spLocks/>
          </p:cNvSpPr>
          <p:nvPr userDrawn="1"/>
        </p:nvSpPr>
        <p:spPr>
          <a:xfrm>
            <a:off x="387894" y="6799875"/>
            <a:ext cx="10374011" cy="825572"/>
          </a:xfrm>
          <a:prstGeom prst="rect">
            <a:avLst/>
          </a:prstGeom>
        </p:spPr>
        <p:txBody>
          <a:bodyPr wrap="square" lIns="255473" tIns="255473" rIns="255473" bIns="255473">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065759" rtl="0" eaLnBrk="1" fontAlgn="auto" latinLnBrk="0" hangingPunct="1">
              <a:lnSpc>
                <a:spcPct val="100000"/>
              </a:lnSpc>
              <a:spcBef>
                <a:spcPct val="20000"/>
              </a:spcBef>
              <a:spcAft>
                <a:spcPts val="0"/>
              </a:spcAft>
              <a:buClrTx/>
              <a:buSzTx/>
              <a:buFont typeface="Arial" pitchFamily="34" charset="0"/>
              <a:buNone/>
              <a:tabLst/>
              <a:defRPr/>
            </a:pPr>
            <a:r>
              <a:rPr kumimoji="0" lang="en-US" sz="2012"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2012"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33" name="Text Placeholder 5">
            <a:extLst>
              <a:ext uri="{FF2B5EF4-FFF2-40B4-BE49-F238E27FC236}">
                <a16:creationId xmlns:a16="http://schemas.microsoft.com/office/drawing/2014/main" id="{46FE6D87-7D5E-67BE-1E5E-74F94C1112D1}"/>
              </a:ext>
            </a:extLst>
          </p:cNvPr>
          <p:cNvSpPr txBox="1">
            <a:spLocks/>
          </p:cNvSpPr>
          <p:nvPr userDrawn="1"/>
        </p:nvSpPr>
        <p:spPr>
          <a:xfrm>
            <a:off x="390683" y="6009775"/>
            <a:ext cx="10370232" cy="619116"/>
          </a:xfrm>
          <a:prstGeom prst="rect">
            <a:avLst/>
          </a:prstGeom>
          <a:noFill/>
        </p:spPr>
        <p:txBody>
          <a:bodyPr wrap="square" lIns="102189" tIns="102189" rIns="102189" bIns="102189"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065759" rtl="0" eaLnBrk="1" fontAlgn="auto" latinLnBrk="0" hangingPunct="1">
              <a:lnSpc>
                <a:spcPct val="100000"/>
              </a:lnSpc>
              <a:spcBef>
                <a:spcPct val="20000"/>
              </a:spcBef>
              <a:spcAft>
                <a:spcPts val="0"/>
              </a:spcAft>
              <a:buClrTx/>
              <a:buSzTx/>
              <a:buFont typeface="Arial" pitchFamily="34" charset="0"/>
              <a:buNone/>
              <a:tabLst/>
              <a:defRPr/>
            </a:pPr>
            <a:r>
              <a:rPr kumimoji="0" lang="en-US" sz="2682"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INTRODUCTION or ABSTRACT</a:t>
            </a:r>
            <a:endParaRPr kumimoji="0" lang="en-US" sz="2682"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34" name="Text Placeholder 5">
            <a:extLst>
              <a:ext uri="{FF2B5EF4-FFF2-40B4-BE49-F238E27FC236}">
                <a16:creationId xmlns:a16="http://schemas.microsoft.com/office/drawing/2014/main" id="{A8184805-DDC9-3D29-C880-13551941BBC7}"/>
              </a:ext>
            </a:extLst>
          </p:cNvPr>
          <p:cNvSpPr txBox="1">
            <a:spLocks/>
          </p:cNvSpPr>
          <p:nvPr userDrawn="1"/>
        </p:nvSpPr>
        <p:spPr>
          <a:xfrm>
            <a:off x="340997" y="18950020"/>
            <a:ext cx="10394854" cy="619116"/>
          </a:xfrm>
          <a:prstGeom prst="rect">
            <a:avLst/>
          </a:prstGeom>
          <a:noFill/>
        </p:spPr>
        <p:txBody>
          <a:bodyPr wrap="square" lIns="102189" tIns="102189" rIns="102189" bIns="102189"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065759" rtl="0" eaLnBrk="1" fontAlgn="auto" latinLnBrk="0" hangingPunct="1">
              <a:lnSpc>
                <a:spcPct val="100000"/>
              </a:lnSpc>
              <a:spcBef>
                <a:spcPct val="20000"/>
              </a:spcBef>
              <a:spcAft>
                <a:spcPts val="0"/>
              </a:spcAft>
              <a:buClrTx/>
              <a:buSzTx/>
              <a:buFont typeface="Arial" pitchFamily="34" charset="0"/>
              <a:buNone/>
              <a:tabLst/>
              <a:defRPr/>
            </a:pPr>
            <a:r>
              <a:rPr kumimoji="0" lang="en-US" sz="2682"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OBJECTIVES</a:t>
            </a:r>
            <a:endParaRPr kumimoji="0" lang="en-US" sz="2682"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35" name="Text Placeholder 3">
            <a:extLst>
              <a:ext uri="{FF2B5EF4-FFF2-40B4-BE49-F238E27FC236}">
                <a16:creationId xmlns:a16="http://schemas.microsoft.com/office/drawing/2014/main" id="{082DAD4A-BE15-AA3D-FD58-2159B7EFE7B7}"/>
              </a:ext>
            </a:extLst>
          </p:cNvPr>
          <p:cNvSpPr txBox="1">
            <a:spLocks/>
          </p:cNvSpPr>
          <p:nvPr userDrawn="1"/>
        </p:nvSpPr>
        <p:spPr>
          <a:xfrm>
            <a:off x="11322087" y="6797820"/>
            <a:ext cx="10201533" cy="825572"/>
          </a:xfrm>
          <a:prstGeom prst="rect">
            <a:avLst/>
          </a:prstGeom>
        </p:spPr>
        <p:txBody>
          <a:bodyPr wrap="square" lIns="255473" tIns="255473" rIns="255473" bIns="255473">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065759" rtl="0" eaLnBrk="1" fontAlgn="auto" latinLnBrk="0" hangingPunct="1">
              <a:lnSpc>
                <a:spcPct val="100000"/>
              </a:lnSpc>
              <a:spcBef>
                <a:spcPct val="20000"/>
              </a:spcBef>
              <a:spcAft>
                <a:spcPts val="0"/>
              </a:spcAft>
              <a:buClrTx/>
              <a:buSzTx/>
              <a:buFont typeface="Arial" pitchFamily="34" charset="0"/>
              <a:buNone/>
              <a:tabLst/>
              <a:defRPr/>
            </a:pPr>
            <a:r>
              <a:rPr kumimoji="0" lang="en-US" sz="2012"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2012"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36" name="Text Placeholder 5">
            <a:extLst>
              <a:ext uri="{FF2B5EF4-FFF2-40B4-BE49-F238E27FC236}">
                <a16:creationId xmlns:a16="http://schemas.microsoft.com/office/drawing/2014/main" id="{65DE2C03-D09D-9612-60E6-4B1DC6E79C7C}"/>
              </a:ext>
            </a:extLst>
          </p:cNvPr>
          <p:cNvSpPr txBox="1">
            <a:spLocks/>
          </p:cNvSpPr>
          <p:nvPr userDrawn="1"/>
        </p:nvSpPr>
        <p:spPr>
          <a:xfrm>
            <a:off x="11315868" y="6017260"/>
            <a:ext cx="10201532" cy="619116"/>
          </a:xfrm>
          <a:prstGeom prst="rect">
            <a:avLst/>
          </a:prstGeom>
          <a:noFill/>
        </p:spPr>
        <p:txBody>
          <a:bodyPr wrap="square" lIns="102189" tIns="102189" rIns="102189" bIns="102189"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065759" rtl="0" eaLnBrk="1" fontAlgn="auto" latinLnBrk="0" hangingPunct="1">
              <a:lnSpc>
                <a:spcPct val="100000"/>
              </a:lnSpc>
              <a:spcBef>
                <a:spcPct val="20000"/>
              </a:spcBef>
              <a:spcAft>
                <a:spcPts val="0"/>
              </a:spcAft>
              <a:buClrTx/>
              <a:buSzTx/>
              <a:buFont typeface="Arial" pitchFamily="34" charset="0"/>
              <a:buNone/>
              <a:tabLst/>
              <a:defRPr/>
            </a:pPr>
            <a:r>
              <a:rPr kumimoji="0" lang="en-US" sz="2682"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MATERIALS &amp; METHODS</a:t>
            </a:r>
            <a:endParaRPr kumimoji="0" lang="en-US" sz="2682"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37" name="Text Placeholder 3">
            <a:extLst>
              <a:ext uri="{FF2B5EF4-FFF2-40B4-BE49-F238E27FC236}">
                <a16:creationId xmlns:a16="http://schemas.microsoft.com/office/drawing/2014/main" id="{7F68D514-F336-281A-B524-ABA12E4005B9}"/>
              </a:ext>
            </a:extLst>
          </p:cNvPr>
          <p:cNvSpPr txBox="1">
            <a:spLocks/>
          </p:cNvSpPr>
          <p:nvPr userDrawn="1"/>
        </p:nvSpPr>
        <p:spPr>
          <a:xfrm>
            <a:off x="11276648" y="23995368"/>
            <a:ext cx="10199412" cy="825572"/>
          </a:xfrm>
          <a:prstGeom prst="rect">
            <a:avLst/>
          </a:prstGeom>
        </p:spPr>
        <p:txBody>
          <a:bodyPr wrap="square" lIns="255473" tIns="255473" rIns="255473" bIns="255473">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065759" rtl="0" eaLnBrk="1" fontAlgn="auto" latinLnBrk="0" hangingPunct="1">
              <a:lnSpc>
                <a:spcPct val="100000"/>
              </a:lnSpc>
              <a:spcBef>
                <a:spcPct val="20000"/>
              </a:spcBef>
              <a:spcAft>
                <a:spcPts val="0"/>
              </a:spcAft>
              <a:buClrTx/>
              <a:buSzTx/>
              <a:buFont typeface="Arial" pitchFamily="34" charset="0"/>
              <a:buNone/>
              <a:tabLst/>
              <a:defRPr/>
            </a:pPr>
            <a:r>
              <a:rPr kumimoji="0" lang="en-US" sz="2012"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2012"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38" name="Text Placeholder 5">
            <a:extLst>
              <a:ext uri="{FF2B5EF4-FFF2-40B4-BE49-F238E27FC236}">
                <a16:creationId xmlns:a16="http://schemas.microsoft.com/office/drawing/2014/main" id="{442527FF-79A1-C7F0-CDD5-074B4E5E16CB}"/>
              </a:ext>
            </a:extLst>
          </p:cNvPr>
          <p:cNvSpPr txBox="1">
            <a:spLocks/>
          </p:cNvSpPr>
          <p:nvPr userDrawn="1"/>
        </p:nvSpPr>
        <p:spPr>
          <a:xfrm>
            <a:off x="11275142" y="23208116"/>
            <a:ext cx="10207752" cy="619116"/>
          </a:xfrm>
          <a:prstGeom prst="rect">
            <a:avLst/>
          </a:prstGeom>
          <a:noFill/>
        </p:spPr>
        <p:txBody>
          <a:bodyPr wrap="square" lIns="102189" tIns="102189" rIns="102189" bIns="102189"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065759" rtl="0" eaLnBrk="1" fontAlgn="auto" latinLnBrk="0" hangingPunct="1">
              <a:lnSpc>
                <a:spcPct val="100000"/>
              </a:lnSpc>
              <a:spcBef>
                <a:spcPct val="20000"/>
              </a:spcBef>
              <a:spcAft>
                <a:spcPts val="0"/>
              </a:spcAft>
              <a:buClrTx/>
              <a:buSzTx/>
              <a:buFont typeface="Arial" pitchFamily="34" charset="0"/>
              <a:buNone/>
              <a:tabLst/>
              <a:defRPr/>
            </a:pPr>
            <a:r>
              <a:rPr kumimoji="0" lang="en-US" sz="2682"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RESULTS</a:t>
            </a:r>
            <a:endParaRPr kumimoji="0" lang="en-US" sz="2682"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39" name="Text Placeholder 5">
            <a:extLst>
              <a:ext uri="{FF2B5EF4-FFF2-40B4-BE49-F238E27FC236}">
                <a16:creationId xmlns:a16="http://schemas.microsoft.com/office/drawing/2014/main" id="{B1106DFC-7588-0D02-EA88-AEB18C54E62E}"/>
              </a:ext>
            </a:extLst>
          </p:cNvPr>
          <p:cNvSpPr txBox="1">
            <a:spLocks/>
          </p:cNvSpPr>
          <p:nvPr userDrawn="1"/>
        </p:nvSpPr>
        <p:spPr>
          <a:xfrm>
            <a:off x="22032870" y="6017261"/>
            <a:ext cx="10415139" cy="619116"/>
          </a:xfrm>
          <a:prstGeom prst="rect">
            <a:avLst/>
          </a:prstGeom>
          <a:noFill/>
        </p:spPr>
        <p:txBody>
          <a:bodyPr wrap="square" lIns="102189" tIns="102189" rIns="102189" bIns="102189"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065759" rtl="0" eaLnBrk="1" fontAlgn="auto" latinLnBrk="0" hangingPunct="1">
              <a:lnSpc>
                <a:spcPct val="100000"/>
              </a:lnSpc>
              <a:spcBef>
                <a:spcPct val="20000"/>
              </a:spcBef>
              <a:spcAft>
                <a:spcPts val="0"/>
              </a:spcAft>
              <a:buClrTx/>
              <a:buSzTx/>
              <a:buFont typeface="Arial" pitchFamily="34" charset="0"/>
              <a:buNone/>
              <a:tabLst/>
              <a:defRPr/>
            </a:pPr>
            <a:r>
              <a:rPr kumimoji="0" lang="en-US" sz="2682"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CONCLUSIONS</a:t>
            </a:r>
            <a:endParaRPr kumimoji="0" lang="en-US" sz="2682"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40" name="Text Placeholder 3">
            <a:extLst>
              <a:ext uri="{FF2B5EF4-FFF2-40B4-BE49-F238E27FC236}">
                <a16:creationId xmlns:a16="http://schemas.microsoft.com/office/drawing/2014/main" id="{118C5E71-998D-6092-6242-167010307C51}"/>
              </a:ext>
            </a:extLst>
          </p:cNvPr>
          <p:cNvSpPr txBox="1">
            <a:spLocks/>
          </p:cNvSpPr>
          <p:nvPr userDrawn="1"/>
        </p:nvSpPr>
        <p:spPr>
          <a:xfrm>
            <a:off x="22024402" y="6746966"/>
            <a:ext cx="10423607" cy="825572"/>
          </a:xfrm>
          <a:prstGeom prst="rect">
            <a:avLst/>
          </a:prstGeom>
        </p:spPr>
        <p:txBody>
          <a:bodyPr wrap="square" lIns="255473" tIns="255473" rIns="255473" bIns="255473">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065759" rtl="0" eaLnBrk="1" fontAlgn="auto" latinLnBrk="0" hangingPunct="1">
              <a:lnSpc>
                <a:spcPct val="100000"/>
              </a:lnSpc>
              <a:spcBef>
                <a:spcPct val="20000"/>
              </a:spcBef>
              <a:spcAft>
                <a:spcPts val="0"/>
              </a:spcAft>
              <a:buClrTx/>
              <a:buSzTx/>
              <a:buFont typeface="Arial" pitchFamily="34" charset="0"/>
              <a:buNone/>
              <a:tabLst/>
              <a:defRPr/>
            </a:pPr>
            <a:r>
              <a:rPr kumimoji="0" lang="en-US" sz="2012"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2012"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41" name="Text Placeholder 5">
            <a:extLst>
              <a:ext uri="{FF2B5EF4-FFF2-40B4-BE49-F238E27FC236}">
                <a16:creationId xmlns:a16="http://schemas.microsoft.com/office/drawing/2014/main" id="{4CEAA873-2F8B-12A6-E479-067CD774951C}"/>
              </a:ext>
            </a:extLst>
          </p:cNvPr>
          <p:cNvSpPr txBox="1">
            <a:spLocks/>
          </p:cNvSpPr>
          <p:nvPr userDrawn="1"/>
        </p:nvSpPr>
        <p:spPr>
          <a:xfrm>
            <a:off x="22004585" y="26258432"/>
            <a:ext cx="10406669" cy="641710"/>
          </a:xfrm>
          <a:prstGeom prst="rect">
            <a:avLst/>
          </a:prstGeom>
          <a:noFill/>
        </p:spPr>
        <p:txBody>
          <a:bodyPr wrap="square" lIns="102189" tIns="102189" rIns="102189" bIns="102189"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065759" rtl="0" eaLnBrk="1" fontAlgn="auto" latinLnBrk="0" hangingPunct="1">
              <a:lnSpc>
                <a:spcPct val="100000"/>
              </a:lnSpc>
              <a:spcBef>
                <a:spcPct val="20000"/>
              </a:spcBef>
              <a:spcAft>
                <a:spcPts val="0"/>
              </a:spcAft>
              <a:buClrTx/>
              <a:buSzTx/>
              <a:buFont typeface="Arial" pitchFamily="34" charset="0"/>
              <a:buNone/>
              <a:tabLst/>
              <a:defRPr/>
            </a:pPr>
            <a:r>
              <a:rPr kumimoji="0" lang="en-US" sz="2682"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REFERENCES</a:t>
            </a:r>
            <a:endParaRPr kumimoji="0" lang="en-US" sz="2682"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42" name="Text Placeholder 3">
            <a:extLst>
              <a:ext uri="{FF2B5EF4-FFF2-40B4-BE49-F238E27FC236}">
                <a16:creationId xmlns:a16="http://schemas.microsoft.com/office/drawing/2014/main" id="{43597078-01E7-2F46-C5DF-BC0DF16091E6}"/>
              </a:ext>
            </a:extLst>
          </p:cNvPr>
          <p:cNvSpPr txBox="1">
            <a:spLocks/>
          </p:cNvSpPr>
          <p:nvPr userDrawn="1"/>
        </p:nvSpPr>
        <p:spPr>
          <a:xfrm>
            <a:off x="22004365" y="27079258"/>
            <a:ext cx="10398201" cy="825572"/>
          </a:xfrm>
          <a:prstGeom prst="rect">
            <a:avLst/>
          </a:prstGeom>
        </p:spPr>
        <p:txBody>
          <a:bodyPr wrap="square" lIns="255473" tIns="255473" rIns="255473" bIns="255473">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065759" rtl="0" eaLnBrk="1" fontAlgn="auto" latinLnBrk="0" hangingPunct="1">
              <a:lnSpc>
                <a:spcPct val="100000"/>
              </a:lnSpc>
              <a:spcBef>
                <a:spcPct val="20000"/>
              </a:spcBef>
              <a:spcAft>
                <a:spcPts val="0"/>
              </a:spcAft>
              <a:buClrTx/>
              <a:buSzTx/>
              <a:buFont typeface="Arial" pitchFamily="34" charset="0"/>
              <a:buNone/>
              <a:tabLst/>
              <a:defRPr/>
            </a:pPr>
            <a:r>
              <a:rPr kumimoji="0" lang="en-US" sz="2012"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2012"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43" name="Text Placeholder 5">
            <a:extLst>
              <a:ext uri="{FF2B5EF4-FFF2-40B4-BE49-F238E27FC236}">
                <a16:creationId xmlns:a16="http://schemas.microsoft.com/office/drawing/2014/main" id="{9C5D4048-F705-C6D4-3F3F-91BF9D650F78}"/>
              </a:ext>
            </a:extLst>
          </p:cNvPr>
          <p:cNvSpPr txBox="1">
            <a:spLocks/>
          </p:cNvSpPr>
          <p:nvPr userDrawn="1"/>
        </p:nvSpPr>
        <p:spPr>
          <a:xfrm>
            <a:off x="22005720" y="37417832"/>
            <a:ext cx="10401561" cy="641710"/>
          </a:xfrm>
          <a:prstGeom prst="rect">
            <a:avLst/>
          </a:prstGeom>
          <a:noFill/>
        </p:spPr>
        <p:txBody>
          <a:bodyPr wrap="square" lIns="102189" tIns="102189" rIns="102189" bIns="102189"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065759" rtl="0" eaLnBrk="1" fontAlgn="auto" latinLnBrk="0" hangingPunct="1">
              <a:lnSpc>
                <a:spcPct val="100000"/>
              </a:lnSpc>
              <a:spcBef>
                <a:spcPct val="20000"/>
              </a:spcBef>
              <a:spcAft>
                <a:spcPts val="0"/>
              </a:spcAft>
              <a:buClrTx/>
              <a:buSzTx/>
              <a:buFont typeface="Arial" pitchFamily="34" charset="0"/>
              <a:buNone/>
              <a:tabLst/>
              <a:defRPr/>
            </a:pPr>
            <a:r>
              <a:rPr kumimoji="0" lang="en-US" sz="2682"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ACKNOWLEDGEMENTS or  CONTACT</a:t>
            </a:r>
            <a:endParaRPr kumimoji="0" lang="en-US" sz="2682"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44" name="Text Placeholder 3">
            <a:extLst>
              <a:ext uri="{FF2B5EF4-FFF2-40B4-BE49-F238E27FC236}">
                <a16:creationId xmlns:a16="http://schemas.microsoft.com/office/drawing/2014/main" id="{4DAA23B6-6F48-730D-D811-01A75E640C53}"/>
              </a:ext>
            </a:extLst>
          </p:cNvPr>
          <p:cNvSpPr txBox="1">
            <a:spLocks/>
          </p:cNvSpPr>
          <p:nvPr userDrawn="1"/>
        </p:nvSpPr>
        <p:spPr>
          <a:xfrm>
            <a:off x="22004366" y="38280993"/>
            <a:ext cx="10406670" cy="825572"/>
          </a:xfrm>
          <a:prstGeom prst="rect">
            <a:avLst/>
          </a:prstGeom>
        </p:spPr>
        <p:txBody>
          <a:bodyPr wrap="square" lIns="255473" tIns="255473" rIns="255473" bIns="255473">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065759" rtl="0" eaLnBrk="1" fontAlgn="auto" latinLnBrk="0" hangingPunct="1">
              <a:lnSpc>
                <a:spcPct val="100000"/>
              </a:lnSpc>
              <a:spcBef>
                <a:spcPct val="20000"/>
              </a:spcBef>
              <a:spcAft>
                <a:spcPts val="0"/>
              </a:spcAft>
              <a:buClrTx/>
              <a:buSzTx/>
              <a:buFont typeface="Arial" pitchFamily="34" charset="0"/>
              <a:buNone/>
              <a:tabLst/>
              <a:defRPr/>
            </a:pPr>
            <a:r>
              <a:rPr kumimoji="0" lang="en-US" sz="2012"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2012"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45" name="Text Placeholder 3">
            <a:extLst>
              <a:ext uri="{FF2B5EF4-FFF2-40B4-BE49-F238E27FC236}">
                <a16:creationId xmlns:a16="http://schemas.microsoft.com/office/drawing/2014/main" id="{097B15DD-1409-E5B4-35CB-C43420295A50}"/>
              </a:ext>
            </a:extLst>
          </p:cNvPr>
          <p:cNvSpPr txBox="1">
            <a:spLocks/>
          </p:cNvSpPr>
          <p:nvPr userDrawn="1"/>
        </p:nvSpPr>
        <p:spPr>
          <a:xfrm>
            <a:off x="338530" y="19716243"/>
            <a:ext cx="10398199" cy="825572"/>
          </a:xfrm>
          <a:prstGeom prst="rect">
            <a:avLst/>
          </a:prstGeom>
        </p:spPr>
        <p:txBody>
          <a:bodyPr wrap="square" lIns="255473" tIns="255473" rIns="255473" bIns="255473">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065759" rtl="0" eaLnBrk="1" fontAlgn="auto" latinLnBrk="0" hangingPunct="1">
              <a:lnSpc>
                <a:spcPct val="100000"/>
              </a:lnSpc>
              <a:spcBef>
                <a:spcPct val="20000"/>
              </a:spcBef>
              <a:spcAft>
                <a:spcPts val="0"/>
              </a:spcAft>
              <a:buClrTx/>
              <a:buSzTx/>
              <a:buFont typeface="Arial" pitchFamily="34" charset="0"/>
              <a:buNone/>
              <a:tabLst/>
              <a:defRPr/>
            </a:pPr>
            <a:r>
              <a:rPr kumimoji="0" lang="en-US" sz="2012"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2012"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46" name="Text Placeholder 76">
            <a:extLst>
              <a:ext uri="{FF2B5EF4-FFF2-40B4-BE49-F238E27FC236}">
                <a16:creationId xmlns:a16="http://schemas.microsoft.com/office/drawing/2014/main" id="{CC374930-C3A6-0D6B-29B5-FE1A6784F66E}"/>
              </a:ext>
            </a:extLst>
          </p:cNvPr>
          <p:cNvSpPr txBox="1">
            <a:spLocks/>
          </p:cNvSpPr>
          <p:nvPr userDrawn="1"/>
        </p:nvSpPr>
        <p:spPr>
          <a:xfrm>
            <a:off x="4286843" y="3940246"/>
            <a:ext cx="24259581" cy="642612"/>
          </a:xfrm>
          <a:prstGeom prst="rect">
            <a:avLst/>
          </a:prstGeom>
        </p:spPr>
        <p:txBody>
          <a:bodyPr wrap="square">
            <a:spAutoFit/>
          </a:bodyPr>
          <a:lstStyle>
            <a:lvl1pPr marL="0" indent="0" algn="ctr" defTabSz="2743063" rtl="0" eaLnBrk="1" latinLnBrk="0" hangingPunct="1">
              <a:spcBef>
                <a:spcPct val="20000"/>
              </a:spcBef>
              <a:buFontTx/>
              <a:buNone/>
              <a:defRPr sz="3200" kern="1200">
                <a:solidFill>
                  <a:schemeClr val="bg1"/>
                </a:solidFill>
                <a:latin typeface="Century Gothic" panose="020B0502020202020204" pitchFamily="34" charset="0"/>
                <a:ea typeface="+mn-ea"/>
                <a:cs typeface="+mn-cs"/>
              </a:defRPr>
            </a:lvl1pPr>
            <a:lvl2pPr marL="2228739" indent="-857207" algn="l" defTabSz="2743063" rtl="0" eaLnBrk="1" latinLnBrk="0" hangingPunct="1">
              <a:spcBef>
                <a:spcPct val="20000"/>
              </a:spcBef>
              <a:buFontTx/>
              <a:buNone/>
              <a:defRPr sz="4500" kern="1200">
                <a:solidFill>
                  <a:schemeClr val="tx1"/>
                </a:solidFill>
                <a:latin typeface="+mn-lt"/>
                <a:ea typeface="+mn-ea"/>
                <a:cs typeface="+mn-cs"/>
              </a:defRPr>
            </a:lvl2pPr>
            <a:lvl3pPr marL="3428829" indent="-685766" algn="l" defTabSz="2743063" rtl="0" eaLnBrk="1" latinLnBrk="0" hangingPunct="1">
              <a:spcBef>
                <a:spcPct val="20000"/>
              </a:spcBef>
              <a:buFontTx/>
              <a:buNone/>
              <a:defRPr sz="4500" kern="1200">
                <a:solidFill>
                  <a:schemeClr val="tx1"/>
                </a:solidFill>
                <a:latin typeface="+mn-lt"/>
                <a:ea typeface="+mn-ea"/>
                <a:cs typeface="+mn-cs"/>
              </a:defRPr>
            </a:lvl3pPr>
            <a:lvl4pPr marL="4800361" indent="-685766" algn="l" defTabSz="2743063" rtl="0" eaLnBrk="1" latinLnBrk="0" hangingPunct="1">
              <a:spcBef>
                <a:spcPct val="20000"/>
              </a:spcBef>
              <a:buFontTx/>
              <a:buNone/>
              <a:defRPr sz="4500" kern="1200">
                <a:solidFill>
                  <a:schemeClr val="tx1"/>
                </a:solidFill>
                <a:latin typeface="+mn-lt"/>
                <a:ea typeface="+mn-ea"/>
                <a:cs typeface="+mn-cs"/>
              </a:defRPr>
            </a:lvl4pPr>
            <a:lvl5pPr marL="6171891" indent="-685766" algn="l" defTabSz="2743063" rtl="0" eaLnBrk="1" latinLnBrk="0" hangingPunct="1">
              <a:spcBef>
                <a:spcPct val="20000"/>
              </a:spcBef>
              <a:buFontTx/>
              <a:buNone/>
              <a:defRPr sz="45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ctr" defTabSz="3065759" rtl="0" eaLnBrk="1" fontAlgn="auto" latinLnBrk="0" hangingPunct="1">
              <a:lnSpc>
                <a:spcPct val="100000"/>
              </a:lnSpc>
              <a:spcBef>
                <a:spcPct val="20000"/>
              </a:spcBef>
              <a:spcAft>
                <a:spcPts val="0"/>
              </a:spcAft>
              <a:buClrTx/>
              <a:buSzTx/>
              <a:buFontTx/>
              <a:buNone/>
              <a:tabLst/>
              <a:defRPr/>
            </a:pPr>
            <a:r>
              <a:rPr kumimoji="0" lang="en-US" sz="3576" b="0" i="0" u="none" strike="noStrike" kern="1200" cap="none" spc="0" normalizeH="0" baseline="0" noProof="0">
                <a:ln>
                  <a:noFill/>
                </a:ln>
                <a:solidFill>
                  <a:sysClr val="window" lastClr="FFFFFF"/>
                </a:solidFill>
                <a:effectLst/>
                <a:uLnTx/>
                <a:uFillTx/>
                <a:latin typeface="Century Gothic" panose="020B0502020202020204" pitchFamily="34" charset="0"/>
                <a:ea typeface="+mn-ea"/>
                <a:cs typeface="+mn-cs"/>
              </a:rPr>
              <a:t>Click here to add affiliations</a:t>
            </a:r>
            <a:endParaRPr kumimoji="0" lang="en-US" sz="3576" b="0" i="0" u="none" strike="noStrike" kern="1200" cap="none" spc="0" normalizeH="0" baseline="0" noProof="0" dirty="0">
              <a:ln>
                <a:noFill/>
              </a:ln>
              <a:solidFill>
                <a:sysClr val="window" lastClr="FFFFFF"/>
              </a:solidFill>
              <a:effectLst/>
              <a:uLnTx/>
              <a:uFillTx/>
              <a:latin typeface="Century Gothic" panose="020B0502020202020204" pitchFamily="34" charset="0"/>
              <a:ea typeface="+mn-ea"/>
              <a:cs typeface="+mn-cs"/>
            </a:endParaRPr>
          </a:p>
        </p:txBody>
      </p:sp>
      <p:sp>
        <p:nvSpPr>
          <p:cNvPr id="47" name="Text Placeholder 76">
            <a:extLst>
              <a:ext uri="{FF2B5EF4-FFF2-40B4-BE49-F238E27FC236}">
                <a16:creationId xmlns:a16="http://schemas.microsoft.com/office/drawing/2014/main" id="{B1782A85-26E6-1BBB-1DAF-D66742FA892D}"/>
              </a:ext>
            </a:extLst>
          </p:cNvPr>
          <p:cNvSpPr txBox="1">
            <a:spLocks/>
          </p:cNvSpPr>
          <p:nvPr userDrawn="1"/>
        </p:nvSpPr>
        <p:spPr>
          <a:xfrm>
            <a:off x="4286843" y="2437727"/>
            <a:ext cx="24259581" cy="711413"/>
          </a:xfrm>
          <a:prstGeom prst="rect">
            <a:avLst/>
          </a:prstGeom>
        </p:spPr>
        <p:txBody>
          <a:bodyPr wrap="square" anchor="t" anchorCtr="0">
            <a:spAutoFit/>
          </a:bodyPr>
          <a:lstStyle>
            <a:lvl1pPr marL="0" indent="0" algn="ctr" defTabSz="2743063" rtl="0" eaLnBrk="1" latinLnBrk="0" hangingPunct="1">
              <a:spcBef>
                <a:spcPct val="20000"/>
              </a:spcBef>
              <a:buFontTx/>
              <a:buNone/>
              <a:defRPr sz="3600" kern="1200">
                <a:solidFill>
                  <a:schemeClr val="bg1"/>
                </a:solidFill>
                <a:latin typeface="Century Gothic" panose="020B0502020202020204" pitchFamily="34" charset="0"/>
                <a:ea typeface="+mn-ea"/>
                <a:cs typeface="+mn-cs"/>
              </a:defRPr>
            </a:lvl1pPr>
            <a:lvl2pPr marL="2228739" indent="-857207" algn="l" defTabSz="2743063" rtl="0" eaLnBrk="1" latinLnBrk="0" hangingPunct="1">
              <a:spcBef>
                <a:spcPct val="20000"/>
              </a:spcBef>
              <a:buFontTx/>
              <a:buNone/>
              <a:defRPr sz="4500" kern="1200">
                <a:solidFill>
                  <a:schemeClr val="tx1"/>
                </a:solidFill>
                <a:latin typeface="+mn-lt"/>
                <a:ea typeface="+mn-ea"/>
                <a:cs typeface="+mn-cs"/>
              </a:defRPr>
            </a:lvl2pPr>
            <a:lvl3pPr marL="3428829" indent="-685766" algn="l" defTabSz="2743063" rtl="0" eaLnBrk="1" latinLnBrk="0" hangingPunct="1">
              <a:spcBef>
                <a:spcPct val="20000"/>
              </a:spcBef>
              <a:buFontTx/>
              <a:buNone/>
              <a:defRPr sz="4500" kern="1200">
                <a:solidFill>
                  <a:schemeClr val="tx1"/>
                </a:solidFill>
                <a:latin typeface="+mn-lt"/>
                <a:ea typeface="+mn-ea"/>
                <a:cs typeface="+mn-cs"/>
              </a:defRPr>
            </a:lvl3pPr>
            <a:lvl4pPr marL="4800361" indent="-685766" algn="l" defTabSz="2743063" rtl="0" eaLnBrk="1" latinLnBrk="0" hangingPunct="1">
              <a:spcBef>
                <a:spcPct val="20000"/>
              </a:spcBef>
              <a:buFontTx/>
              <a:buNone/>
              <a:defRPr sz="4500" kern="1200">
                <a:solidFill>
                  <a:schemeClr val="tx1"/>
                </a:solidFill>
                <a:latin typeface="+mn-lt"/>
                <a:ea typeface="+mn-ea"/>
                <a:cs typeface="+mn-cs"/>
              </a:defRPr>
            </a:lvl4pPr>
            <a:lvl5pPr marL="6171891" indent="-685766" algn="l" defTabSz="2743063" rtl="0" eaLnBrk="1" latinLnBrk="0" hangingPunct="1">
              <a:spcBef>
                <a:spcPct val="20000"/>
              </a:spcBef>
              <a:buFontTx/>
              <a:buNone/>
              <a:defRPr sz="45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ctr" defTabSz="3065759" rtl="0" eaLnBrk="1" fontAlgn="auto" latinLnBrk="0" hangingPunct="1">
              <a:lnSpc>
                <a:spcPct val="100000"/>
              </a:lnSpc>
              <a:spcBef>
                <a:spcPct val="20000"/>
              </a:spcBef>
              <a:spcAft>
                <a:spcPts val="0"/>
              </a:spcAft>
              <a:buClrTx/>
              <a:buSzTx/>
              <a:buFontTx/>
              <a:buNone/>
              <a:tabLst/>
              <a:defRPr/>
            </a:pPr>
            <a:r>
              <a:rPr kumimoji="0" lang="en-US" sz="4023" b="0" i="0" u="none" strike="noStrike" kern="1200" cap="none" spc="0" normalizeH="0" baseline="0" noProof="0" dirty="0">
                <a:ln>
                  <a:noFill/>
                </a:ln>
                <a:solidFill>
                  <a:sysClr val="window" lastClr="FFFFFF"/>
                </a:solidFill>
                <a:effectLst/>
                <a:uLnTx/>
                <a:uFillTx/>
                <a:latin typeface="Century Gothic" panose="020B0502020202020204" pitchFamily="34" charset="0"/>
                <a:ea typeface="+mn-ea"/>
                <a:cs typeface="+mn-cs"/>
              </a:rPr>
              <a:t>Click here to add authors</a:t>
            </a:r>
          </a:p>
        </p:txBody>
      </p:sp>
      <p:sp>
        <p:nvSpPr>
          <p:cNvPr id="48" name="Text Placeholder 76">
            <a:extLst>
              <a:ext uri="{FF2B5EF4-FFF2-40B4-BE49-F238E27FC236}">
                <a16:creationId xmlns:a16="http://schemas.microsoft.com/office/drawing/2014/main" id="{DE4BB4A3-E936-10FC-8AF6-CE0AF4C34189}"/>
              </a:ext>
            </a:extLst>
          </p:cNvPr>
          <p:cNvSpPr txBox="1">
            <a:spLocks/>
          </p:cNvSpPr>
          <p:nvPr userDrawn="1"/>
        </p:nvSpPr>
        <p:spPr>
          <a:xfrm>
            <a:off x="4286843" y="537141"/>
            <a:ext cx="24259581" cy="1021049"/>
          </a:xfrm>
          <a:prstGeom prst="rect">
            <a:avLst/>
          </a:prstGeom>
        </p:spPr>
        <p:txBody>
          <a:bodyPr wrap="square" anchor="t" anchorCtr="0">
            <a:spAutoFit/>
          </a:bodyPr>
          <a:lstStyle>
            <a:lvl1pPr marL="0" indent="0" algn="ctr" defTabSz="2743063" rtl="0" eaLnBrk="1" latinLnBrk="0" hangingPunct="1">
              <a:spcBef>
                <a:spcPct val="20000"/>
              </a:spcBef>
              <a:buFontTx/>
              <a:buNone/>
              <a:defRPr sz="5400" b="1" kern="1200">
                <a:solidFill>
                  <a:schemeClr val="bg1"/>
                </a:solidFill>
                <a:latin typeface="Century Gothic" panose="020B0502020202020204" pitchFamily="34" charset="0"/>
                <a:ea typeface="+mn-ea"/>
                <a:cs typeface="+mn-cs"/>
              </a:defRPr>
            </a:lvl1pPr>
            <a:lvl2pPr marL="2228739" indent="-857207" algn="l" defTabSz="2743063" rtl="0" eaLnBrk="1" latinLnBrk="0" hangingPunct="1">
              <a:spcBef>
                <a:spcPct val="20000"/>
              </a:spcBef>
              <a:buFontTx/>
              <a:buNone/>
              <a:defRPr sz="4500" kern="1200">
                <a:solidFill>
                  <a:schemeClr val="tx1"/>
                </a:solidFill>
                <a:latin typeface="+mn-lt"/>
                <a:ea typeface="+mn-ea"/>
                <a:cs typeface="+mn-cs"/>
              </a:defRPr>
            </a:lvl2pPr>
            <a:lvl3pPr marL="3428829" indent="-685766" algn="l" defTabSz="2743063" rtl="0" eaLnBrk="1" latinLnBrk="0" hangingPunct="1">
              <a:spcBef>
                <a:spcPct val="20000"/>
              </a:spcBef>
              <a:buFontTx/>
              <a:buNone/>
              <a:defRPr sz="4500" kern="1200">
                <a:solidFill>
                  <a:schemeClr val="tx1"/>
                </a:solidFill>
                <a:latin typeface="+mn-lt"/>
                <a:ea typeface="+mn-ea"/>
                <a:cs typeface="+mn-cs"/>
              </a:defRPr>
            </a:lvl3pPr>
            <a:lvl4pPr marL="4800361" indent="-685766" algn="l" defTabSz="2743063" rtl="0" eaLnBrk="1" latinLnBrk="0" hangingPunct="1">
              <a:spcBef>
                <a:spcPct val="20000"/>
              </a:spcBef>
              <a:buFontTx/>
              <a:buNone/>
              <a:defRPr sz="4500" kern="1200">
                <a:solidFill>
                  <a:schemeClr val="tx1"/>
                </a:solidFill>
                <a:latin typeface="+mn-lt"/>
                <a:ea typeface="+mn-ea"/>
                <a:cs typeface="+mn-cs"/>
              </a:defRPr>
            </a:lvl4pPr>
            <a:lvl5pPr marL="6171891" indent="-685766" algn="l" defTabSz="2743063" rtl="0" eaLnBrk="1" latinLnBrk="0" hangingPunct="1">
              <a:spcBef>
                <a:spcPct val="20000"/>
              </a:spcBef>
              <a:buFontTx/>
              <a:buNone/>
              <a:defRPr sz="45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ctr" defTabSz="3065759" rtl="0" eaLnBrk="1" fontAlgn="auto" latinLnBrk="0" hangingPunct="1">
              <a:lnSpc>
                <a:spcPct val="100000"/>
              </a:lnSpc>
              <a:spcBef>
                <a:spcPct val="20000"/>
              </a:spcBef>
              <a:spcAft>
                <a:spcPts val="0"/>
              </a:spcAft>
              <a:buClrTx/>
              <a:buSzTx/>
              <a:buFontTx/>
              <a:buNone/>
              <a:tabLst/>
              <a:defRPr/>
            </a:pPr>
            <a:r>
              <a:rPr kumimoji="0" lang="en-US" sz="6035" b="1" i="0" u="none" strike="noStrike" kern="1200" cap="none" spc="0" normalizeH="0" baseline="0" noProof="0">
                <a:ln>
                  <a:noFill/>
                </a:ln>
                <a:solidFill>
                  <a:sysClr val="window" lastClr="FFFFFF"/>
                </a:solidFill>
                <a:effectLst/>
                <a:uLnTx/>
                <a:uFillTx/>
                <a:latin typeface="Century Gothic" panose="020B0502020202020204" pitchFamily="34" charset="0"/>
                <a:ea typeface="+mn-ea"/>
                <a:cs typeface="+mn-cs"/>
              </a:rPr>
              <a:t>Click here to add title</a:t>
            </a:r>
            <a:endParaRPr kumimoji="0" lang="en-US" sz="6035" b="1" i="0" u="none" strike="noStrike" kern="1200" cap="none" spc="0" normalizeH="0" baseline="0" noProof="0" dirty="0">
              <a:ln>
                <a:noFill/>
              </a:ln>
              <a:solidFill>
                <a:sysClr val="window" lastClr="FFFFFF"/>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628330585"/>
      </p:ext>
    </p:extLst>
  </p:cSld>
  <p:clrMapOvr>
    <a:masterClrMapping/>
  </p:clrMapOvr>
  <p:extLst>
    <p:ext uri="{DCECCB84-F9BA-43D5-87BE-67443E8EF086}">
      <p15:sldGuideLst xmlns:p15="http://schemas.microsoft.com/office/powerpoint/2012/main">
        <p15:guide id="1" orient="horz" pos="3484" userDrawn="1">
          <p15:clr>
            <a:srgbClr val="FBAE40"/>
          </p15:clr>
        </p15:guide>
        <p15:guide id="2" pos="215" userDrawn="1">
          <p15:clr>
            <a:srgbClr val="FBAE40"/>
          </p15:clr>
        </p15:guide>
        <p15:guide id="6" pos="20406" userDrawn="1">
          <p15:clr>
            <a:srgbClr val="FBAE40"/>
          </p15:clr>
        </p15:guide>
        <p15:guide id="13" orient="horz" pos="2661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19" name="Snip and Round Single Corner Rectangle 18">
            <a:extLst>
              <a:ext uri="{FF2B5EF4-FFF2-40B4-BE49-F238E27FC236}">
                <a16:creationId xmlns:a16="http://schemas.microsoft.com/office/drawing/2014/main" id="{51F4F173-8F7D-92A0-4743-F6E0ACB33994}"/>
              </a:ext>
            </a:extLst>
          </p:cNvPr>
          <p:cNvSpPr/>
          <p:nvPr userDrawn="1"/>
        </p:nvSpPr>
        <p:spPr>
          <a:xfrm rot="5400000">
            <a:off x="-13636313" y="19443389"/>
            <a:ext cx="38084125" cy="10811500"/>
          </a:xfrm>
          <a:prstGeom prst="snipRoundRect">
            <a:avLst>
              <a:gd name="adj1" fmla="val 13272"/>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p>
        </p:txBody>
      </p:sp>
      <p:sp>
        <p:nvSpPr>
          <p:cNvPr id="20" name="Snip and Round Single Corner Rectangle 19">
            <a:extLst>
              <a:ext uri="{FF2B5EF4-FFF2-40B4-BE49-F238E27FC236}">
                <a16:creationId xmlns:a16="http://schemas.microsoft.com/office/drawing/2014/main" id="{B9DE9D8E-2579-EF82-1FCE-7FA328453CAB}"/>
              </a:ext>
            </a:extLst>
          </p:cNvPr>
          <p:cNvSpPr/>
          <p:nvPr userDrawn="1"/>
        </p:nvSpPr>
        <p:spPr>
          <a:xfrm rot="5400000">
            <a:off x="-2647892" y="19795777"/>
            <a:ext cx="38084125" cy="10163778"/>
          </a:xfrm>
          <a:prstGeom prst="snipRoundRect">
            <a:avLst>
              <a:gd name="adj1" fmla="val 13272"/>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p>
        </p:txBody>
      </p:sp>
      <p:sp>
        <p:nvSpPr>
          <p:cNvPr id="21" name="Snip and Round Single Corner Rectangle 20">
            <a:extLst>
              <a:ext uri="{FF2B5EF4-FFF2-40B4-BE49-F238E27FC236}">
                <a16:creationId xmlns:a16="http://schemas.microsoft.com/office/drawing/2014/main" id="{288A9223-20CD-D8ED-2CB8-0DF3DC1470DC}"/>
              </a:ext>
            </a:extLst>
          </p:cNvPr>
          <p:cNvSpPr/>
          <p:nvPr userDrawn="1"/>
        </p:nvSpPr>
        <p:spPr>
          <a:xfrm rot="5400000">
            <a:off x="8351929" y="19576185"/>
            <a:ext cx="38084125" cy="10683692"/>
          </a:xfrm>
          <a:prstGeom prst="snipRoundRect">
            <a:avLst>
              <a:gd name="adj1" fmla="val 13272"/>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p>
        </p:txBody>
      </p:sp>
      <p:graphicFrame>
        <p:nvGraphicFramePr>
          <p:cNvPr id="3" name="Table 2">
            <a:extLst>
              <a:ext uri="{FF2B5EF4-FFF2-40B4-BE49-F238E27FC236}">
                <a16:creationId xmlns:a16="http://schemas.microsoft.com/office/drawing/2014/main" id="{03D2641B-7A7A-2B5C-8CEF-5070E05320BF}"/>
              </a:ext>
            </a:extLst>
          </p:cNvPr>
          <p:cNvGraphicFramePr>
            <a:graphicFrameLocks noGrp="1"/>
          </p:cNvGraphicFramePr>
          <p:nvPr userDrawn="1">
            <p:extLst>
              <p:ext uri="{D42A27DB-BD31-4B8C-83A1-F6EECF244321}">
                <p14:modId xmlns:p14="http://schemas.microsoft.com/office/powerpoint/2010/main" val="2115192184"/>
              </p:ext>
            </p:extLst>
          </p:nvPr>
        </p:nvGraphicFramePr>
        <p:xfrm>
          <a:off x="-13821798" y="67854"/>
          <a:ext cx="13017951" cy="43956899"/>
        </p:xfrm>
        <a:graphic>
          <a:graphicData uri="http://schemas.openxmlformats.org/drawingml/2006/table">
            <a:tbl>
              <a:tblPr firstRow="1" bandRow="1">
                <a:tableStyleId>{5C22544A-7EE6-4342-B048-85BDC9FD1C3A}</a:tableStyleId>
              </a:tblPr>
              <a:tblGrid>
                <a:gridCol w="5581995">
                  <a:extLst>
                    <a:ext uri="{9D8B030D-6E8A-4147-A177-3AD203B41FA5}">
                      <a16:colId xmlns:a16="http://schemas.microsoft.com/office/drawing/2014/main" val="20000"/>
                    </a:ext>
                  </a:extLst>
                </a:gridCol>
                <a:gridCol w="7435956">
                  <a:extLst>
                    <a:ext uri="{9D8B030D-6E8A-4147-A177-3AD203B41FA5}">
                      <a16:colId xmlns:a16="http://schemas.microsoft.com/office/drawing/2014/main" val="20001"/>
                    </a:ext>
                  </a:extLst>
                </a:gridCol>
              </a:tblGrid>
              <a:tr h="1709426">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3800" b="1" spc="0" dirty="0">
                          <a:solidFill>
                            <a:srgbClr val="FF0000"/>
                          </a:solidFill>
                          <a:latin typeface="Trebuchet MS" pitchFamily="34" charset="0"/>
                        </a:rPr>
                        <a:t>(THIS SIDEBAR WILL APPEAR ON THE POSTER)</a:t>
                      </a:r>
                      <a:endParaRPr lang="en-US" sz="4800" b="1" spc="600" dirty="0">
                        <a:solidFill>
                          <a:schemeClr val="bg1"/>
                        </a:solidFill>
                        <a:latin typeface="Trebuchet MS" pitchFamily="34" charset="0"/>
                      </a:endParaRPr>
                    </a:p>
                  </a:txBody>
                  <a:tcPr marL="136399" marR="68200" marT="182880" marB="609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410314">
                <a:tc gridSpan="2">
                  <a:txBody>
                    <a:bodyPr/>
                    <a:lstStyle/>
                    <a:p>
                      <a:pPr defTabSz="3765639"/>
                      <a:r>
                        <a:rPr lang="en-US" sz="2700" b="0" i="0" dirty="0">
                          <a:solidFill>
                            <a:srgbClr val="D9D9D9"/>
                          </a:solidFill>
                          <a:latin typeface="Arial"/>
                          <a:cs typeface="Arial"/>
                        </a:rPr>
                        <a:t>This PowerPoint template is designed to create a </a:t>
                      </a:r>
                      <a:r>
                        <a:rPr lang="en-US" sz="2700" b="1" i="0" dirty="0">
                          <a:solidFill>
                            <a:srgbClr val="FFC000"/>
                          </a:solidFill>
                          <a:latin typeface="Arial"/>
                          <a:cs typeface="Arial"/>
                        </a:rPr>
                        <a:t>36"x48" </a:t>
                      </a:r>
                      <a:r>
                        <a:rPr lang="en-US" sz="2700" b="0" i="0" dirty="0">
                          <a:solidFill>
                            <a:srgbClr val="D9D9D9"/>
                          </a:solidFill>
                          <a:latin typeface="Arial"/>
                          <a:cs typeface="Arial"/>
                        </a:rPr>
                        <a:t>research poster. Simply add your title, subtitle, text, tables, charts, and photos to customize your poster.</a:t>
                      </a:r>
                    </a:p>
                    <a:p>
                      <a:pPr defTabSz="3765639"/>
                      <a:endParaRPr lang="en-US" sz="2700" b="0" i="0" dirty="0">
                        <a:solidFill>
                          <a:srgbClr val="D9D9D9"/>
                        </a:solidFill>
                        <a:latin typeface="Arial"/>
                        <a:cs typeface="Arial"/>
                      </a:endParaRPr>
                    </a:p>
                    <a:p>
                      <a:pPr defTabSz="3765639"/>
                      <a:r>
                        <a:rPr lang="en-US" sz="2700" b="0" i="0" dirty="0">
                          <a:solidFill>
                            <a:srgbClr val="D9D9D9"/>
                          </a:solidFill>
                          <a:latin typeface="Arial"/>
                          <a:cs typeface="Arial"/>
                        </a:rPr>
                        <a:t>To assist you in the design process and address any poster-related questions, we offer a series of online tutorials. Visit </a:t>
                      </a:r>
                      <a:r>
                        <a:rPr lang="en-US" sz="2700" b="1" i="0" dirty="0" err="1">
                          <a:solidFill>
                            <a:srgbClr val="FFC000"/>
                          </a:solidFill>
                          <a:latin typeface="Arial"/>
                          <a:cs typeface="Arial"/>
                        </a:rPr>
                        <a:t>PosterPresentations.com</a:t>
                      </a:r>
                      <a:r>
                        <a:rPr lang="en-US" sz="2700" b="1" i="0" dirty="0">
                          <a:solidFill>
                            <a:srgbClr val="FFC000"/>
                          </a:solidFill>
                          <a:latin typeface="Arial"/>
                          <a:cs typeface="Arial"/>
                        </a:rPr>
                        <a:t> </a:t>
                      </a:r>
                      <a:r>
                        <a:rPr lang="en-US" sz="2700" b="0" i="0" dirty="0">
                          <a:solidFill>
                            <a:srgbClr val="D9D9D9"/>
                          </a:solidFill>
                          <a:latin typeface="Arial"/>
                          <a:cs typeface="Arial"/>
                        </a:rPr>
                        <a:t>and select the </a:t>
                      </a:r>
                      <a:r>
                        <a:rPr lang="en-US" sz="2700" b="1" i="0" dirty="0">
                          <a:solidFill>
                            <a:srgbClr val="FFC000"/>
                          </a:solidFill>
                          <a:latin typeface="Arial"/>
                          <a:cs typeface="Arial"/>
                        </a:rPr>
                        <a:t>Tutorials </a:t>
                      </a:r>
                      <a:r>
                        <a:rPr lang="en-US" sz="2700" b="0" i="0" dirty="0">
                          <a:solidFill>
                            <a:srgbClr val="D9D9D9"/>
                          </a:solidFill>
                          <a:latin typeface="Arial"/>
                          <a:cs typeface="Arial"/>
                        </a:rPr>
                        <a:t>tab for detailed guidance.</a:t>
                      </a:r>
                    </a:p>
                    <a:p>
                      <a:pPr defTabSz="3765639"/>
                      <a:endParaRPr lang="en-US" sz="2700" b="0" i="0" dirty="0">
                        <a:solidFill>
                          <a:srgbClr val="D9D9D9"/>
                        </a:solidFill>
                        <a:latin typeface="Arial"/>
                        <a:cs typeface="Arial"/>
                      </a:endParaRPr>
                    </a:p>
                    <a:p>
                      <a:pPr defTabSz="3765639"/>
                      <a:r>
                        <a:rPr lang="en-US" sz="2700" b="0" i="0" dirty="0">
                          <a:solidFill>
                            <a:srgbClr val="D9D9D9"/>
                          </a:solidFill>
                          <a:latin typeface="Arial"/>
                          <a:cs typeface="Arial"/>
                        </a:rPr>
                        <a:t>For same-day professional printing of your poster, go to </a:t>
                      </a:r>
                      <a:r>
                        <a:rPr lang="en-US" sz="2700" b="1" i="0" dirty="0" err="1">
                          <a:solidFill>
                            <a:srgbClr val="FFC000"/>
                          </a:solidFill>
                          <a:latin typeface="Arial"/>
                          <a:cs typeface="Arial"/>
                        </a:rPr>
                        <a:t>PosterPresentations.com</a:t>
                      </a:r>
                      <a:r>
                        <a:rPr lang="en-US" sz="2700" b="1" i="0" dirty="0">
                          <a:solidFill>
                            <a:srgbClr val="FFC000"/>
                          </a:solidFill>
                          <a:latin typeface="Arial"/>
                          <a:cs typeface="Arial"/>
                        </a:rPr>
                        <a:t> </a:t>
                      </a:r>
                      <a:r>
                        <a:rPr lang="en-US" sz="2700" b="0" i="0" dirty="0">
                          <a:solidFill>
                            <a:srgbClr val="D9D9D9"/>
                          </a:solidFill>
                          <a:latin typeface="Arial"/>
                          <a:cs typeface="Arial"/>
                        </a:rPr>
                        <a:t>and click on the ”</a:t>
                      </a:r>
                      <a:r>
                        <a:rPr lang="en-US" sz="2700" b="1" i="0" dirty="0">
                          <a:solidFill>
                            <a:srgbClr val="FFC000"/>
                          </a:solidFill>
                          <a:latin typeface="Arial"/>
                          <a:cs typeface="Arial"/>
                        </a:rPr>
                        <a:t>PRINT</a:t>
                      </a:r>
                      <a:r>
                        <a:rPr lang="en-US" sz="2700" b="0" i="0" dirty="0">
                          <a:solidFill>
                            <a:srgbClr val="D9D9D9"/>
                          </a:solidFill>
                          <a:latin typeface="Arial"/>
                          <a:cs typeface="Arial"/>
                        </a:rPr>
                        <a:t>” button or click on any of our poster options.</a:t>
                      </a:r>
                      <a:endParaRPr lang="en-US" sz="2700" b="0" dirty="0">
                        <a:solidFill>
                          <a:srgbClr val="D9D9D9"/>
                        </a:solidFill>
                        <a:latin typeface="Arial"/>
                        <a:cs typeface="Arial"/>
                      </a:endParaRPr>
                    </a:p>
                  </a:txBody>
                  <a:tcPr marL="136399" marR="68200" marT="182880" marB="609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880775">
                <a:tc>
                  <a:txBody>
                    <a:bodyPr/>
                    <a:lstStyle/>
                    <a:p>
                      <a:pPr algn="ctr"/>
                      <a:endParaRPr lang="en-US" sz="2700" dirty="0">
                        <a:solidFill>
                          <a:srgbClr val="1F3A4E"/>
                        </a:solidFill>
                      </a:endParaRPr>
                    </a:p>
                    <a:p>
                      <a:pPr algn="ctr"/>
                      <a:endParaRPr lang="en-US" sz="2700" dirty="0">
                        <a:solidFill>
                          <a:srgbClr val="1F3A4E"/>
                        </a:solidFill>
                      </a:endParaRPr>
                    </a:p>
                    <a:p>
                      <a:pPr algn="ctr"/>
                      <a:r>
                        <a:rPr lang="en-US" sz="2700" dirty="0">
                          <a:solidFill>
                            <a:schemeClr val="bg1"/>
                          </a:solidFill>
                          <a:latin typeface="Arial" panose="020B0604020202020204" pitchFamily="34" charset="0"/>
                          <a:cs typeface="Arial" panose="020B0604020202020204" pitchFamily="34" charset="0"/>
                        </a:rPr>
                        <a:t>This is a template for a </a:t>
                      </a:r>
                    </a:p>
                    <a:p>
                      <a:pPr algn="ctr"/>
                      <a:r>
                        <a:rPr lang="en-US" sz="2700" dirty="0">
                          <a:solidFill>
                            <a:schemeClr val="bg1"/>
                          </a:solidFill>
                          <a:latin typeface="Arial" panose="020B0604020202020204" pitchFamily="34" charset="0"/>
                          <a:cs typeface="Arial" panose="020B0604020202020204" pitchFamily="34" charset="0"/>
                        </a:rPr>
                        <a:t>presentation poster</a:t>
                      </a:r>
                      <a:br>
                        <a:rPr lang="en-US" sz="2700" dirty="0">
                          <a:solidFill>
                            <a:schemeClr val="bg1"/>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91x122cm</a:t>
                      </a:r>
                      <a:br>
                        <a:rPr lang="en-US" sz="2700" dirty="0">
                          <a:solidFill>
                            <a:schemeClr val="bg1"/>
                          </a:solidFill>
                          <a:latin typeface="Arial" panose="020B0604020202020204" pitchFamily="34" charset="0"/>
                          <a:cs typeface="Arial" panose="020B0604020202020204" pitchFamily="34" charset="0"/>
                        </a:rPr>
                      </a:br>
                      <a:endParaRPr lang="en-US" sz="2700" dirty="0">
                        <a:solidFill>
                          <a:srgbClr val="1F3A4E"/>
                        </a:solidFill>
                      </a:endParaRPr>
                    </a:p>
                  </a:txBody>
                  <a:tcPr marL="68200" marR="68200" marT="60960" marB="609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300" b="1" baseline="0" dirty="0">
                          <a:solidFill>
                            <a:srgbClr val="FFC000"/>
                          </a:solidFill>
                          <a:latin typeface="Arial" panose="020B0604020202020204" pitchFamily="34" charset="0"/>
                          <a:cs typeface="Arial" panose="020B0604020202020204" pitchFamily="34" charset="0"/>
                        </a:rPr>
                        <a:t>Important: Check the template size</a:t>
                      </a:r>
                      <a:br>
                        <a:rPr lang="en-US" sz="2700" b="0" baseline="0" dirty="0">
                          <a:solidFill>
                            <a:srgbClr val="FFC000"/>
                          </a:solidFill>
                          <a:latin typeface="Arial" panose="020B0604020202020204" pitchFamily="34" charset="0"/>
                          <a:cs typeface="Arial" panose="020B0604020202020204" pitchFamily="34" charset="0"/>
                        </a:rPr>
                      </a:br>
                      <a:r>
                        <a:rPr lang="en-US" sz="27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7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7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7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76x102 cm</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36x48 inches</a:t>
                      </a:r>
                      <a:endParaRPr lang="en-US" sz="2700" b="0" baseline="0" dirty="0">
                        <a:solidFill>
                          <a:srgbClr val="FFC000"/>
                        </a:solidFill>
                        <a:latin typeface="Arial" panose="020B0604020202020204" pitchFamily="34" charset="0"/>
                        <a:cs typeface="Arial" panose="020B0604020202020204" pitchFamily="34" charset="0"/>
                      </a:endParaRPr>
                    </a:p>
                  </a:txBody>
                  <a:tcPr marL="136399" marR="68200" marT="182880" marB="60960">
                    <a:solidFill>
                      <a:srgbClr val="010101"/>
                    </a:solidFill>
                  </a:tcPr>
                </a:tc>
                <a:extLst>
                  <a:ext uri="{0D108BD9-81ED-4DB2-BD59-A6C34878D82A}">
                    <a16:rowId xmlns:a16="http://schemas.microsoft.com/office/drawing/2014/main" val="10008"/>
                  </a:ext>
                </a:extLst>
              </a:tr>
              <a:tr h="5539352">
                <a:tc>
                  <a:txBody>
                    <a:bodyPr/>
                    <a:lstStyle/>
                    <a:p>
                      <a:endParaRPr lang="en-US" sz="2700" dirty="0">
                        <a:solidFill>
                          <a:srgbClr val="1F3A4E"/>
                        </a:solidFill>
                      </a:endParaRPr>
                    </a:p>
                  </a:txBody>
                  <a:tcPr marL="68200" marR="68200" marT="60960" marB="60960">
                    <a:blipFill rotWithShape="1">
                      <a:blip r:embed="rId3"/>
                      <a:stretch>
                        <a:fillRect/>
                      </a:stretch>
                    </a:blipFill>
                  </a:tcPr>
                </a:tc>
                <a:tc>
                  <a:txBody>
                    <a:bodyPr/>
                    <a:lstStyle/>
                    <a:p>
                      <a:pPr algn="l"/>
                      <a:r>
                        <a:rPr lang="en-US" sz="3300" b="1" baseline="0" dirty="0">
                          <a:solidFill>
                            <a:srgbClr val="FFC000"/>
                          </a:solidFill>
                          <a:latin typeface="Arial" panose="020B0604020202020204" pitchFamily="34" charset="0"/>
                          <a:cs typeface="Arial" panose="020B0604020202020204" pitchFamily="34" charset="0"/>
                        </a:rPr>
                        <a:t>How to </a:t>
                      </a:r>
                      <a:r>
                        <a:rPr lang="en-US" sz="5200" b="1" baseline="0" dirty="0">
                          <a:solidFill>
                            <a:srgbClr val="FFC000"/>
                          </a:solidFill>
                          <a:latin typeface="Arial" panose="020B0604020202020204" pitchFamily="34" charset="0"/>
                          <a:cs typeface="Arial" panose="020B0604020202020204" pitchFamily="34" charset="0"/>
                        </a:rPr>
                        <a:t>Zoom in </a:t>
                      </a:r>
                      <a:r>
                        <a:rPr lang="en-US" sz="33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300" b="1" baseline="0" dirty="0">
                        <a:solidFill>
                          <a:srgbClr val="FFC000"/>
                        </a:solidFill>
                        <a:latin typeface="Arial" panose="020B0604020202020204" pitchFamily="34" charset="0"/>
                        <a:cs typeface="Arial" panose="020B0604020202020204" pitchFamily="34" charset="0"/>
                      </a:endParaRPr>
                    </a:p>
                    <a:p>
                      <a:pPr algn="l"/>
                      <a:r>
                        <a:rPr lang="en-US" sz="27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700" b="0" baseline="0" dirty="0">
                        <a:solidFill>
                          <a:srgbClr val="D9D9D9"/>
                        </a:solidFill>
                        <a:latin typeface="Arial" panose="020B0604020202020204" pitchFamily="34" charset="0"/>
                        <a:cs typeface="Arial" panose="020B0604020202020204" pitchFamily="34" charset="0"/>
                      </a:endParaRPr>
                    </a:p>
                    <a:p>
                      <a:pPr algn="l"/>
                      <a:r>
                        <a:rPr lang="en-US" sz="27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7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36399" marR="68200" marT="182880" marB="60960">
                    <a:solidFill>
                      <a:srgbClr val="010101"/>
                    </a:solidFill>
                  </a:tcPr>
                </a:tc>
                <a:extLst>
                  <a:ext uri="{0D108BD9-81ED-4DB2-BD59-A6C34878D82A}">
                    <a16:rowId xmlns:a16="http://schemas.microsoft.com/office/drawing/2014/main" val="10001"/>
                  </a:ext>
                </a:extLst>
              </a:tr>
              <a:tr h="2667483">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300" b="1" baseline="0" dirty="0">
                          <a:solidFill>
                            <a:srgbClr val="FFC000"/>
                          </a:solidFill>
                          <a:latin typeface="Arial" panose="020B0604020202020204" pitchFamily="34" charset="0"/>
                          <a:cs typeface="Arial" panose="020B0604020202020204" pitchFamily="34" charset="0"/>
                        </a:rPr>
                        <a:t>Ruler and Guides</a:t>
                      </a:r>
                      <a:br>
                        <a:rPr lang="en-US" sz="2700" b="0" baseline="0" dirty="0">
                          <a:solidFill>
                            <a:srgbClr val="FFC000"/>
                          </a:solidFill>
                          <a:latin typeface="Arial" panose="020B0604020202020204" pitchFamily="34" charset="0"/>
                          <a:cs typeface="Arial" panose="020B0604020202020204" pitchFamily="34" charset="0"/>
                        </a:rPr>
                      </a:br>
                      <a:r>
                        <a:rPr lang="en-US" sz="27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7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68200" marR="68200" marT="60960" marB="6096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918641">
                <a:tc>
                  <a:txBody>
                    <a:bodyPr/>
                    <a:lstStyle/>
                    <a:p>
                      <a:endParaRPr lang="en-US" sz="2700" dirty="0">
                        <a:solidFill>
                          <a:srgbClr val="1F3A4E"/>
                        </a:solidFill>
                      </a:endParaRPr>
                    </a:p>
                  </a:txBody>
                  <a:tcPr marL="68200" marR="68200" marT="60960" marB="60960">
                    <a:blipFill rotWithShape="1">
                      <a:blip r:embed="rId4"/>
                      <a:stretch>
                        <a:fillRect/>
                      </a:stretch>
                    </a:blipFill>
                  </a:tcPr>
                </a:tc>
                <a:tc>
                  <a:txBody>
                    <a:bodyPr/>
                    <a:lstStyle/>
                    <a:p>
                      <a:pPr marL="0" lvl="1" indent="0" algn="l" defTabSz="114300"/>
                      <a:r>
                        <a:rPr lang="en-US" sz="3300" b="1" baseline="0" dirty="0">
                          <a:solidFill>
                            <a:srgbClr val="FFC000"/>
                          </a:solidFill>
                          <a:latin typeface="Arial" panose="020B0604020202020204" pitchFamily="34" charset="0"/>
                          <a:cs typeface="Arial" panose="020B0604020202020204" pitchFamily="34" charset="0"/>
                        </a:rPr>
                        <a:t>Headers and text containers</a:t>
                      </a:r>
                      <a:br>
                        <a:rPr lang="en-US" sz="2700" b="0" baseline="0" dirty="0">
                          <a:solidFill>
                            <a:schemeClr val="bg1"/>
                          </a:solidFill>
                          <a:latin typeface="Arial" panose="020B0604020202020204" pitchFamily="34" charset="0"/>
                          <a:cs typeface="Arial" panose="020B0604020202020204" pitchFamily="34" charset="0"/>
                        </a:rPr>
                      </a:br>
                      <a:r>
                        <a:rPr lang="en-US" sz="27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7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7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7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7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700" b="0" baseline="0" dirty="0">
                        <a:solidFill>
                          <a:srgbClr val="D9D9D9"/>
                        </a:solidFill>
                        <a:latin typeface="Arial" panose="020B0604020202020204" pitchFamily="34" charset="0"/>
                        <a:cs typeface="Arial" panose="020B0604020202020204" pitchFamily="34" charset="0"/>
                      </a:endParaRPr>
                    </a:p>
                  </a:txBody>
                  <a:tcPr marL="136399" marR="68200" marT="182880" marB="60960">
                    <a:solidFill>
                      <a:srgbClr val="010101"/>
                    </a:solidFill>
                  </a:tcPr>
                </a:tc>
                <a:extLst>
                  <a:ext uri="{0D108BD9-81ED-4DB2-BD59-A6C34878D82A}">
                    <a16:rowId xmlns:a16="http://schemas.microsoft.com/office/drawing/2014/main" val="10003"/>
                  </a:ext>
                </a:extLst>
              </a:tr>
              <a:tr h="4526104">
                <a:tc gridSpan="2">
                  <a:txBody>
                    <a:bodyPr/>
                    <a:lstStyle/>
                    <a:p>
                      <a:r>
                        <a:rPr lang="en-US" sz="3300" b="1" dirty="0">
                          <a:solidFill>
                            <a:srgbClr val="FFC000"/>
                          </a:solidFill>
                          <a:latin typeface="Arial" panose="020B0604020202020204" pitchFamily="34" charset="0"/>
                          <a:cs typeface="Arial" panose="020B0604020202020204" pitchFamily="34" charset="0"/>
                        </a:rPr>
                        <a:t>Adding content to the poster</a:t>
                      </a:r>
                    </a:p>
                    <a:p>
                      <a:r>
                        <a:rPr lang="en-US" sz="27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700" baseline="0" dirty="0">
                        <a:solidFill>
                          <a:srgbClr val="D9D9D9"/>
                        </a:solidFill>
                        <a:latin typeface="Arial" panose="020B0604020202020204" pitchFamily="34" charset="0"/>
                        <a:cs typeface="Arial" panose="020B0604020202020204" pitchFamily="34" charset="0"/>
                      </a:endParaRPr>
                    </a:p>
                    <a:p>
                      <a:r>
                        <a:rPr lang="en-US" sz="27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700" baseline="0" dirty="0">
                        <a:solidFill>
                          <a:srgbClr val="D9D9D9"/>
                        </a:solidFill>
                        <a:latin typeface="Arial" panose="020B0604020202020204" pitchFamily="34" charset="0"/>
                        <a:cs typeface="Arial" panose="020B0604020202020204" pitchFamily="34" charset="0"/>
                      </a:endParaRPr>
                    </a:p>
                    <a:p>
                      <a:r>
                        <a:rPr lang="en-US" sz="27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68200" marR="68200" marT="60960" marB="6096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05800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3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36399" marR="68200" marT="182880" marB="609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949341">
                <a:tc gridSpan="2">
                  <a:txBody>
                    <a:bodyPr/>
                    <a:lstStyle/>
                    <a:p>
                      <a:endParaRPr lang="en-US" sz="2700" dirty="0">
                        <a:solidFill>
                          <a:schemeClr val="bg1"/>
                        </a:solidFill>
                        <a:latin typeface="Arial" panose="020B0604020202020204" pitchFamily="34" charset="0"/>
                        <a:cs typeface="Arial" panose="020B0604020202020204" pitchFamily="34" charset="0"/>
                      </a:endParaRPr>
                    </a:p>
                  </a:txBody>
                  <a:tcPr marL="136399" marR="68200" marT="182880" marB="609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31981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3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36399" marR="68200" marT="182880" marB="609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409928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chemeClr val="bg1"/>
                        </a:solidFill>
                        <a:latin typeface="Arial"/>
                        <a:cs typeface="Arial"/>
                      </a:endParaRPr>
                    </a:p>
                  </a:txBody>
                  <a:tcPr marL="136399" marR="68200" marT="182880" marB="609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8BCD0CB2-2254-49B3-8E66-8FB8A0C26EF3}"/>
              </a:ext>
            </a:extLst>
          </p:cNvPr>
          <p:cNvGraphicFramePr>
            <a:graphicFrameLocks noGrp="1"/>
          </p:cNvGraphicFramePr>
          <p:nvPr userDrawn="1">
            <p:extLst>
              <p:ext uri="{D42A27DB-BD31-4B8C-83A1-F6EECF244321}">
                <p14:modId xmlns:p14="http://schemas.microsoft.com/office/powerpoint/2010/main" val="2468820441"/>
              </p:ext>
            </p:extLst>
          </p:nvPr>
        </p:nvGraphicFramePr>
        <p:xfrm>
          <a:off x="33522030" y="3"/>
          <a:ext cx="13017950" cy="44056639"/>
        </p:xfrm>
        <a:graphic>
          <a:graphicData uri="http://schemas.openxmlformats.org/drawingml/2006/table">
            <a:tbl>
              <a:tblPr firstRow="1" bandRow="1">
                <a:tableStyleId>{5C22544A-7EE6-4342-B048-85BDC9FD1C3A}</a:tableStyleId>
              </a:tblPr>
              <a:tblGrid>
                <a:gridCol w="5822149">
                  <a:extLst>
                    <a:ext uri="{9D8B030D-6E8A-4147-A177-3AD203B41FA5}">
                      <a16:colId xmlns:a16="http://schemas.microsoft.com/office/drawing/2014/main" val="20000"/>
                    </a:ext>
                  </a:extLst>
                </a:gridCol>
                <a:gridCol w="889217">
                  <a:extLst>
                    <a:ext uri="{9D8B030D-6E8A-4147-A177-3AD203B41FA5}">
                      <a16:colId xmlns:a16="http://schemas.microsoft.com/office/drawing/2014/main" val="3519466302"/>
                    </a:ext>
                  </a:extLst>
                </a:gridCol>
                <a:gridCol w="6306584">
                  <a:extLst>
                    <a:ext uri="{9D8B030D-6E8A-4147-A177-3AD203B41FA5}">
                      <a16:colId xmlns:a16="http://schemas.microsoft.com/office/drawing/2014/main" val="4164475170"/>
                    </a:ext>
                  </a:extLst>
                </a:gridCol>
              </a:tblGrid>
              <a:tr h="1777781">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5200" b="0" spc="600" dirty="0">
                          <a:solidFill>
                            <a:srgbClr val="1F3A4E"/>
                          </a:solidFill>
                          <a:latin typeface="Arial Black" panose="020B0A04020102020204" pitchFamily="34" charset="0"/>
                        </a:rPr>
                        <a:t>QUICK START GUIDE</a:t>
                      </a:r>
                      <a:br>
                        <a:rPr lang="en-US" sz="5200" b="0" spc="600" dirty="0">
                          <a:solidFill>
                            <a:srgbClr val="1F3A4E"/>
                          </a:solidFill>
                          <a:latin typeface="Arial Black" panose="020B0A04020102020204" pitchFamily="34" charset="0"/>
                        </a:rPr>
                      </a:br>
                      <a:r>
                        <a:rPr lang="en-US" sz="4300" b="1" spc="0" dirty="0">
                          <a:solidFill>
                            <a:srgbClr val="FF0000"/>
                          </a:solidFill>
                          <a:latin typeface="Trebuchet MS" pitchFamily="34" charset="0"/>
                        </a:rPr>
                        <a:t>(THIS SIDEBAR WILL APPEAR ON THE POSTER)</a:t>
                      </a:r>
                      <a:endParaRPr lang="en-US" sz="5200" b="1" spc="600" dirty="0">
                        <a:solidFill>
                          <a:schemeClr val="bg1"/>
                        </a:solidFill>
                        <a:latin typeface="Trebuchet MS" pitchFamily="34" charset="0"/>
                      </a:endParaRPr>
                    </a:p>
                  </a:txBody>
                  <a:tcPr marL="136399" marR="68200" marT="182880" marB="609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699803">
                <a:tc>
                  <a:txBody>
                    <a:bodyPr/>
                    <a:lstStyle/>
                    <a:p>
                      <a:endParaRPr lang="en-US" sz="2700" u="none" dirty="0">
                        <a:solidFill>
                          <a:srgbClr val="FFC000"/>
                        </a:solidFill>
                      </a:endParaRPr>
                    </a:p>
                  </a:txBody>
                  <a:tcPr marL="136399" marR="68200" marT="182880" marB="6096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700" u="none" dirty="0">
                        <a:solidFill>
                          <a:srgbClr val="FFC000"/>
                        </a:solidFill>
                      </a:endParaRPr>
                    </a:p>
                  </a:txBody>
                  <a:tcPr marL="136399" marR="68200" marT="182880" marB="6096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325392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3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33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33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33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33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36399" marR="68200" marT="182880" marB="6096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3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3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3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3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3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36399" marR="68200" marT="182880" marB="6096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09524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300" noProof="0" dirty="0">
                        <a:solidFill>
                          <a:srgbClr val="D9D9D9"/>
                        </a:solidFill>
                        <a:latin typeface="Arial" panose="020B0604020202020204" pitchFamily="34" charset="0"/>
                        <a:cs typeface="Arial" panose="020B0604020202020204" pitchFamily="34" charset="0"/>
                      </a:endParaRPr>
                    </a:p>
                  </a:txBody>
                  <a:tcPr marL="136399" marR="68200" marT="182880" marB="6096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375560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3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33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3300" noProof="0" dirty="0">
                          <a:solidFill>
                            <a:srgbClr val="D9D9D9"/>
                          </a:solidFill>
                          <a:latin typeface="Arial" panose="020B0604020202020204" pitchFamily="34" charset="0"/>
                          <a:cs typeface="Arial" panose="020B0604020202020204" pitchFamily="34" charset="0"/>
                        </a:rPr>
                      </a:br>
                      <a:r>
                        <a:rPr lang="en-US" sz="33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36399" marR="68200" marT="182880" marB="609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6412647">
                <a:tc>
                  <a:txBody>
                    <a:bodyPr/>
                    <a:lstStyle/>
                    <a:p>
                      <a:r>
                        <a:rPr lang="en-US" sz="3800" b="1" dirty="0">
                          <a:solidFill>
                            <a:srgbClr val="FFC000"/>
                          </a:solidFill>
                          <a:latin typeface="Arial" panose="020B0604020202020204" pitchFamily="34" charset="0"/>
                          <a:cs typeface="Arial" panose="020B0604020202020204" pitchFamily="34" charset="0"/>
                        </a:rPr>
                        <a:t>How to</a:t>
                      </a:r>
                      <a:r>
                        <a:rPr lang="en-US" sz="3800" b="1" baseline="0" dirty="0">
                          <a:solidFill>
                            <a:srgbClr val="FFC000"/>
                          </a:solidFill>
                          <a:latin typeface="Arial" panose="020B0604020202020204" pitchFamily="34" charset="0"/>
                          <a:cs typeface="Arial" panose="020B0604020202020204" pitchFamily="34" charset="0"/>
                        </a:rPr>
                        <a:t> preview your poster prior to printing</a:t>
                      </a:r>
                      <a:endParaRPr lang="en-US" sz="3800" b="1" dirty="0">
                        <a:solidFill>
                          <a:srgbClr val="FFC000"/>
                        </a:solidFill>
                        <a:latin typeface="Arial" panose="020B0604020202020204" pitchFamily="34" charset="0"/>
                        <a:cs typeface="Arial" panose="020B0604020202020204" pitchFamily="34" charset="0"/>
                      </a:endParaRPr>
                    </a:p>
                    <a:p>
                      <a:r>
                        <a:rPr lang="en-US" sz="3300" dirty="0">
                          <a:solidFill>
                            <a:srgbClr val="D9D9D9"/>
                          </a:solidFill>
                          <a:latin typeface="Arial" panose="020B0604020202020204" pitchFamily="34" charset="0"/>
                          <a:cs typeface="Arial" panose="020B0604020202020204" pitchFamily="34" charset="0"/>
                        </a:rPr>
                        <a:t>You can preview your poster at any time by pressing the </a:t>
                      </a:r>
                      <a:r>
                        <a:rPr lang="en-US" sz="3300" b="1" dirty="0">
                          <a:solidFill>
                            <a:srgbClr val="FFC000"/>
                          </a:solidFill>
                          <a:latin typeface="Arial" panose="020B0604020202020204" pitchFamily="34" charset="0"/>
                          <a:cs typeface="Arial" panose="020B0604020202020204" pitchFamily="34" charset="0"/>
                        </a:rPr>
                        <a:t>F5 key </a:t>
                      </a:r>
                      <a:r>
                        <a:rPr lang="en-US" sz="33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3300" b="1" dirty="0">
                          <a:solidFill>
                            <a:srgbClr val="FFC000"/>
                          </a:solidFill>
                          <a:latin typeface="Arial" panose="020B0604020202020204" pitchFamily="34" charset="0"/>
                          <a:cs typeface="Arial" panose="020B0604020202020204" pitchFamily="34" charset="0"/>
                        </a:rPr>
                        <a:t>ESC</a:t>
                      </a:r>
                      <a:r>
                        <a:rPr lang="en-US" sz="3300" dirty="0">
                          <a:solidFill>
                            <a:srgbClr val="D9D9D9"/>
                          </a:solidFill>
                          <a:latin typeface="Arial" panose="020B0604020202020204" pitchFamily="34" charset="0"/>
                          <a:cs typeface="Arial" panose="020B0604020202020204" pitchFamily="34" charset="0"/>
                        </a:rPr>
                        <a:t> key.</a:t>
                      </a:r>
                    </a:p>
                  </a:txBody>
                  <a:tcPr marL="136399" marR="68200" marT="182880" marB="60960">
                    <a:solidFill>
                      <a:srgbClr val="010101"/>
                    </a:solidFill>
                  </a:tcPr>
                </a:tc>
                <a:tc gridSpan="2">
                  <a:txBody>
                    <a:bodyPr/>
                    <a:lstStyle/>
                    <a:p>
                      <a:pPr algn="ctr"/>
                      <a:r>
                        <a:rPr lang="en-US" sz="15400" b="1" dirty="0">
                          <a:solidFill>
                            <a:srgbClr val="D9D9D9"/>
                          </a:solidFill>
                          <a:latin typeface="Arial" panose="020B0604020202020204" pitchFamily="34" charset="0"/>
                          <a:cs typeface="Arial" panose="020B0604020202020204" pitchFamily="34" charset="0"/>
                        </a:rPr>
                        <a:t>F5</a:t>
                      </a:r>
                      <a:br>
                        <a:rPr lang="en-US" sz="15400" b="1" dirty="0">
                          <a:solidFill>
                            <a:srgbClr val="D9D9D9"/>
                          </a:solidFill>
                          <a:latin typeface="Arial" panose="020B0604020202020204" pitchFamily="34" charset="0"/>
                          <a:cs typeface="Arial" panose="020B0604020202020204" pitchFamily="34" charset="0"/>
                        </a:rPr>
                      </a:br>
                      <a:r>
                        <a:rPr lang="en-US" sz="3800" b="1" dirty="0">
                          <a:solidFill>
                            <a:srgbClr val="D9D9D9"/>
                          </a:solidFill>
                          <a:latin typeface="Arial" panose="020B0604020202020204" pitchFamily="34" charset="0"/>
                          <a:cs typeface="Arial" panose="020B0604020202020204" pitchFamily="34" charset="0"/>
                        </a:rPr>
                        <a:t>(Windows)</a:t>
                      </a:r>
                      <a:br>
                        <a:rPr lang="en-US" sz="3800" b="1" dirty="0">
                          <a:solidFill>
                            <a:srgbClr val="D9D9D9"/>
                          </a:solidFill>
                          <a:latin typeface="Arial" panose="020B0604020202020204" pitchFamily="34" charset="0"/>
                          <a:cs typeface="Arial" panose="020B0604020202020204" pitchFamily="34" charset="0"/>
                        </a:rPr>
                      </a:br>
                      <a:r>
                        <a:rPr lang="en-US" sz="3800" b="1" dirty="0">
                          <a:solidFill>
                            <a:srgbClr val="D9D9D9"/>
                          </a:solidFill>
                          <a:latin typeface="Arial" panose="020B0604020202020204" pitchFamily="34" charset="0"/>
                          <a:cs typeface="Arial" panose="020B0604020202020204" pitchFamily="34" charset="0"/>
                        </a:rPr>
                        <a:t>Or click on the SLIDESHOW tab (Mac and Windows)</a:t>
                      </a:r>
                      <a:endParaRPr lang="en-US" sz="3300" dirty="0">
                        <a:solidFill>
                          <a:srgbClr val="D9D9D9"/>
                        </a:solidFill>
                        <a:latin typeface="Arial" panose="020B0604020202020204" pitchFamily="34" charset="0"/>
                        <a:cs typeface="Arial" panose="020B0604020202020204" pitchFamily="34" charset="0"/>
                      </a:endParaRPr>
                    </a:p>
                  </a:txBody>
                  <a:tcPr marL="136399" marR="68200" marT="182880" marB="6096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33832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8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300" noProof="0" dirty="0">
                          <a:solidFill>
                            <a:srgbClr val="D9D9D9"/>
                          </a:solidFill>
                          <a:latin typeface="Arial"/>
                          <a:cs typeface="Arial"/>
                        </a:rPr>
                        <a:t>To print your poster, visit </a:t>
                      </a:r>
                      <a:r>
                        <a:rPr lang="en-US" sz="3300" noProof="0" dirty="0" err="1">
                          <a:solidFill>
                            <a:srgbClr val="FFC000"/>
                          </a:solidFill>
                          <a:latin typeface="Arial"/>
                          <a:cs typeface="Arial"/>
                        </a:rPr>
                        <a:t>PosterPresentations.com</a:t>
                      </a:r>
                      <a:r>
                        <a:rPr lang="en-US" sz="3300" noProof="0" dirty="0">
                          <a:solidFill>
                            <a:srgbClr val="FFC000"/>
                          </a:solidFill>
                          <a:latin typeface="Arial"/>
                          <a:cs typeface="Arial"/>
                        </a:rPr>
                        <a:t> </a:t>
                      </a:r>
                      <a:r>
                        <a:rPr lang="en-US" sz="3300" noProof="0" dirty="0">
                          <a:solidFill>
                            <a:srgbClr val="D9D9D9"/>
                          </a:solidFill>
                          <a:latin typeface="Arial"/>
                          <a:cs typeface="Arial"/>
                        </a:rPr>
                        <a:t>and click the "</a:t>
                      </a:r>
                      <a:r>
                        <a:rPr lang="en-US" sz="3300" noProof="0" dirty="0">
                          <a:solidFill>
                            <a:srgbClr val="FFC000"/>
                          </a:solidFill>
                          <a:latin typeface="Arial"/>
                          <a:cs typeface="Arial"/>
                        </a:rPr>
                        <a:t>PRINT</a:t>
                      </a:r>
                      <a:r>
                        <a:rPr lang="en-US" sz="33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3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3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3300" noProof="0" dirty="0">
                          <a:solidFill>
                            <a:srgbClr val="D9D9D9"/>
                          </a:solidFill>
                          <a:latin typeface="Arial"/>
                          <a:cs typeface="Arial"/>
                        </a:rPr>
                      </a:br>
                      <a:br>
                        <a:rPr lang="en-US" sz="3300" noProof="0" dirty="0">
                          <a:solidFill>
                            <a:srgbClr val="D9D9D9"/>
                          </a:solidFill>
                          <a:latin typeface="Arial"/>
                          <a:cs typeface="Arial"/>
                        </a:rPr>
                      </a:br>
                      <a:r>
                        <a:rPr lang="en-US" sz="3300" noProof="0" dirty="0">
                          <a:solidFill>
                            <a:srgbClr val="D9D9D9"/>
                          </a:solidFill>
                          <a:latin typeface="Arial"/>
                          <a:cs typeface="Arial"/>
                        </a:rPr>
                        <a:t>Go to </a:t>
                      </a:r>
                      <a:r>
                        <a:rPr lang="en-US" sz="3300" noProof="0" dirty="0" err="1">
                          <a:solidFill>
                            <a:srgbClr val="FFC000"/>
                          </a:solidFill>
                          <a:latin typeface="Arial"/>
                          <a:cs typeface="Arial"/>
                        </a:rPr>
                        <a:t>PosterPresentations.com</a:t>
                      </a:r>
                      <a:r>
                        <a:rPr lang="en-US" sz="3300" noProof="0" dirty="0">
                          <a:solidFill>
                            <a:srgbClr val="D9D9D9"/>
                          </a:solidFill>
                          <a:latin typeface="Arial"/>
                          <a:cs typeface="Arial"/>
                        </a:rPr>
                        <a:t> for more information.</a:t>
                      </a:r>
                    </a:p>
                  </a:txBody>
                  <a:tcPr marL="136399" marR="68200" marT="182880" marB="609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633832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8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3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3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3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3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300" noProof="0" dirty="0">
                          <a:solidFill>
                            <a:srgbClr val="FFC000"/>
                          </a:solidFill>
                          <a:latin typeface="Arial"/>
                          <a:cs typeface="Arial"/>
                        </a:rPr>
                        <a:t>https://</a:t>
                      </a:r>
                      <a:r>
                        <a:rPr lang="en-US" sz="3300" noProof="0" dirty="0" err="1">
                          <a:solidFill>
                            <a:srgbClr val="FFC000"/>
                          </a:solidFill>
                          <a:latin typeface="Arial"/>
                          <a:cs typeface="Arial"/>
                        </a:rPr>
                        <a:t>www.posterpresentations.com</a:t>
                      </a:r>
                      <a:r>
                        <a:rPr lang="en-US" sz="3300" noProof="0" dirty="0">
                          <a:solidFill>
                            <a:srgbClr val="FFC000"/>
                          </a:solidFill>
                          <a:latin typeface="Arial"/>
                          <a:cs typeface="Arial"/>
                        </a:rPr>
                        <a:t>/poster-presentation-services-for-conferences-and-</a:t>
                      </a:r>
                      <a:r>
                        <a:rPr lang="en-US" sz="3300" noProof="0" dirty="0" err="1">
                          <a:solidFill>
                            <a:srgbClr val="FFC000"/>
                          </a:solidFill>
                          <a:latin typeface="Arial"/>
                          <a:cs typeface="Arial"/>
                        </a:rPr>
                        <a:t>events.html</a:t>
                      </a:r>
                      <a:endParaRPr lang="en-US" sz="33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300" noProof="0" dirty="0">
                        <a:solidFill>
                          <a:srgbClr val="FFC000"/>
                        </a:solidFill>
                        <a:latin typeface="Arial"/>
                        <a:cs typeface="Arial"/>
                      </a:endParaRPr>
                    </a:p>
                  </a:txBody>
                  <a:tcPr marL="136399" marR="68200" marT="182880" marB="609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2082241">
                <a:tc gridSpan="3">
                  <a:txBody>
                    <a:bodyPr/>
                    <a:lstStyle/>
                    <a:p>
                      <a:endParaRPr lang="en-US" sz="3300" dirty="0">
                        <a:solidFill>
                          <a:srgbClr val="1F3A4E"/>
                        </a:solidFill>
                      </a:endParaRPr>
                    </a:p>
                  </a:txBody>
                  <a:tcPr marL="136399" marR="68200" marT="182880" marB="609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51247">
                <a:tc gridSpan="2">
                  <a:txBody>
                    <a:bodyPr/>
                    <a:lstStyle/>
                    <a:p>
                      <a:pPr>
                        <a:lnSpc>
                          <a:spcPts val="2600"/>
                        </a:lnSpc>
                      </a:pPr>
                      <a:r>
                        <a:rPr lang="en-US" sz="2700" dirty="0">
                          <a:solidFill>
                            <a:schemeClr val="bg1">
                              <a:lumMod val="85000"/>
                            </a:schemeClr>
                          </a:solidFill>
                          <a:latin typeface="Arial"/>
                          <a:cs typeface="Arial"/>
                        </a:rPr>
                        <a:t>© 2025</a:t>
                      </a:r>
                      <a:r>
                        <a:rPr lang="en-US" sz="2700" baseline="0" dirty="0">
                          <a:solidFill>
                            <a:schemeClr val="bg1">
                              <a:lumMod val="85000"/>
                            </a:schemeClr>
                          </a:solidFill>
                          <a:latin typeface="Arial"/>
                          <a:cs typeface="Arial"/>
                        </a:rPr>
                        <a:t> </a:t>
                      </a:r>
                      <a:r>
                        <a:rPr lang="en-US" sz="2700" dirty="0" err="1">
                          <a:solidFill>
                            <a:schemeClr val="bg1">
                              <a:lumMod val="85000"/>
                            </a:schemeClr>
                          </a:solidFill>
                          <a:latin typeface="Arial"/>
                          <a:cs typeface="Arial"/>
                        </a:rPr>
                        <a:t>PosterPresentations.com</a:t>
                      </a:r>
                      <a:br>
                        <a:rPr lang="en-US" sz="2700" dirty="0">
                          <a:solidFill>
                            <a:schemeClr val="bg1">
                              <a:lumMod val="85000"/>
                            </a:schemeClr>
                          </a:solidFill>
                          <a:latin typeface="Arial"/>
                          <a:cs typeface="Arial"/>
                        </a:rPr>
                      </a:br>
                      <a:r>
                        <a:rPr lang="en-US" sz="2700" dirty="0">
                          <a:solidFill>
                            <a:schemeClr val="bg1">
                              <a:lumMod val="85000"/>
                            </a:schemeClr>
                          </a:solidFill>
                          <a:latin typeface="Arial"/>
                          <a:cs typeface="Arial"/>
                        </a:rPr>
                        <a:t>2117 Fourth Street ,</a:t>
                      </a:r>
                      <a:r>
                        <a:rPr lang="en-US" sz="2700" baseline="0" dirty="0">
                          <a:solidFill>
                            <a:schemeClr val="bg1">
                              <a:lumMod val="85000"/>
                            </a:schemeClr>
                          </a:solidFill>
                          <a:latin typeface="Arial"/>
                          <a:cs typeface="Arial"/>
                        </a:rPr>
                        <a:t> STE C        </a:t>
                      </a:r>
                    </a:p>
                    <a:p>
                      <a:pPr>
                        <a:lnSpc>
                          <a:spcPts val="2600"/>
                        </a:lnSpc>
                      </a:pPr>
                      <a:r>
                        <a:rPr lang="en-US" sz="2700" baseline="0" dirty="0">
                          <a:solidFill>
                            <a:schemeClr val="bg1">
                              <a:lumMod val="85000"/>
                            </a:schemeClr>
                          </a:solidFill>
                          <a:latin typeface="Arial"/>
                          <a:cs typeface="Arial"/>
                        </a:rPr>
                        <a:t>Berkeley CA 94710 USA</a:t>
                      </a:r>
                      <a:endParaRPr lang="en-US" sz="2700" dirty="0">
                        <a:solidFill>
                          <a:schemeClr val="bg1">
                            <a:lumMod val="85000"/>
                          </a:schemeClr>
                        </a:solidFill>
                        <a:latin typeface="Arial"/>
                        <a:cs typeface="Arial"/>
                      </a:endParaRPr>
                    </a:p>
                  </a:txBody>
                  <a:tcPr marL="136399" marR="68200" marT="182880" marB="6096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2400" dirty="0">
                          <a:solidFill>
                            <a:schemeClr val="bg1"/>
                          </a:solidFill>
                          <a:latin typeface="Arial"/>
                          <a:cs typeface="Arial"/>
                        </a:rPr>
                        <a:t>For additional help, visit our online tutorials at </a:t>
                      </a:r>
                      <a:r>
                        <a:rPr lang="en-US" sz="2000" dirty="0">
                          <a:solidFill>
                            <a:schemeClr val="bg1"/>
                          </a:solidFill>
                          <a:latin typeface="Arial"/>
                          <a:cs typeface="Arial"/>
                        </a:rPr>
                        <a:t>https://</a:t>
                      </a:r>
                      <a:r>
                        <a:rPr lang="en-US" sz="2000" dirty="0" err="1">
                          <a:solidFill>
                            <a:schemeClr val="bg1"/>
                          </a:solidFill>
                          <a:latin typeface="Arial"/>
                          <a:cs typeface="Arial"/>
                        </a:rPr>
                        <a:t>www.posterpresentations.com</a:t>
                      </a:r>
                      <a:r>
                        <a:rPr lang="en-US" sz="2000" dirty="0">
                          <a:solidFill>
                            <a:schemeClr val="bg1"/>
                          </a:solidFill>
                          <a:latin typeface="Arial"/>
                          <a:cs typeface="Arial"/>
                        </a:rPr>
                        <a:t>/</a:t>
                      </a:r>
                      <a:r>
                        <a:rPr lang="en-US" sz="2000" dirty="0" err="1">
                          <a:solidFill>
                            <a:schemeClr val="bg1"/>
                          </a:solidFill>
                          <a:latin typeface="Arial"/>
                          <a:cs typeface="Arial"/>
                        </a:rPr>
                        <a:t>helpdesk.html</a:t>
                      </a:r>
                      <a:endParaRPr lang="en-US" sz="7200" dirty="0"/>
                    </a:p>
                  </a:txBody>
                  <a:tcPr marL="136399" marR="68200" marT="182880" marB="60960">
                    <a:solidFill>
                      <a:srgbClr val="010101"/>
                    </a:solidFill>
                  </a:tcPr>
                </a:tc>
                <a:extLst>
                  <a:ext uri="{0D108BD9-81ED-4DB2-BD59-A6C34878D82A}">
                    <a16:rowId xmlns:a16="http://schemas.microsoft.com/office/drawing/2014/main" val="10009"/>
                  </a:ext>
                </a:extLst>
              </a:tr>
            </a:tbl>
          </a:graphicData>
        </a:graphic>
      </p:graphicFrame>
      <p:sp>
        <p:nvSpPr>
          <p:cNvPr id="9" name="Snip and Round Single Corner Rectangle 15">
            <a:extLst>
              <a:ext uri="{FF2B5EF4-FFF2-40B4-BE49-F238E27FC236}">
                <a16:creationId xmlns:a16="http://schemas.microsoft.com/office/drawing/2014/main" id="{E0E30478-DBD8-DFB8-FF94-6D7C78B735E1}"/>
              </a:ext>
            </a:extLst>
          </p:cNvPr>
          <p:cNvSpPr/>
          <p:nvPr userDrawn="1"/>
        </p:nvSpPr>
        <p:spPr>
          <a:xfrm rot="10800000" flipV="1">
            <a:off x="0" y="42772013"/>
            <a:ext cx="28433486" cy="1119187"/>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p>
        </p:txBody>
      </p:sp>
      <p:sp>
        <p:nvSpPr>
          <p:cNvPr id="12" name="Text Box 14">
            <a:extLst>
              <a:ext uri="{FF2B5EF4-FFF2-40B4-BE49-F238E27FC236}">
                <a16:creationId xmlns:a16="http://schemas.microsoft.com/office/drawing/2014/main" id="{FBFAEC36-17C0-A73E-B030-367515B59C59}"/>
              </a:ext>
            </a:extLst>
          </p:cNvPr>
          <p:cNvSpPr txBox="1">
            <a:spLocks noChangeArrowheads="1"/>
          </p:cNvSpPr>
          <p:nvPr userDrawn="1"/>
        </p:nvSpPr>
        <p:spPr bwMode="auto">
          <a:xfrm>
            <a:off x="979567" y="43294158"/>
            <a:ext cx="1571625" cy="213525"/>
          </a:xfrm>
          <a:prstGeom prst="rect">
            <a:avLst/>
          </a:prstGeom>
          <a:noFill/>
          <a:ln w="9525">
            <a:noFill/>
            <a:miter lim="800000"/>
            <a:headEnd/>
            <a:tailEnd/>
          </a:ln>
          <a:effectLst/>
        </p:spPr>
        <p:txBody>
          <a:bodyPr lIns="57039" tIns="28514" rIns="57039" bIns="28514">
            <a:spAutoFit/>
          </a:bodyPr>
          <a:lstStyle/>
          <a:p>
            <a:pPr eaLnBrk="0" hangingPunct="0">
              <a:lnSpc>
                <a:spcPct val="65000"/>
              </a:lnSpc>
              <a:spcBef>
                <a:spcPct val="50000"/>
              </a:spcBef>
              <a:defRPr/>
            </a:pPr>
            <a:r>
              <a:rPr lang="en-US" sz="313"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688" b="1" dirty="0">
                <a:solidFill>
                  <a:schemeClr val="bg1">
                    <a:lumMod val="75000"/>
                  </a:schemeClr>
                </a:solidFill>
                <a:latin typeface="Arial" charset="0"/>
              </a:rPr>
              <a:t>www.PosterPresentations.com</a:t>
            </a:r>
          </a:p>
        </p:txBody>
      </p:sp>
      <p:grpSp>
        <p:nvGrpSpPr>
          <p:cNvPr id="13" name="Group 12">
            <a:extLst>
              <a:ext uri="{FF2B5EF4-FFF2-40B4-BE49-F238E27FC236}">
                <a16:creationId xmlns:a16="http://schemas.microsoft.com/office/drawing/2014/main" id="{FCFD2AD6-B28C-D26B-0C94-E75778A39247}"/>
              </a:ext>
            </a:extLst>
          </p:cNvPr>
          <p:cNvGrpSpPr/>
          <p:nvPr userDrawn="1"/>
        </p:nvGrpSpPr>
        <p:grpSpPr>
          <a:xfrm>
            <a:off x="-13562" y="55654"/>
            <a:ext cx="32749400" cy="5169489"/>
            <a:chOff x="1" y="-4527"/>
            <a:chExt cx="43891200" cy="4708346"/>
          </a:xfrm>
        </p:grpSpPr>
        <p:sp>
          <p:nvSpPr>
            <p:cNvPr id="15" name="Snip and Round Single Corner Rectangle 14">
              <a:extLst>
                <a:ext uri="{FF2B5EF4-FFF2-40B4-BE49-F238E27FC236}">
                  <a16:creationId xmlns:a16="http://schemas.microsoft.com/office/drawing/2014/main" id="{18EFD034-0393-8045-8DD8-7C03ACC02CF8}"/>
                </a:ext>
              </a:extLst>
            </p:cNvPr>
            <p:cNvSpPr/>
            <p:nvPr userDrawn="1"/>
          </p:nvSpPr>
          <p:spPr>
            <a:xfrm flipV="1">
              <a:off x="1" y="-4527"/>
              <a:ext cx="43891200" cy="4708346"/>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p>
          </p:txBody>
        </p:sp>
        <p:sp>
          <p:nvSpPr>
            <p:cNvPr id="16" name="Rectangle 5">
              <a:extLst>
                <a:ext uri="{FF2B5EF4-FFF2-40B4-BE49-F238E27FC236}">
                  <a16:creationId xmlns:a16="http://schemas.microsoft.com/office/drawing/2014/main" id="{18E216FD-9495-A6DF-D541-4328AAC55D33}"/>
                </a:ext>
              </a:extLst>
            </p:cNvPr>
            <p:cNvSpPr/>
            <p:nvPr userDrawn="1"/>
          </p:nvSpPr>
          <p:spPr>
            <a:xfrm>
              <a:off x="35918534" y="-4527"/>
              <a:ext cx="7972667" cy="4708346"/>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ln>
                  <a:noFill/>
                </a:ln>
              </a:endParaRPr>
            </a:p>
          </p:txBody>
        </p:sp>
        <p:sp>
          <p:nvSpPr>
            <p:cNvPr id="17" name="Rectangle 5">
              <a:extLst>
                <a:ext uri="{FF2B5EF4-FFF2-40B4-BE49-F238E27FC236}">
                  <a16:creationId xmlns:a16="http://schemas.microsoft.com/office/drawing/2014/main" id="{FE37B8A5-31D3-C683-3B61-ADBD62F27E44}"/>
                </a:ext>
              </a:extLst>
            </p:cNvPr>
            <p:cNvSpPr/>
            <p:nvPr userDrawn="1"/>
          </p:nvSpPr>
          <p:spPr>
            <a:xfrm>
              <a:off x="41571286" y="1367073"/>
              <a:ext cx="2319915" cy="3336745"/>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ln>
                  <a:noFill/>
                </a:ln>
              </a:endParaRPr>
            </a:p>
          </p:txBody>
        </p:sp>
      </p:grpSp>
    </p:spTree>
    <p:extLst>
      <p:ext uri="{BB962C8B-B14F-4D97-AF65-F5344CB8AC3E}">
        <p14:creationId xmlns:p14="http://schemas.microsoft.com/office/powerpoint/2010/main" val="812762203"/>
      </p:ext>
    </p:extLst>
  </p:cSld>
  <p:clrMap bg1="lt1" tx1="dk1" bg2="lt2" tx2="dk2" accent1="accent1" accent2="accent2" accent3="accent3" accent4="accent4" accent5="accent5" accent6="accent6" hlink="hlink" folHlink="folHlink"/>
  <p:sldLayoutIdLst>
    <p:sldLayoutId id="2147483658" r:id="rId1"/>
  </p:sldLayoutIdLst>
  <p:txStyles>
    <p:titleStyle>
      <a:lvl1pPr algn="ctr" defTabSz="3065759" rtl="0" eaLnBrk="1" latinLnBrk="0" hangingPunct="1">
        <a:spcBef>
          <a:spcPct val="0"/>
        </a:spcBef>
        <a:buNone/>
        <a:defRPr sz="6147" kern="1200">
          <a:solidFill>
            <a:schemeClr val="bg1"/>
          </a:solidFill>
          <a:latin typeface="Trebuchet MS" pitchFamily="34" charset="0"/>
          <a:ea typeface="+mj-ea"/>
          <a:cs typeface="+mj-cs"/>
        </a:defRPr>
      </a:lvl1pPr>
    </p:titleStyle>
    <p:bodyStyle>
      <a:lvl1pPr marL="1149660" indent="-1149660" algn="l" defTabSz="3065759" rtl="0" eaLnBrk="1" latinLnBrk="0" hangingPunct="1">
        <a:spcBef>
          <a:spcPct val="20000"/>
        </a:spcBef>
        <a:buFont typeface="Arial" pitchFamily="34" charset="0"/>
        <a:buChar char="•"/>
        <a:defRPr sz="10757" kern="1200">
          <a:solidFill>
            <a:schemeClr val="tx1"/>
          </a:solidFill>
          <a:latin typeface="+mn-lt"/>
          <a:ea typeface="+mn-ea"/>
          <a:cs typeface="+mn-cs"/>
        </a:defRPr>
      </a:lvl1pPr>
      <a:lvl2pPr marL="2490929" indent="-958050" algn="l" defTabSz="3065759" rtl="0" eaLnBrk="1" latinLnBrk="0" hangingPunct="1">
        <a:spcBef>
          <a:spcPct val="20000"/>
        </a:spcBef>
        <a:buFont typeface="Arial" pitchFamily="34" charset="0"/>
        <a:buChar char="–"/>
        <a:defRPr sz="9431" kern="1200">
          <a:solidFill>
            <a:schemeClr val="tx1"/>
          </a:solidFill>
          <a:latin typeface="+mn-lt"/>
          <a:ea typeface="+mn-ea"/>
          <a:cs typeface="+mn-cs"/>
        </a:defRPr>
      </a:lvl2pPr>
      <a:lvl3pPr marL="3832199" indent="-766440" algn="l" defTabSz="3065759" rtl="0" eaLnBrk="1" latinLnBrk="0" hangingPunct="1">
        <a:spcBef>
          <a:spcPct val="20000"/>
        </a:spcBef>
        <a:buFont typeface="Arial" pitchFamily="34" charset="0"/>
        <a:buChar char="•"/>
        <a:defRPr sz="8103" kern="1200">
          <a:solidFill>
            <a:schemeClr val="tx1"/>
          </a:solidFill>
          <a:latin typeface="+mn-lt"/>
          <a:ea typeface="+mn-ea"/>
          <a:cs typeface="+mn-cs"/>
        </a:defRPr>
      </a:lvl3pPr>
      <a:lvl4pPr marL="5365079" indent="-766440" algn="l" defTabSz="3065759" rtl="0" eaLnBrk="1" latinLnBrk="0" hangingPunct="1">
        <a:spcBef>
          <a:spcPct val="20000"/>
        </a:spcBef>
        <a:buFont typeface="Arial" pitchFamily="34" charset="0"/>
        <a:buChar char="–"/>
        <a:defRPr sz="6706" kern="1200">
          <a:solidFill>
            <a:schemeClr val="tx1"/>
          </a:solidFill>
          <a:latin typeface="+mn-lt"/>
          <a:ea typeface="+mn-ea"/>
          <a:cs typeface="+mn-cs"/>
        </a:defRPr>
      </a:lvl4pPr>
      <a:lvl5pPr marL="6897956" indent="-766440" algn="l" defTabSz="3065759" rtl="0" eaLnBrk="1" latinLnBrk="0" hangingPunct="1">
        <a:spcBef>
          <a:spcPct val="20000"/>
        </a:spcBef>
        <a:buFont typeface="Arial" pitchFamily="34" charset="0"/>
        <a:buChar char="»"/>
        <a:defRPr sz="6706" kern="1200">
          <a:solidFill>
            <a:schemeClr val="tx1"/>
          </a:solidFill>
          <a:latin typeface="+mn-lt"/>
          <a:ea typeface="+mn-ea"/>
          <a:cs typeface="+mn-cs"/>
        </a:defRPr>
      </a:lvl5pPr>
      <a:lvl6pPr marL="8430836" indent="-766440" algn="l" defTabSz="3065759" rtl="0" eaLnBrk="1" latinLnBrk="0" hangingPunct="1">
        <a:spcBef>
          <a:spcPct val="20000"/>
        </a:spcBef>
        <a:buFont typeface="Arial" pitchFamily="34" charset="0"/>
        <a:buChar char="•"/>
        <a:defRPr sz="6706" kern="1200">
          <a:solidFill>
            <a:schemeClr val="tx1"/>
          </a:solidFill>
          <a:latin typeface="+mn-lt"/>
          <a:ea typeface="+mn-ea"/>
          <a:cs typeface="+mn-cs"/>
        </a:defRPr>
      </a:lvl6pPr>
      <a:lvl7pPr marL="9963714" indent="-766440" algn="l" defTabSz="3065759" rtl="0" eaLnBrk="1" latinLnBrk="0" hangingPunct="1">
        <a:spcBef>
          <a:spcPct val="20000"/>
        </a:spcBef>
        <a:buFont typeface="Arial" pitchFamily="34" charset="0"/>
        <a:buChar char="•"/>
        <a:defRPr sz="6706" kern="1200">
          <a:solidFill>
            <a:schemeClr val="tx1"/>
          </a:solidFill>
          <a:latin typeface="+mn-lt"/>
          <a:ea typeface="+mn-ea"/>
          <a:cs typeface="+mn-cs"/>
        </a:defRPr>
      </a:lvl7pPr>
      <a:lvl8pPr marL="11496595" indent="-766440" algn="l" defTabSz="3065759" rtl="0" eaLnBrk="1" latinLnBrk="0" hangingPunct="1">
        <a:spcBef>
          <a:spcPct val="20000"/>
        </a:spcBef>
        <a:buFont typeface="Arial" pitchFamily="34" charset="0"/>
        <a:buChar char="•"/>
        <a:defRPr sz="6706" kern="1200">
          <a:solidFill>
            <a:schemeClr val="tx1"/>
          </a:solidFill>
          <a:latin typeface="+mn-lt"/>
          <a:ea typeface="+mn-ea"/>
          <a:cs typeface="+mn-cs"/>
        </a:defRPr>
      </a:lvl8pPr>
      <a:lvl9pPr marL="13029473" indent="-766440" algn="l" defTabSz="3065759" rtl="0" eaLnBrk="1" latinLnBrk="0" hangingPunct="1">
        <a:spcBef>
          <a:spcPct val="20000"/>
        </a:spcBef>
        <a:buFont typeface="Arial" pitchFamily="34" charset="0"/>
        <a:buChar char="•"/>
        <a:defRPr sz="6706" kern="1200">
          <a:solidFill>
            <a:schemeClr val="tx1"/>
          </a:solidFill>
          <a:latin typeface="+mn-lt"/>
          <a:ea typeface="+mn-ea"/>
          <a:cs typeface="+mn-cs"/>
        </a:defRPr>
      </a:lvl9pPr>
    </p:bodyStyle>
    <p:otherStyle>
      <a:defPPr>
        <a:defRPr lang="en-US"/>
      </a:defPPr>
      <a:lvl1pPr marL="0" algn="l" defTabSz="3065759" rtl="0" eaLnBrk="1" latinLnBrk="0" hangingPunct="1">
        <a:defRPr sz="6007" kern="1200">
          <a:solidFill>
            <a:schemeClr val="tx1"/>
          </a:solidFill>
          <a:latin typeface="+mn-lt"/>
          <a:ea typeface="+mn-ea"/>
          <a:cs typeface="+mn-cs"/>
        </a:defRPr>
      </a:lvl1pPr>
      <a:lvl2pPr marL="1532879" algn="l" defTabSz="3065759" rtl="0" eaLnBrk="1" latinLnBrk="0" hangingPunct="1">
        <a:defRPr sz="6007" kern="1200">
          <a:solidFill>
            <a:schemeClr val="tx1"/>
          </a:solidFill>
          <a:latin typeface="+mn-lt"/>
          <a:ea typeface="+mn-ea"/>
          <a:cs typeface="+mn-cs"/>
        </a:defRPr>
      </a:lvl2pPr>
      <a:lvl3pPr marL="3065759" algn="l" defTabSz="3065759" rtl="0" eaLnBrk="1" latinLnBrk="0" hangingPunct="1">
        <a:defRPr sz="6007" kern="1200">
          <a:solidFill>
            <a:schemeClr val="tx1"/>
          </a:solidFill>
          <a:latin typeface="+mn-lt"/>
          <a:ea typeface="+mn-ea"/>
          <a:cs typeface="+mn-cs"/>
        </a:defRPr>
      </a:lvl3pPr>
      <a:lvl4pPr marL="4598637" algn="l" defTabSz="3065759" rtl="0" eaLnBrk="1" latinLnBrk="0" hangingPunct="1">
        <a:defRPr sz="6007" kern="1200">
          <a:solidFill>
            <a:schemeClr val="tx1"/>
          </a:solidFill>
          <a:latin typeface="+mn-lt"/>
          <a:ea typeface="+mn-ea"/>
          <a:cs typeface="+mn-cs"/>
        </a:defRPr>
      </a:lvl4pPr>
      <a:lvl5pPr marL="6131518" algn="l" defTabSz="3065759" rtl="0" eaLnBrk="1" latinLnBrk="0" hangingPunct="1">
        <a:defRPr sz="6007" kern="1200">
          <a:solidFill>
            <a:schemeClr val="tx1"/>
          </a:solidFill>
          <a:latin typeface="+mn-lt"/>
          <a:ea typeface="+mn-ea"/>
          <a:cs typeface="+mn-cs"/>
        </a:defRPr>
      </a:lvl5pPr>
      <a:lvl6pPr marL="7664397" algn="l" defTabSz="3065759" rtl="0" eaLnBrk="1" latinLnBrk="0" hangingPunct="1">
        <a:defRPr sz="6007" kern="1200">
          <a:solidFill>
            <a:schemeClr val="tx1"/>
          </a:solidFill>
          <a:latin typeface="+mn-lt"/>
          <a:ea typeface="+mn-ea"/>
          <a:cs typeface="+mn-cs"/>
        </a:defRPr>
      </a:lvl6pPr>
      <a:lvl7pPr marL="9197277" algn="l" defTabSz="3065759" rtl="0" eaLnBrk="1" latinLnBrk="0" hangingPunct="1">
        <a:defRPr sz="6007" kern="1200">
          <a:solidFill>
            <a:schemeClr val="tx1"/>
          </a:solidFill>
          <a:latin typeface="+mn-lt"/>
          <a:ea typeface="+mn-ea"/>
          <a:cs typeface="+mn-cs"/>
        </a:defRPr>
      </a:lvl7pPr>
      <a:lvl8pPr marL="10730155" algn="l" defTabSz="3065759" rtl="0" eaLnBrk="1" latinLnBrk="0" hangingPunct="1">
        <a:defRPr sz="6007" kern="1200">
          <a:solidFill>
            <a:schemeClr val="tx1"/>
          </a:solidFill>
          <a:latin typeface="+mn-lt"/>
          <a:ea typeface="+mn-ea"/>
          <a:cs typeface="+mn-cs"/>
        </a:defRPr>
      </a:lvl8pPr>
      <a:lvl9pPr marL="12263034" algn="l" defTabSz="3065759" rtl="0" eaLnBrk="1" latinLnBrk="0" hangingPunct="1">
        <a:defRPr sz="600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58" userDrawn="1">
          <p15:clr>
            <a:srgbClr val="F26B43"/>
          </p15:clr>
        </p15:guide>
        <p15:guide id="2" userDrawn="1">
          <p15:clr>
            <a:srgbClr val="F26B43"/>
          </p15:clr>
        </p15:guide>
        <p15:guide id="3" pos="20621" userDrawn="1">
          <p15:clr>
            <a:srgbClr val="F26B43"/>
          </p15:clr>
        </p15:guide>
        <p15:guide id="4" orient="horz" pos="2694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17" name="Snip and Round Single Corner Rectangle 16">
            <a:extLst>
              <a:ext uri="{FF2B5EF4-FFF2-40B4-BE49-F238E27FC236}">
                <a16:creationId xmlns:a16="http://schemas.microsoft.com/office/drawing/2014/main" id="{58F574D7-F76C-2056-BC2F-5E0A0D4619A0}"/>
              </a:ext>
            </a:extLst>
          </p:cNvPr>
          <p:cNvSpPr/>
          <p:nvPr userDrawn="1"/>
        </p:nvSpPr>
        <p:spPr>
          <a:xfrm rot="5400000">
            <a:off x="-11148102" y="16955178"/>
            <a:ext cx="38084125" cy="15787922"/>
          </a:xfrm>
          <a:prstGeom prst="snipRoundRect">
            <a:avLst>
              <a:gd name="adj1" fmla="val 9537"/>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p>
        </p:txBody>
      </p:sp>
      <p:sp>
        <p:nvSpPr>
          <p:cNvPr id="18" name="Snip and Round Single Corner Rectangle 17">
            <a:extLst>
              <a:ext uri="{FF2B5EF4-FFF2-40B4-BE49-F238E27FC236}">
                <a16:creationId xmlns:a16="http://schemas.microsoft.com/office/drawing/2014/main" id="{0389A728-4496-F14C-8540-B33624E72C46}"/>
              </a:ext>
            </a:extLst>
          </p:cNvPr>
          <p:cNvSpPr/>
          <p:nvPr userDrawn="1"/>
        </p:nvSpPr>
        <p:spPr>
          <a:xfrm rot="5400000">
            <a:off x="5811161" y="16983706"/>
            <a:ext cx="38084125" cy="15787922"/>
          </a:xfrm>
          <a:prstGeom prst="snipRoundRect">
            <a:avLst>
              <a:gd name="adj1" fmla="val 9537"/>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p>
        </p:txBody>
      </p:sp>
      <p:graphicFrame>
        <p:nvGraphicFramePr>
          <p:cNvPr id="3" name="Table 2">
            <a:extLst>
              <a:ext uri="{FF2B5EF4-FFF2-40B4-BE49-F238E27FC236}">
                <a16:creationId xmlns:a16="http://schemas.microsoft.com/office/drawing/2014/main" id="{BC37CEC3-B1CD-6DB5-6E24-5621CC712760}"/>
              </a:ext>
            </a:extLst>
          </p:cNvPr>
          <p:cNvGraphicFramePr>
            <a:graphicFrameLocks noGrp="1"/>
          </p:cNvGraphicFramePr>
          <p:nvPr userDrawn="1">
            <p:extLst>
              <p:ext uri="{D42A27DB-BD31-4B8C-83A1-F6EECF244321}">
                <p14:modId xmlns:p14="http://schemas.microsoft.com/office/powerpoint/2010/main" val="3929012158"/>
              </p:ext>
            </p:extLst>
          </p:nvPr>
        </p:nvGraphicFramePr>
        <p:xfrm>
          <a:off x="-13821798" y="67854"/>
          <a:ext cx="13017951" cy="43956899"/>
        </p:xfrm>
        <a:graphic>
          <a:graphicData uri="http://schemas.openxmlformats.org/drawingml/2006/table">
            <a:tbl>
              <a:tblPr firstRow="1" bandRow="1">
                <a:tableStyleId>{5C22544A-7EE6-4342-B048-85BDC9FD1C3A}</a:tableStyleId>
              </a:tblPr>
              <a:tblGrid>
                <a:gridCol w="5581995">
                  <a:extLst>
                    <a:ext uri="{9D8B030D-6E8A-4147-A177-3AD203B41FA5}">
                      <a16:colId xmlns:a16="http://schemas.microsoft.com/office/drawing/2014/main" val="20000"/>
                    </a:ext>
                  </a:extLst>
                </a:gridCol>
                <a:gridCol w="7435956">
                  <a:extLst>
                    <a:ext uri="{9D8B030D-6E8A-4147-A177-3AD203B41FA5}">
                      <a16:colId xmlns:a16="http://schemas.microsoft.com/office/drawing/2014/main" val="20001"/>
                    </a:ext>
                  </a:extLst>
                </a:gridCol>
              </a:tblGrid>
              <a:tr h="1709426">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3800" b="1" spc="0" dirty="0">
                          <a:solidFill>
                            <a:srgbClr val="FF0000"/>
                          </a:solidFill>
                          <a:latin typeface="Trebuchet MS" pitchFamily="34" charset="0"/>
                        </a:rPr>
                        <a:t>(THIS SIDEBAR WILL APPEAR ON THE POSTER)</a:t>
                      </a:r>
                      <a:endParaRPr lang="en-US" sz="4800" b="1" spc="600" dirty="0">
                        <a:solidFill>
                          <a:schemeClr val="bg1"/>
                        </a:solidFill>
                        <a:latin typeface="Trebuchet MS" pitchFamily="34" charset="0"/>
                      </a:endParaRPr>
                    </a:p>
                  </a:txBody>
                  <a:tcPr marL="136399" marR="68200" marT="182880" marB="609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410314">
                <a:tc gridSpan="2">
                  <a:txBody>
                    <a:bodyPr/>
                    <a:lstStyle/>
                    <a:p>
                      <a:pPr defTabSz="3765639"/>
                      <a:r>
                        <a:rPr lang="en-US" sz="2700" b="0" i="0" dirty="0">
                          <a:solidFill>
                            <a:srgbClr val="D9D9D9"/>
                          </a:solidFill>
                          <a:latin typeface="Arial"/>
                          <a:cs typeface="Arial"/>
                        </a:rPr>
                        <a:t>This PowerPoint template is designed to create a </a:t>
                      </a:r>
                      <a:r>
                        <a:rPr lang="en-US" sz="2700" b="1" i="0" dirty="0">
                          <a:solidFill>
                            <a:srgbClr val="FFC000"/>
                          </a:solidFill>
                          <a:latin typeface="Arial"/>
                          <a:cs typeface="Arial"/>
                        </a:rPr>
                        <a:t>36"x48" </a:t>
                      </a:r>
                      <a:r>
                        <a:rPr lang="en-US" sz="2700" b="0" i="0" dirty="0">
                          <a:solidFill>
                            <a:srgbClr val="D9D9D9"/>
                          </a:solidFill>
                          <a:latin typeface="Arial"/>
                          <a:cs typeface="Arial"/>
                        </a:rPr>
                        <a:t>research poster. Simply add your title, subtitle, text, tables, charts, and photos to customize your poster.</a:t>
                      </a:r>
                    </a:p>
                    <a:p>
                      <a:pPr defTabSz="3765639"/>
                      <a:endParaRPr lang="en-US" sz="2700" b="0" i="0" dirty="0">
                        <a:solidFill>
                          <a:srgbClr val="D9D9D9"/>
                        </a:solidFill>
                        <a:latin typeface="Arial"/>
                        <a:cs typeface="Arial"/>
                      </a:endParaRPr>
                    </a:p>
                    <a:p>
                      <a:pPr defTabSz="3765639"/>
                      <a:r>
                        <a:rPr lang="en-US" sz="2700" b="0" i="0" dirty="0">
                          <a:solidFill>
                            <a:srgbClr val="D9D9D9"/>
                          </a:solidFill>
                          <a:latin typeface="Arial"/>
                          <a:cs typeface="Arial"/>
                        </a:rPr>
                        <a:t>To assist you in the design process and address any poster-related questions, we offer a series of online tutorials. Visit </a:t>
                      </a:r>
                      <a:r>
                        <a:rPr lang="en-US" sz="2700" b="1" i="0" dirty="0" err="1">
                          <a:solidFill>
                            <a:srgbClr val="FFC000"/>
                          </a:solidFill>
                          <a:latin typeface="Arial"/>
                          <a:cs typeface="Arial"/>
                        </a:rPr>
                        <a:t>PosterPresentations.com</a:t>
                      </a:r>
                      <a:r>
                        <a:rPr lang="en-US" sz="2700" b="1" i="0" dirty="0">
                          <a:solidFill>
                            <a:srgbClr val="FFC000"/>
                          </a:solidFill>
                          <a:latin typeface="Arial"/>
                          <a:cs typeface="Arial"/>
                        </a:rPr>
                        <a:t> </a:t>
                      </a:r>
                      <a:r>
                        <a:rPr lang="en-US" sz="2700" b="0" i="0" dirty="0">
                          <a:solidFill>
                            <a:srgbClr val="D9D9D9"/>
                          </a:solidFill>
                          <a:latin typeface="Arial"/>
                          <a:cs typeface="Arial"/>
                        </a:rPr>
                        <a:t>and select the </a:t>
                      </a:r>
                      <a:r>
                        <a:rPr lang="en-US" sz="2700" b="1" i="0" dirty="0">
                          <a:solidFill>
                            <a:srgbClr val="FFC000"/>
                          </a:solidFill>
                          <a:latin typeface="Arial"/>
                          <a:cs typeface="Arial"/>
                        </a:rPr>
                        <a:t>Tutorials </a:t>
                      </a:r>
                      <a:r>
                        <a:rPr lang="en-US" sz="2700" b="0" i="0" dirty="0">
                          <a:solidFill>
                            <a:srgbClr val="D9D9D9"/>
                          </a:solidFill>
                          <a:latin typeface="Arial"/>
                          <a:cs typeface="Arial"/>
                        </a:rPr>
                        <a:t>tab for detailed guidance.</a:t>
                      </a:r>
                    </a:p>
                    <a:p>
                      <a:pPr defTabSz="3765639"/>
                      <a:endParaRPr lang="en-US" sz="2700" b="0" i="0" dirty="0">
                        <a:solidFill>
                          <a:srgbClr val="D9D9D9"/>
                        </a:solidFill>
                        <a:latin typeface="Arial"/>
                        <a:cs typeface="Arial"/>
                      </a:endParaRPr>
                    </a:p>
                    <a:p>
                      <a:pPr defTabSz="3765639"/>
                      <a:r>
                        <a:rPr lang="en-US" sz="2700" b="0" i="0" dirty="0">
                          <a:solidFill>
                            <a:srgbClr val="D9D9D9"/>
                          </a:solidFill>
                          <a:latin typeface="Arial"/>
                          <a:cs typeface="Arial"/>
                        </a:rPr>
                        <a:t>For same-day professional printing of your poster, go to </a:t>
                      </a:r>
                      <a:r>
                        <a:rPr lang="en-US" sz="2700" b="1" i="0" dirty="0" err="1">
                          <a:solidFill>
                            <a:srgbClr val="FFC000"/>
                          </a:solidFill>
                          <a:latin typeface="Arial"/>
                          <a:cs typeface="Arial"/>
                        </a:rPr>
                        <a:t>PosterPresentations.com</a:t>
                      </a:r>
                      <a:r>
                        <a:rPr lang="en-US" sz="2700" b="1" i="0" dirty="0">
                          <a:solidFill>
                            <a:srgbClr val="FFC000"/>
                          </a:solidFill>
                          <a:latin typeface="Arial"/>
                          <a:cs typeface="Arial"/>
                        </a:rPr>
                        <a:t> </a:t>
                      </a:r>
                      <a:r>
                        <a:rPr lang="en-US" sz="2700" b="0" i="0" dirty="0">
                          <a:solidFill>
                            <a:srgbClr val="D9D9D9"/>
                          </a:solidFill>
                          <a:latin typeface="Arial"/>
                          <a:cs typeface="Arial"/>
                        </a:rPr>
                        <a:t>and click on the ”</a:t>
                      </a:r>
                      <a:r>
                        <a:rPr lang="en-US" sz="2700" b="1" i="0" dirty="0">
                          <a:solidFill>
                            <a:srgbClr val="FFC000"/>
                          </a:solidFill>
                          <a:latin typeface="Arial"/>
                          <a:cs typeface="Arial"/>
                        </a:rPr>
                        <a:t>PRINT</a:t>
                      </a:r>
                      <a:r>
                        <a:rPr lang="en-US" sz="2700" b="0" i="0" dirty="0">
                          <a:solidFill>
                            <a:srgbClr val="D9D9D9"/>
                          </a:solidFill>
                          <a:latin typeface="Arial"/>
                          <a:cs typeface="Arial"/>
                        </a:rPr>
                        <a:t>” button or click on any of our poster options.</a:t>
                      </a:r>
                      <a:endParaRPr lang="en-US" sz="2700" b="0" dirty="0">
                        <a:solidFill>
                          <a:srgbClr val="D9D9D9"/>
                        </a:solidFill>
                        <a:latin typeface="Arial"/>
                        <a:cs typeface="Arial"/>
                      </a:endParaRPr>
                    </a:p>
                  </a:txBody>
                  <a:tcPr marL="136399" marR="68200" marT="182880" marB="609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880775">
                <a:tc>
                  <a:txBody>
                    <a:bodyPr/>
                    <a:lstStyle/>
                    <a:p>
                      <a:pPr algn="ctr"/>
                      <a:endParaRPr lang="en-US" sz="2700" dirty="0">
                        <a:solidFill>
                          <a:srgbClr val="1F3A4E"/>
                        </a:solidFill>
                      </a:endParaRPr>
                    </a:p>
                    <a:p>
                      <a:pPr algn="ctr"/>
                      <a:endParaRPr lang="en-US" sz="2700" dirty="0">
                        <a:solidFill>
                          <a:srgbClr val="1F3A4E"/>
                        </a:solidFill>
                      </a:endParaRPr>
                    </a:p>
                    <a:p>
                      <a:pPr algn="ctr"/>
                      <a:r>
                        <a:rPr lang="en-US" sz="2700" dirty="0">
                          <a:solidFill>
                            <a:schemeClr val="bg1"/>
                          </a:solidFill>
                          <a:latin typeface="Arial" panose="020B0604020202020204" pitchFamily="34" charset="0"/>
                          <a:cs typeface="Arial" panose="020B0604020202020204" pitchFamily="34" charset="0"/>
                        </a:rPr>
                        <a:t>This is a template for a </a:t>
                      </a:r>
                    </a:p>
                    <a:p>
                      <a:pPr algn="ctr"/>
                      <a:r>
                        <a:rPr lang="en-US" sz="2700" dirty="0">
                          <a:solidFill>
                            <a:schemeClr val="bg1"/>
                          </a:solidFill>
                          <a:latin typeface="Arial" panose="020B0604020202020204" pitchFamily="34" charset="0"/>
                          <a:cs typeface="Arial" panose="020B0604020202020204" pitchFamily="34" charset="0"/>
                        </a:rPr>
                        <a:t>presentation poster</a:t>
                      </a:r>
                      <a:br>
                        <a:rPr lang="en-US" sz="2700" dirty="0">
                          <a:solidFill>
                            <a:schemeClr val="bg1"/>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91x122cm</a:t>
                      </a:r>
                      <a:br>
                        <a:rPr lang="en-US" sz="2700" dirty="0">
                          <a:solidFill>
                            <a:schemeClr val="bg1"/>
                          </a:solidFill>
                          <a:latin typeface="Arial" panose="020B0604020202020204" pitchFamily="34" charset="0"/>
                          <a:cs typeface="Arial" panose="020B0604020202020204" pitchFamily="34" charset="0"/>
                        </a:rPr>
                      </a:br>
                      <a:endParaRPr lang="en-US" sz="2700" dirty="0">
                        <a:solidFill>
                          <a:srgbClr val="1F3A4E"/>
                        </a:solidFill>
                      </a:endParaRPr>
                    </a:p>
                  </a:txBody>
                  <a:tcPr marL="68200" marR="68200" marT="60960" marB="609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300" b="1" baseline="0" dirty="0">
                          <a:solidFill>
                            <a:srgbClr val="FFC000"/>
                          </a:solidFill>
                          <a:latin typeface="Arial" panose="020B0604020202020204" pitchFamily="34" charset="0"/>
                          <a:cs typeface="Arial" panose="020B0604020202020204" pitchFamily="34" charset="0"/>
                        </a:rPr>
                        <a:t>Important: Check the template size</a:t>
                      </a:r>
                      <a:br>
                        <a:rPr lang="en-US" sz="2700" b="0" baseline="0" dirty="0">
                          <a:solidFill>
                            <a:srgbClr val="FFC000"/>
                          </a:solidFill>
                          <a:latin typeface="Arial" panose="020B0604020202020204" pitchFamily="34" charset="0"/>
                          <a:cs typeface="Arial" panose="020B0604020202020204" pitchFamily="34" charset="0"/>
                        </a:rPr>
                      </a:br>
                      <a:r>
                        <a:rPr lang="en-US" sz="27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7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7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7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76x102 cm</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36x48 inches</a:t>
                      </a:r>
                      <a:endParaRPr lang="en-US" sz="2700" b="0" baseline="0" dirty="0">
                        <a:solidFill>
                          <a:srgbClr val="FFC000"/>
                        </a:solidFill>
                        <a:latin typeface="Arial" panose="020B0604020202020204" pitchFamily="34" charset="0"/>
                        <a:cs typeface="Arial" panose="020B0604020202020204" pitchFamily="34" charset="0"/>
                      </a:endParaRPr>
                    </a:p>
                  </a:txBody>
                  <a:tcPr marL="136399" marR="68200" marT="182880" marB="60960">
                    <a:solidFill>
                      <a:srgbClr val="010101"/>
                    </a:solidFill>
                  </a:tcPr>
                </a:tc>
                <a:extLst>
                  <a:ext uri="{0D108BD9-81ED-4DB2-BD59-A6C34878D82A}">
                    <a16:rowId xmlns:a16="http://schemas.microsoft.com/office/drawing/2014/main" val="10008"/>
                  </a:ext>
                </a:extLst>
              </a:tr>
              <a:tr h="5539352">
                <a:tc>
                  <a:txBody>
                    <a:bodyPr/>
                    <a:lstStyle/>
                    <a:p>
                      <a:endParaRPr lang="en-US" sz="2700" dirty="0">
                        <a:solidFill>
                          <a:srgbClr val="1F3A4E"/>
                        </a:solidFill>
                      </a:endParaRPr>
                    </a:p>
                  </a:txBody>
                  <a:tcPr marL="68200" marR="68200" marT="60960" marB="60960">
                    <a:blipFill rotWithShape="1">
                      <a:blip r:embed="rId3"/>
                      <a:stretch>
                        <a:fillRect/>
                      </a:stretch>
                    </a:blipFill>
                  </a:tcPr>
                </a:tc>
                <a:tc>
                  <a:txBody>
                    <a:bodyPr/>
                    <a:lstStyle/>
                    <a:p>
                      <a:pPr algn="l"/>
                      <a:r>
                        <a:rPr lang="en-US" sz="3300" b="1" baseline="0" dirty="0">
                          <a:solidFill>
                            <a:srgbClr val="FFC000"/>
                          </a:solidFill>
                          <a:latin typeface="Arial" panose="020B0604020202020204" pitchFamily="34" charset="0"/>
                          <a:cs typeface="Arial" panose="020B0604020202020204" pitchFamily="34" charset="0"/>
                        </a:rPr>
                        <a:t>How to </a:t>
                      </a:r>
                      <a:r>
                        <a:rPr lang="en-US" sz="5200" b="1" baseline="0" dirty="0">
                          <a:solidFill>
                            <a:srgbClr val="FFC000"/>
                          </a:solidFill>
                          <a:latin typeface="Arial" panose="020B0604020202020204" pitchFamily="34" charset="0"/>
                          <a:cs typeface="Arial" panose="020B0604020202020204" pitchFamily="34" charset="0"/>
                        </a:rPr>
                        <a:t>Zoom in </a:t>
                      </a:r>
                      <a:r>
                        <a:rPr lang="en-US" sz="33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300" b="1" baseline="0" dirty="0">
                        <a:solidFill>
                          <a:srgbClr val="FFC000"/>
                        </a:solidFill>
                        <a:latin typeface="Arial" panose="020B0604020202020204" pitchFamily="34" charset="0"/>
                        <a:cs typeface="Arial" panose="020B0604020202020204" pitchFamily="34" charset="0"/>
                      </a:endParaRPr>
                    </a:p>
                    <a:p>
                      <a:pPr algn="l"/>
                      <a:r>
                        <a:rPr lang="en-US" sz="27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700" b="0" baseline="0" dirty="0">
                        <a:solidFill>
                          <a:srgbClr val="D9D9D9"/>
                        </a:solidFill>
                        <a:latin typeface="Arial" panose="020B0604020202020204" pitchFamily="34" charset="0"/>
                        <a:cs typeface="Arial" panose="020B0604020202020204" pitchFamily="34" charset="0"/>
                      </a:endParaRPr>
                    </a:p>
                    <a:p>
                      <a:pPr algn="l"/>
                      <a:r>
                        <a:rPr lang="en-US" sz="27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7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36399" marR="68200" marT="182880" marB="60960">
                    <a:solidFill>
                      <a:srgbClr val="010101"/>
                    </a:solidFill>
                  </a:tcPr>
                </a:tc>
                <a:extLst>
                  <a:ext uri="{0D108BD9-81ED-4DB2-BD59-A6C34878D82A}">
                    <a16:rowId xmlns:a16="http://schemas.microsoft.com/office/drawing/2014/main" val="10001"/>
                  </a:ext>
                </a:extLst>
              </a:tr>
              <a:tr h="2667483">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300" b="1" baseline="0" dirty="0">
                          <a:solidFill>
                            <a:srgbClr val="FFC000"/>
                          </a:solidFill>
                          <a:latin typeface="Arial" panose="020B0604020202020204" pitchFamily="34" charset="0"/>
                          <a:cs typeface="Arial" panose="020B0604020202020204" pitchFamily="34" charset="0"/>
                        </a:rPr>
                        <a:t>Ruler and Guides</a:t>
                      </a:r>
                      <a:br>
                        <a:rPr lang="en-US" sz="2700" b="0" baseline="0" dirty="0">
                          <a:solidFill>
                            <a:srgbClr val="FFC000"/>
                          </a:solidFill>
                          <a:latin typeface="Arial" panose="020B0604020202020204" pitchFamily="34" charset="0"/>
                          <a:cs typeface="Arial" panose="020B0604020202020204" pitchFamily="34" charset="0"/>
                        </a:rPr>
                      </a:br>
                      <a:r>
                        <a:rPr lang="en-US" sz="27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7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68200" marR="68200" marT="60960" marB="6096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918641">
                <a:tc>
                  <a:txBody>
                    <a:bodyPr/>
                    <a:lstStyle/>
                    <a:p>
                      <a:endParaRPr lang="en-US" sz="2700" dirty="0">
                        <a:solidFill>
                          <a:srgbClr val="1F3A4E"/>
                        </a:solidFill>
                      </a:endParaRPr>
                    </a:p>
                  </a:txBody>
                  <a:tcPr marL="68200" marR="68200" marT="60960" marB="60960">
                    <a:blipFill rotWithShape="1">
                      <a:blip r:embed="rId4"/>
                      <a:stretch>
                        <a:fillRect/>
                      </a:stretch>
                    </a:blipFill>
                  </a:tcPr>
                </a:tc>
                <a:tc>
                  <a:txBody>
                    <a:bodyPr/>
                    <a:lstStyle/>
                    <a:p>
                      <a:pPr marL="0" lvl="1" indent="0" algn="l" defTabSz="114300"/>
                      <a:r>
                        <a:rPr lang="en-US" sz="3300" b="1" baseline="0" dirty="0">
                          <a:solidFill>
                            <a:srgbClr val="FFC000"/>
                          </a:solidFill>
                          <a:latin typeface="Arial" panose="020B0604020202020204" pitchFamily="34" charset="0"/>
                          <a:cs typeface="Arial" panose="020B0604020202020204" pitchFamily="34" charset="0"/>
                        </a:rPr>
                        <a:t>Headers and text containers</a:t>
                      </a:r>
                      <a:br>
                        <a:rPr lang="en-US" sz="2700" b="0" baseline="0" dirty="0">
                          <a:solidFill>
                            <a:schemeClr val="bg1"/>
                          </a:solidFill>
                          <a:latin typeface="Arial" panose="020B0604020202020204" pitchFamily="34" charset="0"/>
                          <a:cs typeface="Arial" panose="020B0604020202020204" pitchFamily="34" charset="0"/>
                        </a:rPr>
                      </a:br>
                      <a:r>
                        <a:rPr lang="en-US" sz="27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7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7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7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7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700" b="0" baseline="0" dirty="0">
                        <a:solidFill>
                          <a:srgbClr val="D9D9D9"/>
                        </a:solidFill>
                        <a:latin typeface="Arial" panose="020B0604020202020204" pitchFamily="34" charset="0"/>
                        <a:cs typeface="Arial" panose="020B0604020202020204" pitchFamily="34" charset="0"/>
                      </a:endParaRPr>
                    </a:p>
                  </a:txBody>
                  <a:tcPr marL="136399" marR="68200" marT="182880" marB="60960">
                    <a:solidFill>
                      <a:srgbClr val="010101"/>
                    </a:solidFill>
                  </a:tcPr>
                </a:tc>
                <a:extLst>
                  <a:ext uri="{0D108BD9-81ED-4DB2-BD59-A6C34878D82A}">
                    <a16:rowId xmlns:a16="http://schemas.microsoft.com/office/drawing/2014/main" val="10003"/>
                  </a:ext>
                </a:extLst>
              </a:tr>
              <a:tr h="4526104">
                <a:tc gridSpan="2">
                  <a:txBody>
                    <a:bodyPr/>
                    <a:lstStyle/>
                    <a:p>
                      <a:r>
                        <a:rPr lang="en-US" sz="3300" b="1" dirty="0">
                          <a:solidFill>
                            <a:srgbClr val="FFC000"/>
                          </a:solidFill>
                          <a:latin typeface="Arial" panose="020B0604020202020204" pitchFamily="34" charset="0"/>
                          <a:cs typeface="Arial" panose="020B0604020202020204" pitchFamily="34" charset="0"/>
                        </a:rPr>
                        <a:t>Adding content to the poster</a:t>
                      </a:r>
                    </a:p>
                    <a:p>
                      <a:r>
                        <a:rPr lang="en-US" sz="27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700" baseline="0" dirty="0">
                        <a:solidFill>
                          <a:srgbClr val="D9D9D9"/>
                        </a:solidFill>
                        <a:latin typeface="Arial" panose="020B0604020202020204" pitchFamily="34" charset="0"/>
                        <a:cs typeface="Arial" panose="020B0604020202020204" pitchFamily="34" charset="0"/>
                      </a:endParaRPr>
                    </a:p>
                    <a:p>
                      <a:r>
                        <a:rPr lang="en-US" sz="27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700" baseline="0" dirty="0">
                        <a:solidFill>
                          <a:srgbClr val="D9D9D9"/>
                        </a:solidFill>
                        <a:latin typeface="Arial" panose="020B0604020202020204" pitchFamily="34" charset="0"/>
                        <a:cs typeface="Arial" panose="020B0604020202020204" pitchFamily="34" charset="0"/>
                      </a:endParaRPr>
                    </a:p>
                    <a:p>
                      <a:r>
                        <a:rPr lang="en-US" sz="27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68200" marR="68200" marT="60960" marB="6096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05800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3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36399" marR="68200" marT="182880" marB="609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949341">
                <a:tc gridSpan="2">
                  <a:txBody>
                    <a:bodyPr/>
                    <a:lstStyle/>
                    <a:p>
                      <a:endParaRPr lang="en-US" sz="2700" dirty="0">
                        <a:solidFill>
                          <a:schemeClr val="bg1"/>
                        </a:solidFill>
                        <a:latin typeface="Arial" panose="020B0604020202020204" pitchFamily="34" charset="0"/>
                        <a:cs typeface="Arial" panose="020B0604020202020204" pitchFamily="34" charset="0"/>
                      </a:endParaRPr>
                    </a:p>
                  </a:txBody>
                  <a:tcPr marL="136399" marR="68200" marT="182880" marB="609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31981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3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36399" marR="68200" marT="182880" marB="609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409928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chemeClr val="bg1"/>
                        </a:solidFill>
                        <a:latin typeface="Arial"/>
                        <a:cs typeface="Arial"/>
                      </a:endParaRPr>
                    </a:p>
                  </a:txBody>
                  <a:tcPr marL="136399" marR="68200" marT="182880" marB="609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58B335D1-0B53-6A38-D964-41722E09A318}"/>
              </a:ext>
            </a:extLst>
          </p:cNvPr>
          <p:cNvGraphicFramePr>
            <a:graphicFrameLocks noGrp="1"/>
          </p:cNvGraphicFramePr>
          <p:nvPr userDrawn="1">
            <p:extLst>
              <p:ext uri="{D42A27DB-BD31-4B8C-83A1-F6EECF244321}">
                <p14:modId xmlns:p14="http://schemas.microsoft.com/office/powerpoint/2010/main" val="2178400888"/>
              </p:ext>
            </p:extLst>
          </p:nvPr>
        </p:nvGraphicFramePr>
        <p:xfrm>
          <a:off x="33522030" y="3"/>
          <a:ext cx="13017950" cy="44056639"/>
        </p:xfrm>
        <a:graphic>
          <a:graphicData uri="http://schemas.openxmlformats.org/drawingml/2006/table">
            <a:tbl>
              <a:tblPr firstRow="1" bandRow="1">
                <a:tableStyleId>{5C22544A-7EE6-4342-B048-85BDC9FD1C3A}</a:tableStyleId>
              </a:tblPr>
              <a:tblGrid>
                <a:gridCol w="5822149">
                  <a:extLst>
                    <a:ext uri="{9D8B030D-6E8A-4147-A177-3AD203B41FA5}">
                      <a16:colId xmlns:a16="http://schemas.microsoft.com/office/drawing/2014/main" val="20000"/>
                    </a:ext>
                  </a:extLst>
                </a:gridCol>
                <a:gridCol w="889217">
                  <a:extLst>
                    <a:ext uri="{9D8B030D-6E8A-4147-A177-3AD203B41FA5}">
                      <a16:colId xmlns:a16="http://schemas.microsoft.com/office/drawing/2014/main" val="3519466302"/>
                    </a:ext>
                  </a:extLst>
                </a:gridCol>
                <a:gridCol w="6306584">
                  <a:extLst>
                    <a:ext uri="{9D8B030D-6E8A-4147-A177-3AD203B41FA5}">
                      <a16:colId xmlns:a16="http://schemas.microsoft.com/office/drawing/2014/main" val="4164475170"/>
                    </a:ext>
                  </a:extLst>
                </a:gridCol>
              </a:tblGrid>
              <a:tr h="1777781">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5200" b="0" spc="600" dirty="0">
                          <a:solidFill>
                            <a:srgbClr val="1F3A4E"/>
                          </a:solidFill>
                          <a:latin typeface="Arial Black" panose="020B0A04020102020204" pitchFamily="34" charset="0"/>
                        </a:rPr>
                        <a:t>QUICK START GUIDE</a:t>
                      </a:r>
                      <a:br>
                        <a:rPr lang="en-US" sz="5200" b="0" spc="600" dirty="0">
                          <a:solidFill>
                            <a:srgbClr val="1F3A4E"/>
                          </a:solidFill>
                          <a:latin typeface="Arial Black" panose="020B0A04020102020204" pitchFamily="34" charset="0"/>
                        </a:rPr>
                      </a:br>
                      <a:r>
                        <a:rPr lang="en-US" sz="4300" b="1" spc="0" dirty="0">
                          <a:solidFill>
                            <a:srgbClr val="FF0000"/>
                          </a:solidFill>
                          <a:latin typeface="Trebuchet MS" pitchFamily="34" charset="0"/>
                        </a:rPr>
                        <a:t>(THIS SIDEBAR WILL APPEAR ON THE POSTER)</a:t>
                      </a:r>
                      <a:endParaRPr lang="en-US" sz="5200" b="1" spc="600" dirty="0">
                        <a:solidFill>
                          <a:schemeClr val="bg1"/>
                        </a:solidFill>
                        <a:latin typeface="Trebuchet MS" pitchFamily="34" charset="0"/>
                      </a:endParaRPr>
                    </a:p>
                  </a:txBody>
                  <a:tcPr marL="136399" marR="68200" marT="182880" marB="609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699803">
                <a:tc>
                  <a:txBody>
                    <a:bodyPr/>
                    <a:lstStyle/>
                    <a:p>
                      <a:endParaRPr lang="en-US" sz="2700" u="none" dirty="0">
                        <a:solidFill>
                          <a:srgbClr val="FFC000"/>
                        </a:solidFill>
                      </a:endParaRPr>
                    </a:p>
                  </a:txBody>
                  <a:tcPr marL="136399" marR="68200" marT="182880" marB="6096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700" u="none" dirty="0">
                        <a:solidFill>
                          <a:srgbClr val="FFC000"/>
                        </a:solidFill>
                      </a:endParaRPr>
                    </a:p>
                  </a:txBody>
                  <a:tcPr marL="136399" marR="68200" marT="182880" marB="6096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325392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3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33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33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33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33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36399" marR="68200" marT="182880" marB="6096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3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3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3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3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3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36399" marR="68200" marT="182880" marB="6096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09524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300" noProof="0" dirty="0">
                        <a:solidFill>
                          <a:srgbClr val="D9D9D9"/>
                        </a:solidFill>
                        <a:latin typeface="Arial" panose="020B0604020202020204" pitchFamily="34" charset="0"/>
                        <a:cs typeface="Arial" panose="020B0604020202020204" pitchFamily="34" charset="0"/>
                      </a:endParaRPr>
                    </a:p>
                  </a:txBody>
                  <a:tcPr marL="136399" marR="68200" marT="182880" marB="6096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375560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3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33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3300" noProof="0" dirty="0">
                          <a:solidFill>
                            <a:srgbClr val="D9D9D9"/>
                          </a:solidFill>
                          <a:latin typeface="Arial" panose="020B0604020202020204" pitchFamily="34" charset="0"/>
                          <a:cs typeface="Arial" panose="020B0604020202020204" pitchFamily="34" charset="0"/>
                        </a:rPr>
                      </a:br>
                      <a:r>
                        <a:rPr lang="en-US" sz="33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36399" marR="68200" marT="182880" marB="609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6412647">
                <a:tc>
                  <a:txBody>
                    <a:bodyPr/>
                    <a:lstStyle/>
                    <a:p>
                      <a:r>
                        <a:rPr lang="en-US" sz="3800" b="1" dirty="0">
                          <a:solidFill>
                            <a:srgbClr val="FFC000"/>
                          </a:solidFill>
                          <a:latin typeface="Arial" panose="020B0604020202020204" pitchFamily="34" charset="0"/>
                          <a:cs typeface="Arial" panose="020B0604020202020204" pitchFamily="34" charset="0"/>
                        </a:rPr>
                        <a:t>How to</a:t>
                      </a:r>
                      <a:r>
                        <a:rPr lang="en-US" sz="3800" b="1" baseline="0" dirty="0">
                          <a:solidFill>
                            <a:srgbClr val="FFC000"/>
                          </a:solidFill>
                          <a:latin typeface="Arial" panose="020B0604020202020204" pitchFamily="34" charset="0"/>
                          <a:cs typeface="Arial" panose="020B0604020202020204" pitchFamily="34" charset="0"/>
                        </a:rPr>
                        <a:t> preview your poster prior to printing</a:t>
                      </a:r>
                      <a:endParaRPr lang="en-US" sz="3800" b="1" dirty="0">
                        <a:solidFill>
                          <a:srgbClr val="FFC000"/>
                        </a:solidFill>
                        <a:latin typeface="Arial" panose="020B0604020202020204" pitchFamily="34" charset="0"/>
                        <a:cs typeface="Arial" panose="020B0604020202020204" pitchFamily="34" charset="0"/>
                      </a:endParaRPr>
                    </a:p>
                    <a:p>
                      <a:r>
                        <a:rPr lang="en-US" sz="3300" dirty="0">
                          <a:solidFill>
                            <a:srgbClr val="D9D9D9"/>
                          </a:solidFill>
                          <a:latin typeface="Arial" panose="020B0604020202020204" pitchFamily="34" charset="0"/>
                          <a:cs typeface="Arial" panose="020B0604020202020204" pitchFamily="34" charset="0"/>
                        </a:rPr>
                        <a:t>You can preview your poster at any time by pressing the </a:t>
                      </a:r>
                      <a:r>
                        <a:rPr lang="en-US" sz="3300" b="1" dirty="0">
                          <a:solidFill>
                            <a:srgbClr val="FFC000"/>
                          </a:solidFill>
                          <a:latin typeface="Arial" panose="020B0604020202020204" pitchFamily="34" charset="0"/>
                          <a:cs typeface="Arial" panose="020B0604020202020204" pitchFamily="34" charset="0"/>
                        </a:rPr>
                        <a:t>F5 key </a:t>
                      </a:r>
                      <a:r>
                        <a:rPr lang="en-US" sz="33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3300" b="1" dirty="0">
                          <a:solidFill>
                            <a:srgbClr val="FFC000"/>
                          </a:solidFill>
                          <a:latin typeface="Arial" panose="020B0604020202020204" pitchFamily="34" charset="0"/>
                          <a:cs typeface="Arial" panose="020B0604020202020204" pitchFamily="34" charset="0"/>
                        </a:rPr>
                        <a:t>ESC</a:t>
                      </a:r>
                      <a:r>
                        <a:rPr lang="en-US" sz="3300" dirty="0">
                          <a:solidFill>
                            <a:srgbClr val="D9D9D9"/>
                          </a:solidFill>
                          <a:latin typeface="Arial" panose="020B0604020202020204" pitchFamily="34" charset="0"/>
                          <a:cs typeface="Arial" panose="020B0604020202020204" pitchFamily="34" charset="0"/>
                        </a:rPr>
                        <a:t> key.</a:t>
                      </a:r>
                    </a:p>
                  </a:txBody>
                  <a:tcPr marL="136399" marR="68200" marT="182880" marB="60960">
                    <a:solidFill>
                      <a:srgbClr val="010101"/>
                    </a:solidFill>
                  </a:tcPr>
                </a:tc>
                <a:tc gridSpan="2">
                  <a:txBody>
                    <a:bodyPr/>
                    <a:lstStyle/>
                    <a:p>
                      <a:pPr algn="ctr"/>
                      <a:r>
                        <a:rPr lang="en-US" sz="15400" b="1" dirty="0">
                          <a:solidFill>
                            <a:srgbClr val="D9D9D9"/>
                          </a:solidFill>
                          <a:latin typeface="Arial" panose="020B0604020202020204" pitchFamily="34" charset="0"/>
                          <a:cs typeface="Arial" panose="020B0604020202020204" pitchFamily="34" charset="0"/>
                        </a:rPr>
                        <a:t>F5</a:t>
                      </a:r>
                      <a:br>
                        <a:rPr lang="en-US" sz="15400" b="1" dirty="0">
                          <a:solidFill>
                            <a:srgbClr val="D9D9D9"/>
                          </a:solidFill>
                          <a:latin typeface="Arial" panose="020B0604020202020204" pitchFamily="34" charset="0"/>
                          <a:cs typeface="Arial" panose="020B0604020202020204" pitchFamily="34" charset="0"/>
                        </a:rPr>
                      </a:br>
                      <a:r>
                        <a:rPr lang="en-US" sz="3800" b="1" dirty="0">
                          <a:solidFill>
                            <a:srgbClr val="D9D9D9"/>
                          </a:solidFill>
                          <a:latin typeface="Arial" panose="020B0604020202020204" pitchFamily="34" charset="0"/>
                          <a:cs typeface="Arial" panose="020B0604020202020204" pitchFamily="34" charset="0"/>
                        </a:rPr>
                        <a:t>(Windows)</a:t>
                      </a:r>
                      <a:br>
                        <a:rPr lang="en-US" sz="3800" b="1" dirty="0">
                          <a:solidFill>
                            <a:srgbClr val="D9D9D9"/>
                          </a:solidFill>
                          <a:latin typeface="Arial" panose="020B0604020202020204" pitchFamily="34" charset="0"/>
                          <a:cs typeface="Arial" panose="020B0604020202020204" pitchFamily="34" charset="0"/>
                        </a:rPr>
                      </a:br>
                      <a:r>
                        <a:rPr lang="en-US" sz="3800" b="1" dirty="0">
                          <a:solidFill>
                            <a:srgbClr val="D9D9D9"/>
                          </a:solidFill>
                          <a:latin typeface="Arial" panose="020B0604020202020204" pitchFamily="34" charset="0"/>
                          <a:cs typeface="Arial" panose="020B0604020202020204" pitchFamily="34" charset="0"/>
                        </a:rPr>
                        <a:t>Or click on the SLIDESHOW tab (Mac and Windows)</a:t>
                      </a:r>
                      <a:endParaRPr lang="en-US" sz="3300" dirty="0">
                        <a:solidFill>
                          <a:srgbClr val="D9D9D9"/>
                        </a:solidFill>
                        <a:latin typeface="Arial" panose="020B0604020202020204" pitchFamily="34" charset="0"/>
                        <a:cs typeface="Arial" panose="020B0604020202020204" pitchFamily="34" charset="0"/>
                      </a:endParaRPr>
                    </a:p>
                  </a:txBody>
                  <a:tcPr marL="136399" marR="68200" marT="182880" marB="6096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33832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8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300" noProof="0" dirty="0">
                          <a:solidFill>
                            <a:srgbClr val="D9D9D9"/>
                          </a:solidFill>
                          <a:latin typeface="Arial"/>
                          <a:cs typeface="Arial"/>
                        </a:rPr>
                        <a:t>To print your poster, visit </a:t>
                      </a:r>
                      <a:r>
                        <a:rPr lang="en-US" sz="3300" noProof="0" dirty="0" err="1">
                          <a:solidFill>
                            <a:srgbClr val="FFC000"/>
                          </a:solidFill>
                          <a:latin typeface="Arial"/>
                          <a:cs typeface="Arial"/>
                        </a:rPr>
                        <a:t>PosterPresentations.com</a:t>
                      </a:r>
                      <a:r>
                        <a:rPr lang="en-US" sz="3300" noProof="0" dirty="0">
                          <a:solidFill>
                            <a:srgbClr val="FFC000"/>
                          </a:solidFill>
                          <a:latin typeface="Arial"/>
                          <a:cs typeface="Arial"/>
                        </a:rPr>
                        <a:t> </a:t>
                      </a:r>
                      <a:r>
                        <a:rPr lang="en-US" sz="3300" noProof="0" dirty="0">
                          <a:solidFill>
                            <a:srgbClr val="D9D9D9"/>
                          </a:solidFill>
                          <a:latin typeface="Arial"/>
                          <a:cs typeface="Arial"/>
                        </a:rPr>
                        <a:t>and click the "</a:t>
                      </a:r>
                      <a:r>
                        <a:rPr lang="en-US" sz="3300" noProof="0" dirty="0">
                          <a:solidFill>
                            <a:srgbClr val="FFC000"/>
                          </a:solidFill>
                          <a:latin typeface="Arial"/>
                          <a:cs typeface="Arial"/>
                        </a:rPr>
                        <a:t>PRINT</a:t>
                      </a:r>
                      <a:r>
                        <a:rPr lang="en-US" sz="33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3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3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3300" noProof="0" dirty="0">
                          <a:solidFill>
                            <a:srgbClr val="D9D9D9"/>
                          </a:solidFill>
                          <a:latin typeface="Arial"/>
                          <a:cs typeface="Arial"/>
                        </a:rPr>
                      </a:br>
                      <a:br>
                        <a:rPr lang="en-US" sz="3300" noProof="0" dirty="0">
                          <a:solidFill>
                            <a:srgbClr val="D9D9D9"/>
                          </a:solidFill>
                          <a:latin typeface="Arial"/>
                          <a:cs typeface="Arial"/>
                        </a:rPr>
                      </a:br>
                      <a:r>
                        <a:rPr lang="en-US" sz="3300" noProof="0" dirty="0">
                          <a:solidFill>
                            <a:srgbClr val="D9D9D9"/>
                          </a:solidFill>
                          <a:latin typeface="Arial"/>
                          <a:cs typeface="Arial"/>
                        </a:rPr>
                        <a:t>Go to </a:t>
                      </a:r>
                      <a:r>
                        <a:rPr lang="en-US" sz="3300" noProof="0" dirty="0" err="1">
                          <a:solidFill>
                            <a:srgbClr val="FFC000"/>
                          </a:solidFill>
                          <a:latin typeface="Arial"/>
                          <a:cs typeface="Arial"/>
                        </a:rPr>
                        <a:t>PosterPresentations.com</a:t>
                      </a:r>
                      <a:r>
                        <a:rPr lang="en-US" sz="3300" noProof="0" dirty="0">
                          <a:solidFill>
                            <a:srgbClr val="D9D9D9"/>
                          </a:solidFill>
                          <a:latin typeface="Arial"/>
                          <a:cs typeface="Arial"/>
                        </a:rPr>
                        <a:t> for more information.</a:t>
                      </a:r>
                    </a:p>
                  </a:txBody>
                  <a:tcPr marL="136399" marR="68200" marT="182880" marB="609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633832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8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3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3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3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3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300" noProof="0" dirty="0">
                          <a:solidFill>
                            <a:srgbClr val="FFC000"/>
                          </a:solidFill>
                          <a:latin typeface="Arial"/>
                          <a:cs typeface="Arial"/>
                        </a:rPr>
                        <a:t>https://</a:t>
                      </a:r>
                      <a:r>
                        <a:rPr lang="en-US" sz="3300" noProof="0" dirty="0" err="1">
                          <a:solidFill>
                            <a:srgbClr val="FFC000"/>
                          </a:solidFill>
                          <a:latin typeface="Arial"/>
                          <a:cs typeface="Arial"/>
                        </a:rPr>
                        <a:t>www.posterpresentations.com</a:t>
                      </a:r>
                      <a:r>
                        <a:rPr lang="en-US" sz="3300" noProof="0" dirty="0">
                          <a:solidFill>
                            <a:srgbClr val="FFC000"/>
                          </a:solidFill>
                          <a:latin typeface="Arial"/>
                          <a:cs typeface="Arial"/>
                        </a:rPr>
                        <a:t>/poster-presentation-services-for-conferences-and-</a:t>
                      </a:r>
                      <a:r>
                        <a:rPr lang="en-US" sz="3300" noProof="0" dirty="0" err="1">
                          <a:solidFill>
                            <a:srgbClr val="FFC000"/>
                          </a:solidFill>
                          <a:latin typeface="Arial"/>
                          <a:cs typeface="Arial"/>
                        </a:rPr>
                        <a:t>events.html</a:t>
                      </a:r>
                      <a:endParaRPr lang="en-US" sz="33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300" noProof="0" dirty="0">
                        <a:solidFill>
                          <a:srgbClr val="FFC000"/>
                        </a:solidFill>
                        <a:latin typeface="Arial"/>
                        <a:cs typeface="Arial"/>
                      </a:endParaRPr>
                    </a:p>
                  </a:txBody>
                  <a:tcPr marL="136399" marR="68200" marT="182880" marB="609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2082241">
                <a:tc gridSpan="3">
                  <a:txBody>
                    <a:bodyPr/>
                    <a:lstStyle/>
                    <a:p>
                      <a:endParaRPr lang="en-US" sz="3300" dirty="0">
                        <a:solidFill>
                          <a:srgbClr val="1F3A4E"/>
                        </a:solidFill>
                      </a:endParaRPr>
                    </a:p>
                  </a:txBody>
                  <a:tcPr marL="136399" marR="68200" marT="182880" marB="609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51247">
                <a:tc gridSpan="2">
                  <a:txBody>
                    <a:bodyPr/>
                    <a:lstStyle/>
                    <a:p>
                      <a:pPr>
                        <a:lnSpc>
                          <a:spcPts val="2600"/>
                        </a:lnSpc>
                      </a:pPr>
                      <a:r>
                        <a:rPr lang="en-US" sz="2700" dirty="0">
                          <a:solidFill>
                            <a:schemeClr val="bg1">
                              <a:lumMod val="85000"/>
                            </a:schemeClr>
                          </a:solidFill>
                          <a:latin typeface="Arial"/>
                          <a:cs typeface="Arial"/>
                        </a:rPr>
                        <a:t>© 2025</a:t>
                      </a:r>
                      <a:r>
                        <a:rPr lang="en-US" sz="2700" baseline="0" dirty="0">
                          <a:solidFill>
                            <a:schemeClr val="bg1">
                              <a:lumMod val="85000"/>
                            </a:schemeClr>
                          </a:solidFill>
                          <a:latin typeface="Arial"/>
                          <a:cs typeface="Arial"/>
                        </a:rPr>
                        <a:t> </a:t>
                      </a:r>
                      <a:r>
                        <a:rPr lang="en-US" sz="2700" dirty="0" err="1">
                          <a:solidFill>
                            <a:schemeClr val="bg1">
                              <a:lumMod val="85000"/>
                            </a:schemeClr>
                          </a:solidFill>
                          <a:latin typeface="Arial"/>
                          <a:cs typeface="Arial"/>
                        </a:rPr>
                        <a:t>PosterPresentations.com</a:t>
                      </a:r>
                      <a:br>
                        <a:rPr lang="en-US" sz="2700" dirty="0">
                          <a:solidFill>
                            <a:schemeClr val="bg1">
                              <a:lumMod val="85000"/>
                            </a:schemeClr>
                          </a:solidFill>
                          <a:latin typeface="Arial"/>
                          <a:cs typeface="Arial"/>
                        </a:rPr>
                      </a:br>
                      <a:r>
                        <a:rPr lang="en-US" sz="2700" dirty="0">
                          <a:solidFill>
                            <a:schemeClr val="bg1">
                              <a:lumMod val="85000"/>
                            </a:schemeClr>
                          </a:solidFill>
                          <a:latin typeface="Arial"/>
                          <a:cs typeface="Arial"/>
                        </a:rPr>
                        <a:t>2117 Fourth Street ,</a:t>
                      </a:r>
                      <a:r>
                        <a:rPr lang="en-US" sz="2700" baseline="0" dirty="0">
                          <a:solidFill>
                            <a:schemeClr val="bg1">
                              <a:lumMod val="85000"/>
                            </a:schemeClr>
                          </a:solidFill>
                          <a:latin typeface="Arial"/>
                          <a:cs typeface="Arial"/>
                        </a:rPr>
                        <a:t> STE C        </a:t>
                      </a:r>
                    </a:p>
                    <a:p>
                      <a:pPr>
                        <a:lnSpc>
                          <a:spcPts val="2600"/>
                        </a:lnSpc>
                      </a:pPr>
                      <a:r>
                        <a:rPr lang="en-US" sz="2700" baseline="0" dirty="0">
                          <a:solidFill>
                            <a:schemeClr val="bg1">
                              <a:lumMod val="85000"/>
                            </a:schemeClr>
                          </a:solidFill>
                          <a:latin typeface="Arial"/>
                          <a:cs typeface="Arial"/>
                        </a:rPr>
                        <a:t>Berkeley CA 94710 USA</a:t>
                      </a:r>
                      <a:endParaRPr lang="en-US" sz="2700" dirty="0">
                        <a:solidFill>
                          <a:schemeClr val="bg1">
                            <a:lumMod val="85000"/>
                          </a:schemeClr>
                        </a:solidFill>
                        <a:latin typeface="Arial"/>
                        <a:cs typeface="Arial"/>
                      </a:endParaRPr>
                    </a:p>
                  </a:txBody>
                  <a:tcPr marL="136399" marR="68200" marT="182880" marB="6096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2400" dirty="0">
                          <a:solidFill>
                            <a:schemeClr val="bg1"/>
                          </a:solidFill>
                          <a:latin typeface="Arial"/>
                          <a:cs typeface="Arial"/>
                        </a:rPr>
                        <a:t>For additional help, visit our online tutorials at </a:t>
                      </a:r>
                      <a:r>
                        <a:rPr lang="en-US" sz="2000" dirty="0">
                          <a:solidFill>
                            <a:schemeClr val="bg1"/>
                          </a:solidFill>
                          <a:latin typeface="Arial"/>
                          <a:cs typeface="Arial"/>
                        </a:rPr>
                        <a:t>https://</a:t>
                      </a:r>
                      <a:r>
                        <a:rPr lang="en-US" sz="2000" dirty="0" err="1">
                          <a:solidFill>
                            <a:schemeClr val="bg1"/>
                          </a:solidFill>
                          <a:latin typeface="Arial"/>
                          <a:cs typeface="Arial"/>
                        </a:rPr>
                        <a:t>www.posterpresentations.com</a:t>
                      </a:r>
                      <a:r>
                        <a:rPr lang="en-US" sz="2000" dirty="0">
                          <a:solidFill>
                            <a:schemeClr val="bg1"/>
                          </a:solidFill>
                          <a:latin typeface="Arial"/>
                          <a:cs typeface="Arial"/>
                        </a:rPr>
                        <a:t>/</a:t>
                      </a:r>
                      <a:r>
                        <a:rPr lang="en-US" sz="2000" dirty="0" err="1">
                          <a:solidFill>
                            <a:schemeClr val="bg1"/>
                          </a:solidFill>
                          <a:latin typeface="Arial"/>
                          <a:cs typeface="Arial"/>
                        </a:rPr>
                        <a:t>helpdesk.html</a:t>
                      </a:r>
                      <a:endParaRPr lang="en-US" sz="7200" dirty="0"/>
                    </a:p>
                  </a:txBody>
                  <a:tcPr marL="136399" marR="68200" marT="182880" marB="60960">
                    <a:solidFill>
                      <a:srgbClr val="010101"/>
                    </a:solidFill>
                  </a:tcPr>
                </a:tc>
                <a:extLst>
                  <a:ext uri="{0D108BD9-81ED-4DB2-BD59-A6C34878D82A}">
                    <a16:rowId xmlns:a16="http://schemas.microsoft.com/office/drawing/2014/main" val="10009"/>
                  </a:ext>
                </a:extLst>
              </a:tr>
            </a:tbl>
          </a:graphicData>
        </a:graphic>
      </p:graphicFrame>
      <p:sp>
        <p:nvSpPr>
          <p:cNvPr id="9" name="Snip and Round Single Corner Rectangle 15">
            <a:extLst>
              <a:ext uri="{FF2B5EF4-FFF2-40B4-BE49-F238E27FC236}">
                <a16:creationId xmlns:a16="http://schemas.microsoft.com/office/drawing/2014/main" id="{B25F44DC-8ABF-AD48-8D2F-98F262FE60BA}"/>
              </a:ext>
            </a:extLst>
          </p:cNvPr>
          <p:cNvSpPr/>
          <p:nvPr userDrawn="1"/>
        </p:nvSpPr>
        <p:spPr>
          <a:xfrm rot="10800000" flipV="1">
            <a:off x="0" y="42772013"/>
            <a:ext cx="28433486" cy="1119187"/>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p>
        </p:txBody>
      </p:sp>
      <p:sp>
        <p:nvSpPr>
          <p:cNvPr id="11" name="Text Box 14">
            <a:extLst>
              <a:ext uri="{FF2B5EF4-FFF2-40B4-BE49-F238E27FC236}">
                <a16:creationId xmlns:a16="http://schemas.microsoft.com/office/drawing/2014/main" id="{0D021228-4F96-7895-6DD0-5E7056589715}"/>
              </a:ext>
            </a:extLst>
          </p:cNvPr>
          <p:cNvSpPr txBox="1">
            <a:spLocks noChangeArrowheads="1"/>
          </p:cNvSpPr>
          <p:nvPr userDrawn="1"/>
        </p:nvSpPr>
        <p:spPr bwMode="auto">
          <a:xfrm>
            <a:off x="979567" y="43294158"/>
            <a:ext cx="1571625" cy="213525"/>
          </a:xfrm>
          <a:prstGeom prst="rect">
            <a:avLst/>
          </a:prstGeom>
          <a:noFill/>
          <a:ln w="9525">
            <a:noFill/>
            <a:miter lim="800000"/>
            <a:headEnd/>
            <a:tailEnd/>
          </a:ln>
          <a:effectLst/>
        </p:spPr>
        <p:txBody>
          <a:bodyPr lIns="57039" tIns="28514" rIns="57039" bIns="28514">
            <a:spAutoFit/>
          </a:bodyPr>
          <a:lstStyle/>
          <a:p>
            <a:pPr eaLnBrk="0" hangingPunct="0">
              <a:lnSpc>
                <a:spcPct val="65000"/>
              </a:lnSpc>
              <a:spcBef>
                <a:spcPct val="50000"/>
              </a:spcBef>
              <a:defRPr/>
            </a:pPr>
            <a:r>
              <a:rPr lang="en-US" sz="313"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688" b="1" dirty="0">
                <a:solidFill>
                  <a:schemeClr val="bg1">
                    <a:lumMod val="75000"/>
                  </a:schemeClr>
                </a:solidFill>
                <a:latin typeface="Arial" charset="0"/>
              </a:rPr>
              <a:t>www.PosterPresentations.com</a:t>
            </a:r>
          </a:p>
        </p:txBody>
      </p:sp>
      <p:grpSp>
        <p:nvGrpSpPr>
          <p:cNvPr id="19" name="Group 18">
            <a:extLst>
              <a:ext uri="{FF2B5EF4-FFF2-40B4-BE49-F238E27FC236}">
                <a16:creationId xmlns:a16="http://schemas.microsoft.com/office/drawing/2014/main" id="{8B3DCDE4-3929-C597-1350-EAF4FA43C5A5}"/>
              </a:ext>
            </a:extLst>
          </p:cNvPr>
          <p:cNvGrpSpPr/>
          <p:nvPr userDrawn="1"/>
        </p:nvGrpSpPr>
        <p:grpSpPr>
          <a:xfrm>
            <a:off x="-13562" y="55654"/>
            <a:ext cx="32749400" cy="5169489"/>
            <a:chOff x="1" y="-4527"/>
            <a:chExt cx="43891200" cy="4708346"/>
          </a:xfrm>
        </p:grpSpPr>
        <p:sp>
          <p:nvSpPr>
            <p:cNvPr id="20" name="Snip and Round Single Corner Rectangle 19">
              <a:extLst>
                <a:ext uri="{FF2B5EF4-FFF2-40B4-BE49-F238E27FC236}">
                  <a16:creationId xmlns:a16="http://schemas.microsoft.com/office/drawing/2014/main" id="{D5F60730-2DE6-263F-7A60-B75C0B8D7888}"/>
                </a:ext>
              </a:extLst>
            </p:cNvPr>
            <p:cNvSpPr/>
            <p:nvPr userDrawn="1"/>
          </p:nvSpPr>
          <p:spPr>
            <a:xfrm flipV="1">
              <a:off x="1" y="-4527"/>
              <a:ext cx="43891200" cy="4708346"/>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p>
          </p:txBody>
        </p:sp>
        <p:sp>
          <p:nvSpPr>
            <p:cNvPr id="21" name="Rectangle 5">
              <a:extLst>
                <a:ext uri="{FF2B5EF4-FFF2-40B4-BE49-F238E27FC236}">
                  <a16:creationId xmlns:a16="http://schemas.microsoft.com/office/drawing/2014/main" id="{1ADA67EE-35CB-91B5-A474-B91D1D8659F9}"/>
                </a:ext>
              </a:extLst>
            </p:cNvPr>
            <p:cNvSpPr/>
            <p:nvPr userDrawn="1"/>
          </p:nvSpPr>
          <p:spPr>
            <a:xfrm>
              <a:off x="35918534" y="-4527"/>
              <a:ext cx="7972667" cy="4708346"/>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ln>
                  <a:noFill/>
                </a:ln>
              </a:endParaRPr>
            </a:p>
          </p:txBody>
        </p:sp>
        <p:sp>
          <p:nvSpPr>
            <p:cNvPr id="22" name="Rectangle 5">
              <a:extLst>
                <a:ext uri="{FF2B5EF4-FFF2-40B4-BE49-F238E27FC236}">
                  <a16:creationId xmlns:a16="http://schemas.microsoft.com/office/drawing/2014/main" id="{0F84FB3D-A5C4-8D5C-FD4F-EAD62F481308}"/>
                </a:ext>
              </a:extLst>
            </p:cNvPr>
            <p:cNvSpPr/>
            <p:nvPr userDrawn="1"/>
          </p:nvSpPr>
          <p:spPr>
            <a:xfrm>
              <a:off x="41571286" y="1367073"/>
              <a:ext cx="2319915" cy="3336745"/>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ln>
                  <a:noFill/>
                </a:ln>
              </a:endParaRPr>
            </a:p>
          </p:txBody>
        </p:sp>
      </p:grpSp>
    </p:spTree>
    <p:extLst>
      <p:ext uri="{BB962C8B-B14F-4D97-AF65-F5344CB8AC3E}">
        <p14:creationId xmlns:p14="http://schemas.microsoft.com/office/powerpoint/2010/main" val="3583383339"/>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3065759" rtl="0" eaLnBrk="1" latinLnBrk="0" hangingPunct="1">
        <a:spcBef>
          <a:spcPct val="0"/>
        </a:spcBef>
        <a:buNone/>
        <a:defRPr sz="6147" kern="1200">
          <a:solidFill>
            <a:schemeClr val="bg1"/>
          </a:solidFill>
          <a:latin typeface="Trebuchet MS" pitchFamily="34" charset="0"/>
          <a:ea typeface="+mj-ea"/>
          <a:cs typeface="+mj-cs"/>
        </a:defRPr>
      </a:lvl1pPr>
    </p:titleStyle>
    <p:bodyStyle>
      <a:lvl1pPr marL="1149660" indent="-1149660" algn="l" defTabSz="3065759" rtl="0" eaLnBrk="1" latinLnBrk="0" hangingPunct="1">
        <a:spcBef>
          <a:spcPct val="20000"/>
        </a:spcBef>
        <a:buFont typeface="Arial" pitchFamily="34" charset="0"/>
        <a:buChar char="•"/>
        <a:defRPr sz="10757" kern="1200">
          <a:solidFill>
            <a:schemeClr val="tx1"/>
          </a:solidFill>
          <a:latin typeface="+mn-lt"/>
          <a:ea typeface="+mn-ea"/>
          <a:cs typeface="+mn-cs"/>
        </a:defRPr>
      </a:lvl1pPr>
      <a:lvl2pPr marL="2490929" indent="-958050" algn="l" defTabSz="3065759" rtl="0" eaLnBrk="1" latinLnBrk="0" hangingPunct="1">
        <a:spcBef>
          <a:spcPct val="20000"/>
        </a:spcBef>
        <a:buFont typeface="Arial" pitchFamily="34" charset="0"/>
        <a:buChar char="–"/>
        <a:defRPr sz="9431" kern="1200">
          <a:solidFill>
            <a:schemeClr val="tx1"/>
          </a:solidFill>
          <a:latin typeface="+mn-lt"/>
          <a:ea typeface="+mn-ea"/>
          <a:cs typeface="+mn-cs"/>
        </a:defRPr>
      </a:lvl2pPr>
      <a:lvl3pPr marL="3832199" indent="-766440" algn="l" defTabSz="3065759" rtl="0" eaLnBrk="1" latinLnBrk="0" hangingPunct="1">
        <a:spcBef>
          <a:spcPct val="20000"/>
        </a:spcBef>
        <a:buFont typeface="Arial" pitchFamily="34" charset="0"/>
        <a:buChar char="•"/>
        <a:defRPr sz="8103" kern="1200">
          <a:solidFill>
            <a:schemeClr val="tx1"/>
          </a:solidFill>
          <a:latin typeface="+mn-lt"/>
          <a:ea typeface="+mn-ea"/>
          <a:cs typeface="+mn-cs"/>
        </a:defRPr>
      </a:lvl3pPr>
      <a:lvl4pPr marL="5365079" indent="-766440" algn="l" defTabSz="3065759" rtl="0" eaLnBrk="1" latinLnBrk="0" hangingPunct="1">
        <a:spcBef>
          <a:spcPct val="20000"/>
        </a:spcBef>
        <a:buFont typeface="Arial" pitchFamily="34" charset="0"/>
        <a:buChar char="–"/>
        <a:defRPr sz="6706" kern="1200">
          <a:solidFill>
            <a:schemeClr val="tx1"/>
          </a:solidFill>
          <a:latin typeface="+mn-lt"/>
          <a:ea typeface="+mn-ea"/>
          <a:cs typeface="+mn-cs"/>
        </a:defRPr>
      </a:lvl4pPr>
      <a:lvl5pPr marL="6897956" indent="-766440" algn="l" defTabSz="3065759" rtl="0" eaLnBrk="1" latinLnBrk="0" hangingPunct="1">
        <a:spcBef>
          <a:spcPct val="20000"/>
        </a:spcBef>
        <a:buFont typeface="Arial" pitchFamily="34" charset="0"/>
        <a:buChar char="»"/>
        <a:defRPr sz="6706" kern="1200">
          <a:solidFill>
            <a:schemeClr val="tx1"/>
          </a:solidFill>
          <a:latin typeface="+mn-lt"/>
          <a:ea typeface="+mn-ea"/>
          <a:cs typeface="+mn-cs"/>
        </a:defRPr>
      </a:lvl5pPr>
      <a:lvl6pPr marL="8430836" indent="-766440" algn="l" defTabSz="3065759" rtl="0" eaLnBrk="1" latinLnBrk="0" hangingPunct="1">
        <a:spcBef>
          <a:spcPct val="20000"/>
        </a:spcBef>
        <a:buFont typeface="Arial" pitchFamily="34" charset="0"/>
        <a:buChar char="•"/>
        <a:defRPr sz="6706" kern="1200">
          <a:solidFill>
            <a:schemeClr val="tx1"/>
          </a:solidFill>
          <a:latin typeface="+mn-lt"/>
          <a:ea typeface="+mn-ea"/>
          <a:cs typeface="+mn-cs"/>
        </a:defRPr>
      </a:lvl6pPr>
      <a:lvl7pPr marL="9963714" indent="-766440" algn="l" defTabSz="3065759" rtl="0" eaLnBrk="1" latinLnBrk="0" hangingPunct="1">
        <a:spcBef>
          <a:spcPct val="20000"/>
        </a:spcBef>
        <a:buFont typeface="Arial" pitchFamily="34" charset="0"/>
        <a:buChar char="•"/>
        <a:defRPr sz="6706" kern="1200">
          <a:solidFill>
            <a:schemeClr val="tx1"/>
          </a:solidFill>
          <a:latin typeface="+mn-lt"/>
          <a:ea typeface="+mn-ea"/>
          <a:cs typeface="+mn-cs"/>
        </a:defRPr>
      </a:lvl7pPr>
      <a:lvl8pPr marL="11496595" indent="-766440" algn="l" defTabSz="3065759" rtl="0" eaLnBrk="1" latinLnBrk="0" hangingPunct="1">
        <a:spcBef>
          <a:spcPct val="20000"/>
        </a:spcBef>
        <a:buFont typeface="Arial" pitchFamily="34" charset="0"/>
        <a:buChar char="•"/>
        <a:defRPr sz="6706" kern="1200">
          <a:solidFill>
            <a:schemeClr val="tx1"/>
          </a:solidFill>
          <a:latin typeface="+mn-lt"/>
          <a:ea typeface="+mn-ea"/>
          <a:cs typeface="+mn-cs"/>
        </a:defRPr>
      </a:lvl8pPr>
      <a:lvl9pPr marL="13029473" indent="-766440" algn="l" defTabSz="3065759" rtl="0" eaLnBrk="1" latinLnBrk="0" hangingPunct="1">
        <a:spcBef>
          <a:spcPct val="20000"/>
        </a:spcBef>
        <a:buFont typeface="Arial" pitchFamily="34" charset="0"/>
        <a:buChar char="•"/>
        <a:defRPr sz="6706" kern="1200">
          <a:solidFill>
            <a:schemeClr val="tx1"/>
          </a:solidFill>
          <a:latin typeface="+mn-lt"/>
          <a:ea typeface="+mn-ea"/>
          <a:cs typeface="+mn-cs"/>
        </a:defRPr>
      </a:lvl9pPr>
    </p:bodyStyle>
    <p:otherStyle>
      <a:defPPr>
        <a:defRPr lang="en-US"/>
      </a:defPPr>
      <a:lvl1pPr marL="0" algn="l" defTabSz="3065759" rtl="0" eaLnBrk="1" latinLnBrk="0" hangingPunct="1">
        <a:defRPr sz="6007" kern="1200">
          <a:solidFill>
            <a:schemeClr val="tx1"/>
          </a:solidFill>
          <a:latin typeface="+mn-lt"/>
          <a:ea typeface="+mn-ea"/>
          <a:cs typeface="+mn-cs"/>
        </a:defRPr>
      </a:lvl1pPr>
      <a:lvl2pPr marL="1532879" algn="l" defTabSz="3065759" rtl="0" eaLnBrk="1" latinLnBrk="0" hangingPunct="1">
        <a:defRPr sz="6007" kern="1200">
          <a:solidFill>
            <a:schemeClr val="tx1"/>
          </a:solidFill>
          <a:latin typeface="+mn-lt"/>
          <a:ea typeface="+mn-ea"/>
          <a:cs typeface="+mn-cs"/>
        </a:defRPr>
      </a:lvl2pPr>
      <a:lvl3pPr marL="3065759" algn="l" defTabSz="3065759" rtl="0" eaLnBrk="1" latinLnBrk="0" hangingPunct="1">
        <a:defRPr sz="6007" kern="1200">
          <a:solidFill>
            <a:schemeClr val="tx1"/>
          </a:solidFill>
          <a:latin typeface="+mn-lt"/>
          <a:ea typeface="+mn-ea"/>
          <a:cs typeface="+mn-cs"/>
        </a:defRPr>
      </a:lvl3pPr>
      <a:lvl4pPr marL="4598637" algn="l" defTabSz="3065759" rtl="0" eaLnBrk="1" latinLnBrk="0" hangingPunct="1">
        <a:defRPr sz="6007" kern="1200">
          <a:solidFill>
            <a:schemeClr val="tx1"/>
          </a:solidFill>
          <a:latin typeface="+mn-lt"/>
          <a:ea typeface="+mn-ea"/>
          <a:cs typeface="+mn-cs"/>
        </a:defRPr>
      </a:lvl4pPr>
      <a:lvl5pPr marL="6131518" algn="l" defTabSz="3065759" rtl="0" eaLnBrk="1" latinLnBrk="0" hangingPunct="1">
        <a:defRPr sz="6007" kern="1200">
          <a:solidFill>
            <a:schemeClr val="tx1"/>
          </a:solidFill>
          <a:latin typeface="+mn-lt"/>
          <a:ea typeface="+mn-ea"/>
          <a:cs typeface="+mn-cs"/>
        </a:defRPr>
      </a:lvl5pPr>
      <a:lvl6pPr marL="7664397" algn="l" defTabSz="3065759" rtl="0" eaLnBrk="1" latinLnBrk="0" hangingPunct="1">
        <a:defRPr sz="6007" kern="1200">
          <a:solidFill>
            <a:schemeClr val="tx1"/>
          </a:solidFill>
          <a:latin typeface="+mn-lt"/>
          <a:ea typeface="+mn-ea"/>
          <a:cs typeface="+mn-cs"/>
        </a:defRPr>
      </a:lvl6pPr>
      <a:lvl7pPr marL="9197277" algn="l" defTabSz="3065759" rtl="0" eaLnBrk="1" latinLnBrk="0" hangingPunct="1">
        <a:defRPr sz="6007" kern="1200">
          <a:solidFill>
            <a:schemeClr val="tx1"/>
          </a:solidFill>
          <a:latin typeface="+mn-lt"/>
          <a:ea typeface="+mn-ea"/>
          <a:cs typeface="+mn-cs"/>
        </a:defRPr>
      </a:lvl7pPr>
      <a:lvl8pPr marL="10730155" algn="l" defTabSz="3065759" rtl="0" eaLnBrk="1" latinLnBrk="0" hangingPunct="1">
        <a:defRPr sz="6007" kern="1200">
          <a:solidFill>
            <a:schemeClr val="tx1"/>
          </a:solidFill>
          <a:latin typeface="+mn-lt"/>
          <a:ea typeface="+mn-ea"/>
          <a:cs typeface="+mn-cs"/>
        </a:defRPr>
      </a:lvl8pPr>
      <a:lvl9pPr marL="12263034" algn="l" defTabSz="3065759" rtl="0" eaLnBrk="1" latinLnBrk="0" hangingPunct="1">
        <a:defRPr sz="600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58" userDrawn="1">
          <p15:clr>
            <a:srgbClr val="F26B43"/>
          </p15:clr>
        </p15:guide>
        <p15:guide id="2" userDrawn="1">
          <p15:clr>
            <a:srgbClr val="F26B43"/>
          </p15:clr>
        </p15:guide>
        <p15:guide id="3" pos="20621" userDrawn="1">
          <p15:clr>
            <a:srgbClr val="F26B43"/>
          </p15:clr>
        </p15:guide>
        <p15:guide id="4" orient="horz" pos="26943"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15" name="Snip and Round Single Corner Rectangle 14">
            <a:extLst>
              <a:ext uri="{FF2B5EF4-FFF2-40B4-BE49-F238E27FC236}">
                <a16:creationId xmlns:a16="http://schemas.microsoft.com/office/drawing/2014/main" id="{F8CCC036-B0D6-7523-A3B5-A1453D0A6DAA}"/>
              </a:ext>
            </a:extLst>
          </p:cNvPr>
          <p:cNvSpPr/>
          <p:nvPr userDrawn="1"/>
        </p:nvSpPr>
        <p:spPr>
          <a:xfrm rot="5400000">
            <a:off x="-2674144" y="8481221"/>
            <a:ext cx="38084125" cy="32735838"/>
          </a:xfrm>
          <a:prstGeom prst="snipRoundRect">
            <a:avLst>
              <a:gd name="adj1" fmla="val 6478"/>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p>
        </p:txBody>
      </p:sp>
      <p:graphicFrame>
        <p:nvGraphicFramePr>
          <p:cNvPr id="4" name="Table 3">
            <a:extLst>
              <a:ext uri="{FF2B5EF4-FFF2-40B4-BE49-F238E27FC236}">
                <a16:creationId xmlns:a16="http://schemas.microsoft.com/office/drawing/2014/main" id="{5E1D0AD5-5CFC-F77A-4CFB-DEEE9C8B0771}"/>
              </a:ext>
            </a:extLst>
          </p:cNvPr>
          <p:cNvGraphicFramePr>
            <a:graphicFrameLocks noGrp="1"/>
          </p:cNvGraphicFramePr>
          <p:nvPr userDrawn="1">
            <p:extLst>
              <p:ext uri="{D42A27DB-BD31-4B8C-83A1-F6EECF244321}">
                <p14:modId xmlns:p14="http://schemas.microsoft.com/office/powerpoint/2010/main" val="3929012158"/>
              </p:ext>
            </p:extLst>
          </p:nvPr>
        </p:nvGraphicFramePr>
        <p:xfrm>
          <a:off x="-13821798" y="67854"/>
          <a:ext cx="13017951" cy="43956899"/>
        </p:xfrm>
        <a:graphic>
          <a:graphicData uri="http://schemas.openxmlformats.org/drawingml/2006/table">
            <a:tbl>
              <a:tblPr firstRow="1" bandRow="1">
                <a:tableStyleId>{5C22544A-7EE6-4342-B048-85BDC9FD1C3A}</a:tableStyleId>
              </a:tblPr>
              <a:tblGrid>
                <a:gridCol w="5581995">
                  <a:extLst>
                    <a:ext uri="{9D8B030D-6E8A-4147-A177-3AD203B41FA5}">
                      <a16:colId xmlns:a16="http://schemas.microsoft.com/office/drawing/2014/main" val="20000"/>
                    </a:ext>
                  </a:extLst>
                </a:gridCol>
                <a:gridCol w="7435956">
                  <a:extLst>
                    <a:ext uri="{9D8B030D-6E8A-4147-A177-3AD203B41FA5}">
                      <a16:colId xmlns:a16="http://schemas.microsoft.com/office/drawing/2014/main" val="20001"/>
                    </a:ext>
                  </a:extLst>
                </a:gridCol>
              </a:tblGrid>
              <a:tr h="1709426">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3800" b="1" spc="0" dirty="0">
                          <a:solidFill>
                            <a:srgbClr val="FF0000"/>
                          </a:solidFill>
                          <a:latin typeface="Trebuchet MS" pitchFamily="34" charset="0"/>
                        </a:rPr>
                        <a:t>(THIS SIDEBAR WILL APPEAR ON THE POSTER)</a:t>
                      </a:r>
                      <a:endParaRPr lang="en-US" sz="4800" b="1" spc="600" dirty="0">
                        <a:solidFill>
                          <a:schemeClr val="bg1"/>
                        </a:solidFill>
                        <a:latin typeface="Trebuchet MS" pitchFamily="34" charset="0"/>
                      </a:endParaRPr>
                    </a:p>
                  </a:txBody>
                  <a:tcPr marL="136399" marR="68200" marT="182880" marB="609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410314">
                <a:tc gridSpan="2">
                  <a:txBody>
                    <a:bodyPr/>
                    <a:lstStyle/>
                    <a:p>
                      <a:pPr defTabSz="3765639"/>
                      <a:r>
                        <a:rPr lang="en-US" sz="2700" b="0" i="0" dirty="0">
                          <a:solidFill>
                            <a:srgbClr val="D9D9D9"/>
                          </a:solidFill>
                          <a:latin typeface="Arial"/>
                          <a:cs typeface="Arial"/>
                        </a:rPr>
                        <a:t>This PowerPoint template is designed to create a </a:t>
                      </a:r>
                      <a:r>
                        <a:rPr lang="en-US" sz="2700" b="1" i="0" dirty="0">
                          <a:solidFill>
                            <a:srgbClr val="FFC000"/>
                          </a:solidFill>
                          <a:latin typeface="Arial"/>
                          <a:cs typeface="Arial"/>
                        </a:rPr>
                        <a:t>36"x48" </a:t>
                      </a:r>
                      <a:r>
                        <a:rPr lang="en-US" sz="2700" b="0" i="0" dirty="0">
                          <a:solidFill>
                            <a:srgbClr val="D9D9D9"/>
                          </a:solidFill>
                          <a:latin typeface="Arial"/>
                          <a:cs typeface="Arial"/>
                        </a:rPr>
                        <a:t>research poster. Simply add your title, subtitle, text, tables, charts, and photos to customize your poster.</a:t>
                      </a:r>
                    </a:p>
                    <a:p>
                      <a:pPr defTabSz="3765639"/>
                      <a:endParaRPr lang="en-US" sz="2700" b="0" i="0" dirty="0">
                        <a:solidFill>
                          <a:srgbClr val="D9D9D9"/>
                        </a:solidFill>
                        <a:latin typeface="Arial"/>
                        <a:cs typeface="Arial"/>
                      </a:endParaRPr>
                    </a:p>
                    <a:p>
                      <a:pPr defTabSz="3765639"/>
                      <a:r>
                        <a:rPr lang="en-US" sz="2700" b="0" i="0" dirty="0">
                          <a:solidFill>
                            <a:srgbClr val="D9D9D9"/>
                          </a:solidFill>
                          <a:latin typeface="Arial"/>
                          <a:cs typeface="Arial"/>
                        </a:rPr>
                        <a:t>To assist you in the design process and address any poster-related questions, we offer a series of online tutorials. Visit </a:t>
                      </a:r>
                      <a:r>
                        <a:rPr lang="en-US" sz="2700" b="1" i="0" dirty="0" err="1">
                          <a:solidFill>
                            <a:srgbClr val="FFC000"/>
                          </a:solidFill>
                          <a:latin typeface="Arial"/>
                          <a:cs typeface="Arial"/>
                        </a:rPr>
                        <a:t>PosterPresentations.com</a:t>
                      </a:r>
                      <a:r>
                        <a:rPr lang="en-US" sz="2700" b="1" i="0" dirty="0">
                          <a:solidFill>
                            <a:srgbClr val="FFC000"/>
                          </a:solidFill>
                          <a:latin typeface="Arial"/>
                          <a:cs typeface="Arial"/>
                        </a:rPr>
                        <a:t> </a:t>
                      </a:r>
                      <a:r>
                        <a:rPr lang="en-US" sz="2700" b="0" i="0" dirty="0">
                          <a:solidFill>
                            <a:srgbClr val="D9D9D9"/>
                          </a:solidFill>
                          <a:latin typeface="Arial"/>
                          <a:cs typeface="Arial"/>
                        </a:rPr>
                        <a:t>and select the </a:t>
                      </a:r>
                      <a:r>
                        <a:rPr lang="en-US" sz="2700" b="1" i="0" dirty="0">
                          <a:solidFill>
                            <a:srgbClr val="FFC000"/>
                          </a:solidFill>
                          <a:latin typeface="Arial"/>
                          <a:cs typeface="Arial"/>
                        </a:rPr>
                        <a:t>Tutorials </a:t>
                      </a:r>
                      <a:r>
                        <a:rPr lang="en-US" sz="2700" b="0" i="0" dirty="0">
                          <a:solidFill>
                            <a:srgbClr val="D9D9D9"/>
                          </a:solidFill>
                          <a:latin typeface="Arial"/>
                          <a:cs typeface="Arial"/>
                        </a:rPr>
                        <a:t>tab for detailed guidance.</a:t>
                      </a:r>
                    </a:p>
                    <a:p>
                      <a:pPr defTabSz="3765639"/>
                      <a:endParaRPr lang="en-US" sz="2700" b="0" i="0" dirty="0">
                        <a:solidFill>
                          <a:srgbClr val="D9D9D9"/>
                        </a:solidFill>
                        <a:latin typeface="Arial"/>
                        <a:cs typeface="Arial"/>
                      </a:endParaRPr>
                    </a:p>
                    <a:p>
                      <a:pPr defTabSz="3765639"/>
                      <a:r>
                        <a:rPr lang="en-US" sz="2700" b="0" i="0" dirty="0">
                          <a:solidFill>
                            <a:srgbClr val="D9D9D9"/>
                          </a:solidFill>
                          <a:latin typeface="Arial"/>
                          <a:cs typeface="Arial"/>
                        </a:rPr>
                        <a:t>For same-day professional printing of your poster, go to </a:t>
                      </a:r>
                      <a:r>
                        <a:rPr lang="en-US" sz="2700" b="1" i="0" dirty="0" err="1">
                          <a:solidFill>
                            <a:srgbClr val="FFC000"/>
                          </a:solidFill>
                          <a:latin typeface="Arial"/>
                          <a:cs typeface="Arial"/>
                        </a:rPr>
                        <a:t>PosterPresentations.com</a:t>
                      </a:r>
                      <a:r>
                        <a:rPr lang="en-US" sz="2700" b="1" i="0" dirty="0">
                          <a:solidFill>
                            <a:srgbClr val="FFC000"/>
                          </a:solidFill>
                          <a:latin typeface="Arial"/>
                          <a:cs typeface="Arial"/>
                        </a:rPr>
                        <a:t> </a:t>
                      </a:r>
                      <a:r>
                        <a:rPr lang="en-US" sz="2700" b="0" i="0" dirty="0">
                          <a:solidFill>
                            <a:srgbClr val="D9D9D9"/>
                          </a:solidFill>
                          <a:latin typeface="Arial"/>
                          <a:cs typeface="Arial"/>
                        </a:rPr>
                        <a:t>and click on the ”</a:t>
                      </a:r>
                      <a:r>
                        <a:rPr lang="en-US" sz="2700" b="1" i="0" dirty="0">
                          <a:solidFill>
                            <a:srgbClr val="FFC000"/>
                          </a:solidFill>
                          <a:latin typeface="Arial"/>
                          <a:cs typeface="Arial"/>
                        </a:rPr>
                        <a:t>PRINT</a:t>
                      </a:r>
                      <a:r>
                        <a:rPr lang="en-US" sz="2700" b="0" i="0" dirty="0">
                          <a:solidFill>
                            <a:srgbClr val="D9D9D9"/>
                          </a:solidFill>
                          <a:latin typeface="Arial"/>
                          <a:cs typeface="Arial"/>
                        </a:rPr>
                        <a:t>” button or click on any of our poster options.</a:t>
                      </a:r>
                      <a:endParaRPr lang="en-US" sz="2700" b="0" dirty="0">
                        <a:solidFill>
                          <a:srgbClr val="D9D9D9"/>
                        </a:solidFill>
                        <a:latin typeface="Arial"/>
                        <a:cs typeface="Arial"/>
                      </a:endParaRPr>
                    </a:p>
                  </a:txBody>
                  <a:tcPr marL="136399" marR="68200" marT="182880" marB="609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880775">
                <a:tc>
                  <a:txBody>
                    <a:bodyPr/>
                    <a:lstStyle/>
                    <a:p>
                      <a:pPr algn="ctr"/>
                      <a:endParaRPr lang="en-US" sz="2700" dirty="0">
                        <a:solidFill>
                          <a:srgbClr val="1F3A4E"/>
                        </a:solidFill>
                      </a:endParaRPr>
                    </a:p>
                    <a:p>
                      <a:pPr algn="ctr"/>
                      <a:endParaRPr lang="en-US" sz="2700" dirty="0">
                        <a:solidFill>
                          <a:srgbClr val="1F3A4E"/>
                        </a:solidFill>
                      </a:endParaRPr>
                    </a:p>
                    <a:p>
                      <a:pPr algn="ctr"/>
                      <a:r>
                        <a:rPr lang="en-US" sz="2700" dirty="0">
                          <a:solidFill>
                            <a:schemeClr val="bg1"/>
                          </a:solidFill>
                          <a:latin typeface="Arial" panose="020B0604020202020204" pitchFamily="34" charset="0"/>
                          <a:cs typeface="Arial" panose="020B0604020202020204" pitchFamily="34" charset="0"/>
                        </a:rPr>
                        <a:t>This is a template for a </a:t>
                      </a:r>
                    </a:p>
                    <a:p>
                      <a:pPr algn="ctr"/>
                      <a:r>
                        <a:rPr lang="en-US" sz="2700" dirty="0">
                          <a:solidFill>
                            <a:schemeClr val="bg1"/>
                          </a:solidFill>
                          <a:latin typeface="Arial" panose="020B0604020202020204" pitchFamily="34" charset="0"/>
                          <a:cs typeface="Arial" panose="020B0604020202020204" pitchFamily="34" charset="0"/>
                        </a:rPr>
                        <a:t>presentation poster</a:t>
                      </a:r>
                      <a:br>
                        <a:rPr lang="en-US" sz="2700" dirty="0">
                          <a:solidFill>
                            <a:schemeClr val="bg1"/>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91x122cm</a:t>
                      </a:r>
                      <a:br>
                        <a:rPr lang="en-US" sz="2700" dirty="0">
                          <a:solidFill>
                            <a:schemeClr val="bg1"/>
                          </a:solidFill>
                          <a:latin typeface="Arial" panose="020B0604020202020204" pitchFamily="34" charset="0"/>
                          <a:cs typeface="Arial" panose="020B0604020202020204" pitchFamily="34" charset="0"/>
                        </a:rPr>
                      </a:br>
                      <a:endParaRPr lang="en-US" sz="2700" dirty="0">
                        <a:solidFill>
                          <a:srgbClr val="1F3A4E"/>
                        </a:solidFill>
                      </a:endParaRPr>
                    </a:p>
                  </a:txBody>
                  <a:tcPr marL="68200" marR="68200" marT="60960" marB="609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300" b="1" baseline="0" dirty="0">
                          <a:solidFill>
                            <a:srgbClr val="FFC000"/>
                          </a:solidFill>
                          <a:latin typeface="Arial" panose="020B0604020202020204" pitchFamily="34" charset="0"/>
                          <a:cs typeface="Arial" panose="020B0604020202020204" pitchFamily="34" charset="0"/>
                        </a:rPr>
                        <a:t>Important: Check the template size</a:t>
                      </a:r>
                      <a:br>
                        <a:rPr lang="en-US" sz="2700" b="0" baseline="0" dirty="0">
                          <a:solidFill>
                            <a:srgbClr val="FFC000"/>
                          </a:solidFill>
                          <a:latin typeface="Arial" panose="020B0604020202020204" pitchFamily="34" charset="0"/>
                          <a:cs typeface="Arial" panose="020B0604020202020204" pitchFamily="34" charset="0"/>
                        </a:rPr>
                      </a:br>
                      <a:r>
                        <a:rPr lang="en-US" sz="27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7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7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7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76x102 cm</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36x48 inches</a:t>
                      </a:r>
                      <a:endParaRPr lang="en-US" sz="2700" b="0" baseline="0" dirty="0">
                        <a:solidFill>
                          <a:srgbClr val="FFC000"/>
                        </a:solidFill>
                        <a:latin typeface="Arial" panose="020B0604020202020204" pitchFamily="34" charset="0"/>
                        <a:cs typeface="Arial" panose="020B0604020202020204" pitchFamily="34" charset="0"/>
                      </a:endParaRPr>
                    </a:p>
                  </a:txBody>
                  <a:tcPr marL="136399" marR="68200" marT="182880" marB="60960">
                    <a:solidFill>
                      <a:srgbClr val="010101"/>
                    </a:solidFill>
                  </a:tcPr>
                </a:tc>
                <a:extLst>
                  <a:ext uri="{0D108BD9-81ED-4DB2-BD59-A6C34878D82A}">
                    <a16:rowId xmlns:a16="http://schemas.microsoft.com/office/drawing/2014/main" val="10008"/>
                  </a:ext>
                </a:extLst>
              </a:tr>
              <a:tr h="5539352">
                <a:tc>
                  <a:txBody>
                    <a:bodyPr/>
                    <a:lstStyle/>
                    <a:p>
                      <a:endParaRPr lang="en-US" sz="2700" dirty="0">
                        <a:solidFill>
                          <a:srgbClr val="1F3A4E"/>
                        </a:solidFill>
                      </a:endParaRPr>
                    </a:p>
                  </a:txBody>
                  <a:tcPr marL="68200" marR="68200" marT="60960" marB="60960">
                    <a:blipFill rotWithShape="1">
                      <a:blip r:embed="rId3"/>
                      <a:stretch>
                        <a:fillRect/>
                      </a:stretch>
                    </a:blipFill>
                  </a:tcPr>
                </a:tc>
                <a:tc>
                  <a:txBody>
                    <a:bodyPr/>
                    <a:lstStyle/>
                    <a:p>
                      <a:pPr algn="l"/>
                      <a:r>
                        <a:rPr lang="en-US" sz="3300" b="1" baseline="0" dirty="0">
                          <a:solidFill>
                            <a:srgbClr val="FFC000"/>
                          </a:solidFill>
                          <a:latin typeface="Arial" panose="020B0604020202020204" pitchFamily="34" charset="0"/>
                          <a:cs typeface="Arial" panose="020B0604020202020204" pitchFamily="34" charset="0"/>
                        </a:rPr>
                        <a:t>How to </a:t>
                      </a:r>
                      <a:r>
                        <a:rPr lang="en-US" sz="5200" b="1" baseline="0" dirty="0">
                          <a:solidFill>
                            <a:srgbClr val="FFC000"/>
                          </a:solidFill>
                          <a:latin typeface="Arial" panose="020B0604020202020204" pitchFamily="34" charset="0"/>
                          <a:cs typeface="Arial" panose="020B0604020202020204" pitchFamily="34" charset="0"/>
                        </a:rPr>
                        <a:t>Zoom in </a:t>
                      </a:r>
                      <a:r>
                        <a:rPr lang="en-US" sz="33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300" b="1" baseline="0" dirty="0">
                        <a:solidFill>
                          <a:srgbClr val="FFC000"/>
                        </a:solidFill>
                        <a:latin typeface="Arial" panose="020B0604020202020204" pitchFamily="34" charset="0"/>
                        <a:cs typeface="Arial" panose="020B0604020202020204" pitchFamily="34" charset="0"/>
                      </a:endParaRPr>
                    </a:p>
                    <a:p>
                      <a:pPr algn="l"/>
                      <a:r>
                        <a:rPr lang="en-US" sz="27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700" b="0" baseline="0" dirty="0">
                        <a:solidFill>
                          <a:srgbClr val="D9D9D9"/>
                        </a:solidFill>
                        <a:latin typeface="Arial" panose="020B0604020202020204" pitchFamily="34" charset="0"/>
                        <a:cs typeface="Arial" panose="020B0604020202020204" pitchFamily="34" charset="0"/>
                      </a:endParaRPr>
                    </a:p>
                    <a:p>
                      <a:pPr algn="l"/>
                      <a:r>
                        <a:rPr lang="en-US" sz="27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7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36399" marR="68200" marT="182880" marB="60960">
                    <a:solidFill>
                      <a:srgbClr val="010101"/>
                    </a:solidFill>
                  </a:tcPr>
                </a:tc>
                <a:extLst>
                  <a:ext uri="{0D108BD9-81ED-4DB2-BD59-A6C34878D82A}">
                    <a16:rowId xmlns:a16="http://schemas.microsoft.com/office/drawing/2014/main" val="10001"/>
                  </a:ext>
                </a:extLst>
              </a:tr>
              <a:tr h="2667483">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300" b="1" baseline="0" dirty="0">
                          <a:solidFill>
                            <a:srgbClr val="FFC000"/>
                          </a:solidFill>
                          <a:latin typeface="Arial" panose="020B0604020202020204" pitchFamily="34" charset="0"/>
                          <a:cs typeface="Arial" panose="020B0604020202020204" pitchFamily="34" charset="0"/>
                        </a:rPr>
                        <a:t>Ruler and Guides</a:t>
                      </a:r>
                      <a:br>
                        <a:rPr lang="en-US" sz="2700" b="0" baseline="0" dirty="0">
                          <a:solidFill>
                            <a:srgbClr val="FFC000"/>
                          </a:solidFill>
                          <a:latin typeface="Arial" panose="020B0604020202020204" pitchFamily="34" charset="0"/>
                          <a:cs typeface="Arial" panose="020B0604020202020204" pitchFamily="34" charset="0"/>
                        </a:rPr>
                      </a:br>
                      <a:r>
                        <a:rPr lang="en-US" sz="27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7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68200" marR="68200" marT="60960" marB="6096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918641">
                <a:tc>
                  <a:txBody>
                    <a:bodyPr/>
                    <a:lstStyle/>
                    <a:p>
                      <a:endParaRPr lang="en-US" sz="2700" dirty="0">
                        <a:solidFill>
                          <a:srgbClr val="1F3A4E"/>
                        </a:solidFill>
                      </a:endParaRPr>
                    </a:p>
                  </a:txBody>
                  <a:tcPr marL="68200" marR="68200" marT="60960" marB="60960">
                    <a:blipFill rotWithShape="1">
                      <a:blip r:embed="rId4"/>
                      <a:stretch>
                        <a:fillRect/>
                      </a:stretch>
                    </a:blipFill>
                  </a:tcPr>
                </a:tc>
                <a:tc>
                  <a:txBody>
                    <a:bodyPr/>
                    <a:lstStyle/>
                    <a:p>
                      <a:pPr marL="0" lvl="1" indent="0" algn="l" defTabSz="114300"/>
                      <a:r>
                        <a:rPr lang="en-US" sz="3300" b="1" baseline="0" dirty="0">
                          <a:solidFill>
                            <a:srgbClr val="FFC000"/>
                          </a:solidFill>
                          <a:latin typeface="Arial" panose="020B0604020202020204" pitchFamily="34" charset="0"/>
                          <a:cs typeface="Arial" panose="020B0604020202020204" pitchFamily="34" charset="0"/>
                        </a:rPr>
                        <a:t>Headers and text containers</a:t>
                      </a:r>
                      <a:br>
                        <a:rPr lang="en-US" sz="2700" b="0" baseline="0" dirty="0">
                          <a:solidFill>
                            <a:schemeClr val="bg1"/>
                          </a:solidFill>
                          <a:latin typeface="Arial" panose="020B0604020202020204" pitchFamily="34" charset="0"/>
                          <a:cs typeface="Arial" panose="020B0604020202020204" pitchFamily="34" charset="0"/>
                        </a:rPr>
                      </a:br>
                      <a:r>
                        <a:rPr lang="en-US" sz="27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7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7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7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7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700" b="0" baseline="0" dirty="0">
                        <a:solidFill>
                          <a:srgbClr val="D9D9D9"/>
                        </a:solidFill>
                        <a:latin typeface="Arial" panose="020B0604020202020204" pitchFamily="34" charset="0"/>
                        <a:cs typeface="Arial" panose="020B0604020202020204" pitchFamily="34" charset="0"/>
                      </a:endParaRPr>
                    </a:p>
                  </a:txBody>
                  <a:tcPr marL="136399" marR="68200" marT="182880" marB="60960">
                    <a:solidFill>
                      <a:srgbClr val="010101"/>
                    </a:solidFill>
                  </a:tcPr>
                </a:tc>
                <a:extLst>
                  <a:ext uri="{0D108BD9-81ED-4DB2-BD59-A6C34878D82A}">
                    <a16:rowId xmlns:a16="http://schemas.microsoft.com/office/drawing/2014/main" val="10003"/>
                  </a:ext>
                </a:extLst>
              </a:tr>
              <a:tr h="4526104">
                <a:tc gridSpan="2">
                  <a:txBody>
                    <a:bodyPr/>
                    <a:lstStyle/>
                    <a:p>
                      <a:r>
                        <a:rPr lang="en-US" sz="3300" b="1" dirty="0">
                          <a:solidFill>
                            <a:srgbClr val="FFC000"/>
                          </a:solidFill>
                          <a:latin typeface="Arial" panose="020B0604020202020204" pitchFamily="34" charset="0"/>
                          <a:cs typeface="Arial" panose="020B0604020202020204" pitchFamily="34" charset="0"/>
                        </a:rPr>
                        <a:t>Adding content to the poster</a:t>
                      </a:r>
                    </a:p>
                    <a:p>
                      <a:r>
                        <a:rPr lang="en-US" sz="27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700" baseline="0" dirty="0">
                        <a:solidFill>
                          <a:srgbClr val="D9D9D9"/>
                        </a:solidFill>
                        <a:latin typeface="Arial" panose="020B0604020202020204" pitchFamily="34" charset="0"/>
                        <a:cs typeface="Arial" panose="020B0604020202020204" pitchFamily="34" charset="0"/>
                      </a:endParaRPr>
                    </a:p>
                    <a:p>
                      <a:r>
                        <a:rPr lang="en-US" sz="27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700" baseline="0" dirty="0">
                        <a:solidFill>
                          <a:srgbClr val="D9D9D9"/>
                        </a:solidFill>
                        <a:latin typeface="Arial" panose="020B0604020202020204" pitchFamily="34" charset="0"/>
                        <a:cs typeface="Arial" panose="020B0604020202020204" pitchFamily="34" charset="0"/>
                      </a:endParaRPr>
                    </a:p>
                    <a:p>
                      <a:r>
                        <a:rPr lang="en-US" sz="27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68200" marR="68200" marT="60960" marB="6096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05800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3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36399" marR="68200" marT="182880" marB="609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949341">
                <a:tc gridSpan="2">
                  <a:txBody>
                    <a:bodyPr/>
                    <a:lstStyle/>
                    <a:p>
                      <a:endParaRPr lang="en-US" sz="2700" dirty="0">
                        <a:solidFill>
                          <a:schemeClr val="bg1"/>
                        </a:solidFill>
                        <a:latin typeface="Arial" panose="020B0604020202020204" pitchFamily="34" charset="0"/>
                        <a:cs typeface="Arial" panose="020B0604020202020204" pitchFamily="34" charset="0"/>
                      </a:endParaRPr>
                    </a:p>
                  </a:txBody>
                  <a:tcPr marL="136399" marR="68200" marT="182880" marB="609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31981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3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36399" marR="68200" marT="182880" marB="609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409928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chemeClr val="bg1"/>
                        </a:solidFill>
                        <a:latin typeface="Arial"/>
                        <a:cs typeface="Arial"/>
                      </a:endParaRPr>
                    </a:p>
                  </a:txBody>
                  <a:tcPr marL="136399" marR="68200" marT="182880" marB="609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5" name="Table 4">
            <a:extLst>
              <a:ext uri="{FF2B5EF4-FFF2-40B4-BE49-F238E27FC236}">
                <a16:creationId xmlns:a16="http://schemas.microsoft.com/office/drawing/2014/main" id="{41760259-6FA2-7BFC-3EFD-C2630734F59F}"/>
              </a:ext>
            </a:extLst>
          </p:cNvPr>
          <p:cNvGraphicFramePr>
            <a:graphicFrameLocks noGrp="1"/>
          </p:cNvGraphicFramePr>
          <p:nvPr userDrawn="1">
            <p:extLst>
              <p:ext uri="{D42A27DB-BD31-4B8C-83A1-F6EECF244321}">
                <p14:modId xmlns:p14="http://schemas.microsoft.com/office/powerpoint/2010/main" val="2178400888"/>
              </p:ext>
            </p:extLst>
          </p:nvPr>
        </p:nvGraphicFramePr>
        <p:xfrm>
          <a:off x="33522030" y="3"/>
          <a:ext cx="13017950" cy="44056639"/>
        </p:xfrm>
        <a:graphic>
          <a:graphicData uri="http://schemas.openxmlformats.org/drawingml/2006/table">
            <a:tbl>
              <a:tblPr firstRow="1" bandRow="1">
                <a:tableStyleId>{5C22544A-7EE6-4342-B048-85BDC9FD1C3A}</a:tableStyleId>
              </a:tblPr>
              <a:tblGrid>
                <a:gridCol w="5822149">
                  <a:extLst>
                    <a:ext uri="{9D8B030D-6E8A-4147-A177-3AD203B41FA5}">
                      <a16:colId xmlns:a16="http://schemas.microsoft.com/office/drawing/2014/main" val="20000"/>
                    </a:ext>
                  </a:extLst>
                </a:gridCol>
                <a:gridCol w="889217">
                  <a:extLst>
                    <a:ext uri="{9D8B030D-6E8A-4147-A177-3AD203B41FA5}">
                      <a16:colId xmlns:a16="http://schemas.microsoft.com/office/drawing/2014/main" val="3519466302"/>
                    </a:ext>
                  </a:extLst>
                </a:gridCol>
                <a:gridCol w="6306584">
                  <a:extLst>
                    <a:ext uri="{9D8B030D-6E8A-4147-A177-3AD203B41FA5}">
                      <a16:colId xmlns:a16="http://schemas.microsoft.com/office/drawing/2014/main" val="4164475170"/>
                    </a:ext>
                  </a:extLst>
                </a:gridCol>
              </a:tblGrid>
              <a:tr h="1777781">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5200" b="0" spc="600" dirty="0">
                          <a:solidFill>
                            <a:srgbClr val="1F3A4E"/>
                          </a:solidFill>
                          <a:latin typeface="Arial Black" panose="020B0A04020102020204" pitchFamily="34" charset="0"/>
                        </a:rPr>
                        <a:t>QUICK START GUIDE</a:t>
                      </a:r>
                      <a:br>
                        <a:rPr lang="en-US" sz="5200" b="0" spc="600" dirty="0">
                          <a:solidFill>
                            <a:srgbClr val="1F3A4E"/>
                          </a:solidFill>
                          <a:latin typeface="Arial Black" panose="020B0A04020102020204" pitchFamily="34" charset="0"/>
                        </a:rPr>
                      </a:br>
                      <a:r>
                        <a:rPr lang="en-US" sz="4300" b="1" spc="0" dirty="0">
                          <a:solidFill>
                            <a:srgbClr val="FF0000"/>
                          </a:solidFill>
                          <a:latin typeface="Trebuchet MS" pitchFamily="34" charset="0"/>
                        </a:rPr>
                        <a:t>(THIS SIDEBAR WILL APPEAR ON THE POSTER)</a:t>
                      </a:r>
                      <a:endParaRPr lang="en-US" sz="5200" b="1" spc="600" dirty="0">
                        <a:solidFill>
                          <a:schemeClr val="bg1"/>
                        </a:solidFill>
                        <a:latin typeface="Trebuchet MS" pitchFamily="34" charset="0"/>
                      </a:endParaRPr>
                    </a:p>
                  </a:txBody>
                  <a:tcPr marL="136399" marR="68200" marT="182880" marB="609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699803">
                <a:tc>
                  <a:txBody>
                    <a:bodyPr/>
                    <a:lstStyle/>
                    <a:p>
                      <a:endParaRPr lang="en-US" sz="2700" u="none" dirty="0">
                        <a:solidFill>
                          <a:srgbClr val="FFC000"/>
                        </a:solidFill>
                      </a:endParaRPr>
                    </a:p>
                  </a:txBody>
                  <a:tcPr marL="136399" marR="68200" marT="182880" marB="6096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700" u="none" dirty="0">
                        <a:solidFill>
                          <a:srgbClr val="FFC000"/>
                        </a:solidFill>
                      </a:endParaRPr>
                    </a:p>
                  </a:txBody>
                  <a:tcPr marL="136399" marR="68200" marT="182880" marB="6096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325392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3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33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33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33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33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36399" marR="68200" marT="182880" marB="6096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3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3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3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3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3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36399" marR="68200" marT="182880" marB="6096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09524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300" noProof="0" dirty="0">
                        <a:solidFill>
                          <a:srgbClr val="D9D9D9"/>
                        </a:solidFill>
                        <a:latin typeface="Arial" panose="020B0604020202020204" pitchFamily="34" charset="0"/>
                        <a:cs typeface="Arial" panose="020B0604020202020204" pitchFamily="34" charset="0"/>
                      </a:endParaRPr>
                    </a:p>
                  </a:txBody>
                  <a:tcPr marL="136399" marR="68200" marT="182880" marB="6096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375560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3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33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3300" noProof="0" dirty="0">
                          <a:solidFill>
                            <a:srgbClr val="D9D9D9"/>
                          </a:solidFill>
                          <a:latin typeface="Arial" panose="020B0604020202020204" pitchFamily="34" charset="0"/>
                          <a:cs typeface="Arial" panose="020B0604020202020204" pitchFamily="34" charset="0"/>
                        </a:rPr>
                      </a:br>
                      <a:r>
                        <a:rPr lang="en-US" sz="33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36399" marR="68200" marT="182880" marB="609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6412647">
                <a:tc>
                  <a:txBody>
                    <a:bodyPr/>
                    <a:lstStyle/>
                    <a:p>
                      <a:r>
                        <a:rPr lang="en-US" sz="3800" b="1" dirty="0">
                          <a:solidFill>
                            <a:srgbClr val="FFC000"/>
                          </a:solidFill>
                          <a:latin typeface="Arial" panose="020B0604020202020204" pitchFamily="34" charset="0"/>
                          <a:cs typeface="Arial" panose="020B0604020202020204" pitchFamily="34" charset="0"/>
                        </a:rPr>
                        <a:t>How to</a:t>
                      </a:r>
                      <a:r>
                        <a:rPr lang="en-US" sz="3800" b="1" baseline="0" dirty="0">
                          <a:solidFill>
                            <a:srgbClr val="FFC000"/>
                          </a:solidFill>
                          <a:latin typeface="Arial" panose="020B0604020202020204" pitchFamily="34" charset="0"/>
                          <a:cs typeface="Arial" panose="020B0604020202020204" pitchFamily="34" charset="0"/>
                        </a:rPr>
                        <a:t> preview your poster prior to printing</a:t>
                      </a:r>
                      <a:endParaRPr lang="en-US" sz="3800" b="1" dirty="0">
                        <a:solidFill>
                          <a:srgbClr val="FFC000"/>
                        </a:solidFill>
                        <a:latin typeface="Arial" panose="020B0604020202020204" pitchFamily="34" charset="0"/>
                        <a:cs typeface="Arial" panose="020B0604020202020204" pitchFamily="34" charset="0"/>
                      </a:endParaRPr>
                    </a:p>
                    <a:p>
                      <a:r>
                        <a:rPr lang="en-US" sz="3300" dirty="0">
                          <a:solidFill>
                            <a:srgbClr val="D9D9D9"/>
                          </a:solidFill>
                          <a:latin typeface="Arial" panose="020B0604020202020204" pitchFamily="34" charset="0"/>
                          <a:cs typeface="Arial" panose="020B0604020202020204" pitchFamily="34" charset="0"/>
                        </a:rPr>
                        <a:t>You can preview your poster at any time by pressing the </a:t>
                      </a:r>
                      <a:r>
                        <a:rPr lang="en-US" sz="3300" b="1" dirty="0">
                          <a:solidFill>
                            <a:srgbClr val="FFC000"/>
                          </a:solidFill>
                          <a:latin typeface="Arial" panose="020B0604020202020204" pitchFamily="34" charset="0"/>
                          <a:cs typeface="Arial" panose="020B0604020202020204" pitchFamily="34" charset="0"/>
                        </a:rPr>
                        <a:t>F5 key </a:t>
                      </a:r>
                      <a:r>
                        <a:rPr lang="en-US" sz="33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3300" b="1" dirty="0">
                          <a:solidFill>
                            <a:srgbClr val="FFC000"/>
                          </a:solidFill>
                          <a:latin typeface="Arial" panose="020B0604020202020204" pitchFamily="34" charset="0"/>
                          <a:cs typeface="Arial" panose="020B0604020202020204" pitchFamily="34" charset="0"/>
                        </a:rPr>
                        <a:t>ESC</a:t>
                      </a:r>
                      <a:r>
                        <a:rPr lang="en-US" sz="3300" dirty="0">
                          <a:solidFill>
                            <a:srgbClr val="D9D9D9"/>
                          </a:solidFill>
                          <a:latin typeface="Arial" panose="020B0604020202020204" pitchFamily="34" charset="0"/>
                          <a:cs typeface="Arial" panose="020B0604020202020204" pitchFamily="34" charset="0"/>
                        </a:rPr>
                        <a:t> key.</a:t>
                      </a:r>
                    </a:p>
                  </a:txBody>
                  <a:tcPr marL="136399" marR="68200" marT="182880" marB="60960">
                    <a:solidFill>
                      <a:srgbClr val="010101"/>
                    </a:solidFill>
                  </a:tcPr>
                </a:tc>
                <a:tc gridSpan="2">
                  <a:txBody>
                    <a:bodyPr/>
                    <a:lstStyle/>
                    <a:p>
                      <a:pPr algn="ctr"/>
                      <a:r>
                        <a:rPr lang="en-US" sz="15400" b="1" dirty="0">
                          <a:solidFill>
                            <a:srgbClr val="D9D9D9"/>
                          </a:solidFill>
                          <a:latin typeface="Arial" panose="020B0604020202020204" pitchFamily="34" charset="0"/>
                          <a:cs typeface="Arial" panose="020B0604020202020204" pitchFamily="34" charset="0"/>
                        </a:rPr>
                        <a:t>F5</a:t>
                      </a:r>
                      <a:br>
                        <a:rPr lang="en-US" sz="15400" b="1" dirty="0">
                          <a:solidFill>
                            <a:srgbClr val="D9D9D9"/>
                          </a:solidFill>
                          <a:latin typeface="Arial" panose="020B0604020202020204" pitchFamily="34" charset="0"/>
                          <a:cs typeface="Arial" panose="020B0604020202020204" pitchFamily="34" charset="0"/>
                        </a:rPr>
                      </a:br>
                      <a:r>
                        <a:rPr lang="en-US" sz="3800" b="1" dirty="0">
                          <a:solidFill>
                            <a:srgbClr val="D9D9D9"/>
                          </a:solidFill>
                          <a:latin typeface="Arial" panose="020B0604020202020204" pitchFamily="34" charset="0"/>
                          <a:cs typeface="Arial" panose="020B0604020202020204" pitchFamily="34" charset="0"/>
                        </a:rPr>
                        <a:t>(Windows)</a:t>
                      </a:r>
                      <a:br>
                        <a:rPr lang="en-US" sz="3800" b="1" dirty="0">
                          <a:solidFill>
                            <a:srgbClr val="D9D9D9"/>
                          </a:solidFill>
                          <a:latin typeface="Arial" panose="020B0604020202020204" pitchFamily="34" charset="0"/>
                          <a:cs typeface="Arial" panose="020B0604020202020204" pitchFamily="34" charset="0"/>
                        </a:rPr>
                      </a:br>
                      <a:r>
                        <a:rPr lang="en-US" sz="3800" b="1" dirty="0">
                          <a:solidFill>
                            <a:srgbClr val="D9D9D9"/>
                          </a:solidFill>
                          <a:latin typeface="Arial" panose="020B0604020202020204" pitchFamily="34" charset="0"/>
                          <a:cs typeface="Arial" panose="020B0604020202020204" pitchFamily="34" charset="0"/>
                        </a:rPr>
                        <a:t>Or click on the SLIDESHOW tab (Mac and Windows)</a:t>
                      </a:r>
                      <a:endParaRPr lang="en-US" sz="3300" dirty="0">
                        <a:solidFill>
                          <a:srgbClr val="D9D9D9"/>
                        </a:solidFill>
                        <a:latin typeface="Arial" panose="020B0604020202020204" pitchFamily="34" charset="0"/>
                        <a:cs typeface="Arial" panose="020B0604020202020204" pitchFamily="34" charset="0"/>
                      </a:endParaRPr>
                    </a:p>
                  </a:txBody>
                  <a:tcPr marL="136399" marR="68200" marT="182880" marB="6096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33832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8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300" noProof="0" dirty="0">
                          <a:solidFill>
                            <a:srgbClr val="D9D9D9"/>
                          </a:solidFill>
                          <a:latin typeface="Arial"/>
                          <a:cs typeface="Arial"/>
                        </a:rPr>
                        <a:t>To print your poster, visit </a:t>
                      </a:r>
                      <a:r>
                        <a:rPr lang="en-US" sz="3300" noProof="0" dirty="0" err="1">
                          <a:solidFill>
                            <a:srgbClr val="FFC000"/>
                          </a:solidFill>
                          <a:latin typeface="Arial"/>
                          <a:cs typeface="Arial"/>
                        </a:rPr>
                        <a:t>PosterPresentations.com</a:t>
                      </a:r>
                      <a:r>
                        <a:rPr lang="en-US" sz="3300" noProof="0" dirty="0">
                          <a:solidFill>
                            <a:srgbClr val="FFC000"/>
                          </a:solidFill>
                          <a:latin typeface="Arial"/>
                          <a:cs typeface="Arial"/>
                        </a:rPr>
                        <a:t> </a:t>
                      </a:r>
                      <a:r>
                        <a:rPr lang="en-US" sz="3300" noProof="0" dirty="0">
                          <a:solidFill>
                            <a:srgbClr val="D9D9D9"/>
                          </a:solidFill>
                          <a:latin typeface="Arial"/>
                          <a:cs typeface="Arial"/>
                        </a:rPr>
                        <a:t>and click the "</a:t>
                      </a:r>
                      <a:r>
                        <a:rPr lang="en-US" sz="3300" noProof="0" dirty="0">
                          <a:solidFill>
                            <a:srgbClr val="FFC000"/>
                          </a:solidFill>
                          <a:latin typeface="Arial"/>
                          <a:cs typeface="Arial"/>
                        </a:rPr>
                        <a:t>PRINT</a:t>
                      </a:r>
                      <a:r>
                        <a:rPr lang="en-US" sz="33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3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3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3300" noProof="0" dirty="0">
                          <a:solidFill>
                            <a:srgbClr val="D9D9D9"/>
                          </a:solidFill>
                          <a:latin typeface="Arial"/>
                          <a:cs typeface="Arial"/>
                        </a:rPr>
                      </a:br>
                      <a:br>
                        <a:rPr lang="en-US" sz="3300" noProof="0" dirty="0">
                          <a:solidFill>
                            <a:srgbClr val="D9D9D9"/>
                          </a:solidFill>
                          <a:latin typeface="Arial"/>
                          <a:cs typeface="Arial"/>
                        </a:rPr>
                      </a:br>
                      <a:r>
                        <a:rPr lang="en-US" sz="3300" noProof="0" dirty="0">
                          <a:solidFill>
                            <a:srgbClr val="D9D9D9"/>
                          </a:solidFill>
                          <a:latin typeface="Arial"/>
                          <a:cs typeface="Arial"/>
                        </a:rPr>
                        <a:t>Go to </a:t>
                      </a:r>
                      <a:r>
                        <a:rPr lang="en-US" sz="3300" noProof="0" dirty="0" err="1">
                          <a:solidFill>
                            <a:srgbClr val="FFC000"/>
                          </a:solidFill>
                          <a:latin typeface="Arial"/>
                          <a:cs typeface="Arial"/>
                        </a:rPr>
                        <a:t>PosterPresentations.com</a:t>
                      </a:r>
                      <a:r>
                        <a:rPr lang="en-US" sz="3300" noProof="0" dirty="0">
                          <a:solidFill>
                            <a:srgbClr val="D9D9D9"/>
                          </a:solidFill>
                          <a:latin typeface="Arial"/>
                          <a:cs typeface="Arial"/>
                        </a:rPr>
                        <a:t> for more information.</a:t>
                      </a:r>
                    </a:p>
                  </a:txBody>
                  <a:tcPr marL="136399" marR="68200" marT="182880" marB="609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633832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8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3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3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3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3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300" noProof="0" dirty="0">
                          <a:solidFill>
                            <a:srgbClr val="FFC000"/>
                          </a:solidFill>
                          <a:latin typeface="Arial"/>
                          <a:cs typeface="Arial"/>
                        </a:rPr>
                        <a:t>https://</a:t>
                      </a:r>
                      <a:r>
                        <a:rPr lang="en-US" sz="3300" noProof="0" dirty="0" err="1">
                          <a:solidFill>
                            <a:srgbClr val="FFC000"/>
                          </a:solidFill>
                          <a:latin typeface="Arial"/>
                          <a:cs typeface="Arial"/>
                        </a:rPr>
                        <a:t>www.posterpresentations.com</a:t>
                      </a:r>
                      <a:r>
                        <a:rPr lang="en-US" sz="3300" noProof="0" dirty="0">
                          <a:solidFill>
                            <a:srgbClr val="FFC000"/>
                          </a:solidFill>
                          <a:latin typeface="Arial"/>
                          <a:cs typeface="Arial"/>
                        </a:rPr>
                        <a:t>/poster-presentation-services-for-conferences-and-</a:t>
                      </a:r>
                      <a:r>
                        <a:rPr lang="en-US" sz="3300" noProof="0" dirty="0" err="1">
                          <a:solidFill>
                            <a:srgbClr val="FFC000"/>
                          </a:solidFill>
                          <a:latin typeface="Arial"/>
                          <a:cs typeface="Arial"/>
                        </a:rPr>
                        <a:t>events.html</a:t>
                      </a:r>
                      <a:endParaRPr lang="en-US" sz="33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300" noProof="0" dirty="0">
                        <a:solidFill>
                          <a:srgbClr val="FFC000"/>
                        </a:solidFill>
                        <a:latin typeface="Arial"/>
                        <a:cs typeface="Arial"/>
                      </a:endParaRPr>
                    </a:p>
                  </a:txBody>
                  <a:tcPr marL="136399" marR="68200" marT="182880" marB="609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2082241">
                <a:tc gridSpan="3">
                  <a:txBody>
                    <a:bodyPr/>
                    <a:lstStyle/>
                    <a:p>
                      <a:endParaRPr lang="en-US" sz="3300" dirty="0">
                        <a:solidFill>
                          <a:srgbClr val="1F3A4E"/>
                        </a:solidFill>
                      </a:endParaRPr>
                    </a:p>
                  </a:txBody>
                  <a:tcPr marL="136399" marR="68200" marT="182880" marB="609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51247">
                <a:tc gridSpan="2">
                  <a:txBody>
                    <a:bodyPr/>
                    <a:lstStyle/>
                    <a:p>
                      <a:pPr>
                        <a:lnSpc>
                          <a:spcPts val="2600"/>
                        </a:lnSpc>
                      </a:pPr>
                      <a:r>
                        <a:rPr lang="en-US" sz="2700" dirty="0">
                          <a:solidFill>
                            <a:schemeClr val="bg1">
                              <a:lumMod val="85000"/>
                            </a:schemeClr>
                          </a:solidFill>
                          <a:latin typeface="Arial"/>
                          <a:cs typeface="Arial"/>
                        </a:rPr>
                        <a:t>© 2025</a:t>
                      </a:r>
                      <a:r>
                        <a:rPr lang="en-US" sz="2700" baseline="0" dirty="0">
                          <a:solidFill>
                            <a:schemeClr val="bg1">
                              <a:lumMod val="85000"/>
                            </a:schemeClr>
                          </a:solidFill>
                          <a:latin typeface="Arial"/>
                          <a:cs typeface="Arial"/>
                        </a:rPr>
                        <a:t> </a:t>
                      </a:r>
                      <a:r>
                        <a:rPr lang="en-US" sz="2700" dirty="0" err="1">
                          <a:solidFill>
                            <a:schemeClr val="bg1">
                              <a:lumMod val="85000"/>
                            </a:schemeClr>
                          </a:solidFill>
                          <a:latin typeface="Arial"/>
                          <a:cs typeface="Arial"/>
                        </a:rPr>
                        <a:t>PosterPresentations.com</a:t>
                      </a:r>
                      <a:br>
                        <a:rPr lang="en-US" sz="2700" dirty="0">
                          <a:solidFill>
                            <a:schemeClr val="bg1">
                              <a:lumMod val="85000"/>
                            </a:schemeClr>
                          </a:solidFill>
                          <a:latin typeface="Arial"/>
                          <a:cs typeface="Arial"/>
                        </a:rPr>
                      </a:br>
                      <a:r>
                        <a:rPr lang="en-US" sz="2700" dirty="0">
                          <a:solidFill>
                            <a:schemeClr val="bg1">
                              <a:lumMod val="85000"/>
                            </a:schemeClr>
                          </a:solidFill>
                          <a:latin typeface="Arial"/>
                          <a:cs typeface="Arial"/>
                        </a:rPr>
                        <a:t>2117 Fourth Street ,</a:t>
                      </a:r>
                      <a:r>
                        <a:rPr lang="en-US" sz="2700" baseline="0" dirty="0">
                          <a:solidFill>
                            <a:schemeClr val="bg1">
                              <a:lumMod val="85000"/>
                            </a:schemeClr>
                          </a:solidFill>
                          <a:latin typeface="Arial"/>
                          <a:cs typeface="Arial"/>
                        </a:rPr>
                        <a:t> STE C        </a:t>
                      </a:r>
                    </a:p>
                    <a:p>
                      <a:pPr>
                        <a:lnSpc>
                          <a:spcPts val="2600"/>
                        </a:lnSpc>
                      </a:pPr>
                      <a:r>
                        <a:rPr lang="en-US" sz="2700" baseline="0" dirty="0">
                          <a:solidFill>
                            <a:schemeClr val="bg1">
                              <a:lumMod val="85000"/>
                            </a:schemeClr>
                          </a:solidFill>
                          <a:latin typeface="Arial"/>
                          <a:cs typeface="Arial"/>
                        </a:rPr>
                        <a:t>Berkeley CA 94710 USA</a:t>
                      </a:r>
                      <a:endParaRPr lang="en-US" sz="2700" dirty="0">
                        <a:solidFill>
                          <a:schemeClr val="bg1">
                            <a:lumMod val="85000"/>
                          </a:schemeClr>
                        </a:solidFill>
                        <a:latin typeface="Arial"/>
                        <a:cs typeface="Arial"/>
                      </a:endParaRPr>
                    </a:p>
                  </a:txBody>
                  <a:tcPr marL="136399" marR="68200" marT="182880" marB="6096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2400" dirty="0">
                          <a:solidFill>
                            <a:schemeClr val="bg1"/>
                          </a:solidFill>
                          <a:latin typeface="Arial"/>
                          <a:cs typeface="Arial"/>
                        </a:rPr>
                        <a:t>For additional help, visit our online tutorials at </a:t>
                      </a:r>
                      <a:r>
                        <a:rPr lang="en-US" sz="2000" dirty="0">
                          <a:solidFill>
                            <a:schemeClr val="bg1"/>
                          </a:solidFill>
                          <a:latin typeface="Arial"/>
                          <a:cs typeface="Arial"/>
                        </a:rPr>
                        <a:t>https://</a:t>
                      </a:r>
                      <a:r>
                        <a:rPr lang="en-US" sz="2000" dirty="0" err="1">
                          <a:solidFill>
                            <a:schemeClr val="bg1"/>
                          </a:solidFill>
                          <a:latin typeface="Arial"/>
                          <a:cs typeface="Arial"/>
                        </a:rPr>
                        <a:t>www.posterpresentations.com</a:t>
                      </a:r>
                      <a:r>
                        <a:rPr lang="en-US" sz="2000" dirty="0">
                          <a:solidFill>
                            <a:schemeClr val="bg1"/>
                          </a:solidFill>
                          <a:latin typeface="Arial"/>
                          <a:cs typeface="Arial"/>
                        </a:rPr>
                        <a:t>/</a:t>
                      </a:r>
                      <a:r>
                        <a:rPr lang="en-US" sz="2000" dirty="0" err="1">
                          <a:solidFill>
                            <a:schemeClr val="bg1"/>
                          </a:solidFill>
                          <a:latin typeface="Arial"/>
                          <a:cs typeface="Arial"/>
                        </a:rPr>
                        <a:t>helpdesk.html</a:t>
                      </a:r>
                      <a:endParaRPr lang="en-US" sz="7200" dirty="0"/>
                    </a:p>
                  </a:txBody>
                  <a:tcPr marL="136399" marR="68200" marT="182880" marB="60960">
                    <a:solidFill>
                      <a:srgbClr val="010101"/>
                    </a:solidFill>
                  </a:tcPr>
                </a:tc>
                <a:extLst>
                  <a:ext uri="{0D108BD9-81ED-4DB2-BD59-A6C34878D82A}">
                    <a16:rowId xmlns:a16="http://schemas.microsoft.com/office/drawing/2014/main" val="10009"/>
                  </a:ext>
                </a:extLst>
              </a:tr>
            </a:tbl>
          </a:graphicData>
        </a:graphic>
      </p:graphicFrame>
      <p:sp>
        <p:nvSpPr>
          <p:cNvPr id="2" name="Snip and Round Single Corner Rectangle 15">
            <a:extLst>
              <a:ext uri="{FF2B5EF4-FFF2-40B4-BE49-F238E27FC236}">
                <a16:creationId xmlns:a16="http://schemas.microsoft.com/office/drawing/2014/main" id="{B4B25C32-3A68-9CCE-2746-E400F8F74DDE}"/>
              </a:ext>
            </a:extLst>
          </p:cNvPr>
          <p:cNvSpPr/>
          <p:nvPr userDrawn="1"/>
        </p:nvSpPr>
        <p:spPr>
          <a:xfrm rot="10800000" flipV="1">
            <a:off x="0" y="42772013"/>
            <a:ext cx="28433486" cy="1119187"/>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p>
        </p:txBody>
      </p:sp>
      <p:sp>
        <p:nvSpPr>
          <p:cNvPr id="3" name="Text Box 14">
            <a:extLst>
              <a:ext uri="{FF2B5EF4-FFF2-40B4-BE49-F238E27FC236}">
                <a16:creationId xmlns:a16="http://schemas.microsoft.com/office/drawing/2014/main" id="{56C017D9-13FF-83B9-44B6-2D68B44C92F2}"/>
              </a:ext>
            </a:extLst>
          </p:cNvPr>
          <p:cNvSpPr txBox="1">
            <a:spLocks noChangeArrowheads="1"/>
          </p:cNvSpPr>
          <p:nvPr userDrawn="1"/>
        </p:nvSpPr>
        <p:spPr bwMode="auto">
          <a:xfrm>
            <a:off x="979567" y="43294158"/>
            <a:ext cx="1571625" cy="213525"/>
          </a:xfrm>
          <a:prstGeom prst="rect">
            <a:avLst/>
          </a:prstGeom>
          <a:noFill/>
          <a:ln w="9525">
            <a:noFill/>
            <a:miter lim="800000"/>
            <a:headEnd/>
            <a:tailEnd/>
          </a:ln>
          <a:effectLst/>
        </p:spPr>
        <p:txBody>
          <a:bodyPr lIns="57039" tIns="28514" rIns="57039" bIns="28514">
            <a:spAutoFit/>
          </a:bodyPr>
          <a:lstStyle/>
          <a:p>
            <a:pPr eaLnBrk="0" hangingPunct="0">
              <a:lnSpc>
                <a:spcPct val="65000"/>
              </a:lnSpc>
              <a:spcBef>
                <a:spcPct val="50000"/>
              </a:spcBef>
              <a:defRPr/>
            </a:pPr>
            <a:r>
              <a:rPr lang="en-US" sz="313"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688" b="1" dirty="0">
                <a:solidFill>
                  <a:schemeClr val="bg1">
                    <a:lumMod val="75000"/>
                  </a:schemeClr>
                </a:solidFill>
                <a:latin typeface="Arial" charset="0"/>
              </a:rPr>
              <a:t>www.PosterPresentations.com</a:t>
            </a:r>
          </a:p>
        </p:txBody>
      </p:sp>
      <p:grpSp>
        <p:nvGrpSpPr>
          <p:cNvPr id="11" name="Group 10">
            <a:extLst>
              <a:ext uri="{FF2B5EF4-FFF2-40B4-BE49-F238E27FC236}">
                <a16:creationId xmlns:a16="http://schemas.microsoft.com/office/drawing/2014/main" id="{450533A4-4FB7-E604-B9D7-B9A1FC02DE12}"/>
              </a:ext>
            </a:extLst>
          </p:cNvPr>
          <p:cNvGrpSpPr/>
          <p:nvPr userDrawn="1"/>
        </p:nvGrpSpPr>
        <p:grpSpPr>
          <a:xfrm>
            <a:off x="-13562" y="55654"/>
            <a:ext cx="32749400" cy="5169489"/>
            <a:chOff x="1" y="-4527"/>
            <a:chExt cx="43891200" cy="4708346"/>
          </a:xfrm>
        </p:grpSpPr>
        <p:sp>
          <p:nvSpPr>
            <p:cNvPr id="12" name="Snip and Round Single Corner Rectangle 11">
              <a:extLst>
                <a:ext uri="{FF2B5EF4-FFF2-40B4-BE49-F238E27FC236}">
                  <a16:creationId xmlns:a16="http://schemas.microsoft.com/office/drawing/2014/main" id="{27195765-C05A-3378-5A9F-71F70CDE520D}"/>
                </a:ext>
              </a:extLst>
            </p:cNvPr>
            <p:cNvSpPr/>
            <p:nvPr userDrawn="1"/>
          </p:nvSpPr>
          <p:spPr>
            <a:xfrm flipV="1">
              <a:off x="1" y="-4527"/>
              <a:ext cx="43891200" cy="4708346"/>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p>
          </p:txBody>
        </p:sp>
        <p:sp>
          <p:nvSpPr>
            <p:cNvPr id="13" name="Rectangle 5">
              <a:extLst>
                <a:ext uri="{FF2B5EF4-FFF2-40B4-BE49-F238E27FC236}">
                  <a16:creationId xmlns:a16="http://schemas.microsoft.com/office/drawing/2014/main" id="{F5D872D0-7A22-4F2D-23E6-F714DD92E04D}"/>
                </a:ext>
              </a:extLst>
            </p:cNvPr>
            <p:cNvSpPr/>
            <p:nvPr userDrawn="1"/>
          </p:nvSpPr>
          <p:spPr>
            <a:xfrm>
              <a:off x="35918534" y="-4527"/>
              <a:ext cx="7972667" cy="4708346"/>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ln>
                  <a:noFill/>
                </a:ln>
              </a:endParaRPr>
            </a:p>
          </p:txBody>
        </p:sp>
        <p:sp>
          <p:nvSpPr>
            <p:cNvPr id="14" name="Rectangle 5">
              <a:extLst>
                <a:ext uri="{FF2B5EF4-FFF2-40B4-BE49-F238E27FC236}">
                  <a16:creationId xmlns:a16="http://schemas.microsoft.com/office/drawing/2014/main" id="{107CB7A4-2E14-FA7F-32F7-86549C2C19C6}"/>
                </a:ext>
              </a:extLst>
            </p:cNvPr>
            <p:cNvSpPr/>
            <p:nvPr userDrawn="1"/>
          </p:nvSpPr>
          <p:spPr>
            <a:xfrm>
              <a:off x="41571286" y="1367073"/>
              <a:ext cx="2319915" cy="3336745"/>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ln>
                  <a:noFill/>
                </a:ln>
              </a:endParaRPr>
            </a:p>
          </p:txBody>
        </p:sp>
      </p:grpSp>
    </p:spTree>
    <p:extLst>
      <p:ext uri="{BB962C8B-B14F-4D97-AF65-F5344CB8AC3E}">
        <p14:creationId xmlns:p14="http://schemas.microsoft.com/office/powerpoint/2010/main" val="3358519303"/>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3065759" rtl="0" eaLnBrk="1" latinLnBrk="0" hangingPunct="1">
        <a:spcBef>
          <a:spcPct val="0"/>
        </a:spcBef>
        <a:buNone/>
        <a:defRPr sz="6147" kern="1200">
          <a:solidFill>
            <a:schemeClr val="bg1"/>
          </a:solidFill>
          <a:latin typeface="Trebuchet MS" pitchFamily="34" charset="0"/>
          <a:ea typeface="+mj-ea"/>
          <a:cs typeface="+mj-cs"/>
        </a:defRPr>
      </a:lvl1pPr>
    </p:titleStyle>
    <p:bodyStyle>
      <a:lvl1pPr marL="1149660" indent="-1149660" algn="l" defTabSz="3065759" rtl="0" eaLnBrk="1" latinLnBrk="0" hangingPunct="1">
        <a:spcBef>
          <a:spcPct val="20000"/>
        </a:spcBef>
        <a:buFont typeface="Arial" pitchFamily="34" charset="0"/>
        <a:buChar char="•"/>
        <a:defRPr sz="10757" kern="1200">
          <a:solidFill>
            <a:schemeClr val="tx1"/>
          </a:solidFill>
          <a:latin typeface="+mn-lt"/>
          <a:ea typeface="+mn-ea"/>
          <a:cs typeface="+mn-cs"/>
        </a:defRPr>
      </a:lvl1pPr>
      <a:lvl2pPr marL="2490929" indent="-958050" algn="l" defTabSz="3065759" rtl="0" eaLnBrk="1" latinLnBrk="0" hangingPunct="1">
        <a:spcBef>
          <a:spcPct val="20000"/>
        </a:spcBef>
        <a:buFont typeface="Arial" pitchFamily="34" charset="0"/>
        <a:buChar char="–"/>
        <a:defRPr sz="9431" kern="1200">
          <a:solidFill>
            <a:schemeClr val="tx1"/>
          </a:solidFill>
          <a:latin typeface="+mn-lt"/>
          <a:ea typeface="+mn-ea"/>
          <a:cs typeface="+mn-cs"/>
        </a:defRPr>
      </a:lvl2pPr>
      <a:lvl3pPr marL="3832199" indent="-766440" algn="l" defTabSz="3065759" rtl="0" eaLnBrk="1" latinLnBrk="0" hangingPunct="1">
        <a:spcBef>
          <a:spcPct val="20000"/>
        </a:spcBef>
        <a:buFont typeface="Arial" pitchFamily="34" charset="0"/>
        <a:buChar char="•"/>
        <a:defRPr sz="8103" kern="1200">
          <a:solidFill>
            <a:schemeClr val="tx1"/>
          </a:solidFill>
          <a:latin typeface="+mn-lt"/>
          <a:ea typeface="+mn-ea"/>
          <a:cs typeface="+mn-cs"/>
        </a:defRPr>
      </a:lvl3pPr>
      <a:lvl4pPr marL="5365079" indent="-766440" algn="l" defTabSz="3065759" rtl="0" eaLnBrk="1" latinLnBrk="0" hangingPunct="1">
        <a:spcBef>
          <a:spcPct val="20000"/>
        </a:spcBef>
        <a:buFont typeface="Arial" pitchFamily="34" charset="0"/>
        <a:buChar char="–"/>
        <a:defRPr sz="6706" kern="1200">
          <a:solidFill>
            <a:schemeClr val="tx1"/>
          </a:solidFill>
          <a:latin typeface="+mn-lt"/>
          <a:ea typeface="+mn-ea"/>
          <a:cs typeface="+mn-cs"/>
        </a:defRPr>
      </a:lvl4pPr>
      <a:lvl5pPr marL="6897956" indent="-766440" algn="l" defTabSz="3065759" rtl="0" eaLnBrk="1" latinLnBrk="0" hangingPunct="1">
        <a:spcBef>
          <a:spcPct val="20000"/>
        </a:spcBef>
        <a:buFont typeface="Arial" pitchFamily="34" charset="0"/>
        <a:buChar char="»"/>
        <a:defRPr sz="6706" kern="1200">
          <a:solidFill>
            <a:schemeClr val="tx1"/>
          </a:solidFill>
          <a:latin typeface="+mn-lt"/>
          <a:ea typeface="+mn-ea"/>
          <a:cs typeface="+mn-cs"/>
        </a:defRPr>
      </a:lvl5pPr>
      <a:lvl6pPr marL="8430836" indent="-766440" algn="l" defTabSz="3065759" rtl="0" eaLnBrk="1" latinLnBrk="0" hangingPunct="1">
        <a:spcBef>
          <a:spcPct val="20000"/>
        </a:spcBef>
        <a:buFont typeface="Arial" pitchFamily="34" charset="0"/>
        <a:buChar char="•"/>
        <a:defRPr sz="6706" kern="1200">
          <a:solidFill>
            <a:schemeClr val="tx1"/>
          </a:solidFill>
          <a:latin typeface="+mn-lt"/>
          <a:ea typeface="+mn-ea"/>
          <a:cs typeface="+mn-cs"/>
        </a:defRPr>
      </a:lvl6pPr>
      <a:lvl7pPr marL="9963714" indent="-766440" algn="l" defTabSz="3065759" rtl="0" eaLnBrk="1" latinLnBrk="0" hangingPunct="1">
        <a:spcBef>
          <a:spcPct val="20000"/>
        </a:spcBef>
        <a:buFont typeface="Arial" pitchFamily="34" charset="0"/>
        <a:buChar char="•"/>
        <a:defRPr sz="6706" kern="1200">
          <a:solidFill>
            <a:schemeClr val="tx1"/>
          </a:solidFill>
          <a:latin typeface="+mn-lt"/>
          <a:ea typeface="+mn-ea"/>
          <a:cs typeface="+mn-cs"/>
        </a:defRPr>
      </a:lvl7pPr>
      <a:lvl8pPr marL="11496595" indent="-766440" algn="l" defTabSz="3065759" rtl="0" eaLnBrk="1" latinLnBrk="0" hangingPunct="1">
        <a:spcBef>
          <a:spcPct val="20000"/>
        </a:spcBef>
        <a:buFont typeface="Arial" pitchFamily="34" charset="0"/>
        <a:buChar char="•"/>
        <a:defRPr sz="6706" kern="1200">
          <a:solidFill>
            <a:schemeClr val="tx1"/>
          </a:solidFill>
          <a:latin typeface="+mn-lt"/>
          <a:ea typeface="+mn-ea"/>
          <a:cs typeface="+mn-cs"/>
        </a:defRPr>
      </a:lvl8pPr>
      <a:lvl9pPr marL="13029473" indent="-766440" algn="l" defTabSz="3065759" rtl="0" eaLnBrk="1" latinLnBrk="0" hangingPunct="1">
        <a:spcBef>
          <a:spcPct val="20000"/>
        </a:spcBef>
        <a:buFont typeface="Arial" pitchFamily="34" charset="0"/>
        <a:buChar char="•"/>
        <a:defRPr sz="6706" kern="1200">
          <a:solidFill>
            <a:schemeClr val="tx1"/>
          </a:solidFill>
          <a:latin typeface="+mn-lt"/>
          <a:ea typeface="+mn-ea"/>
          <a:cs typeface="+mn-cs"/>
        </a:defRPr>
      </a:lvl9pPr>
    </p:bodyStyle>
    <p:otherStyle>
      <a:defPPr>
        <a:defRPr lang="en-US"/>
      </a:defPPr>
      <a:lvl1pPr marL="0" algn="l" defTabSz="3065759" rtl="0" eaLnBrk="1" latinLnBrk="0" hangingPunct="1">
        <a:defRPr sz="6007" kern="1200">
          <a:solidFill>
            <a:schemeClr val="tx1"/>
          </a:solidFill>
          <a:latin typeface="+mn-lt"/>
          <a:ea typeface="+mn-ea"/>
          <a:cs typeface="+mn-cs"/>
        </a:defRPr>
      </a:lvl1pPr>
      <a:lvl2pPr marL="1532879" algn="l" defTabSz="3065759" rtl="0" eaLnBrk="1" latinLnBrk="0" hangingPunct="1">
        <a:defRPr sz="6007" kern="1200">
          <a:solidFill>
            <a:schemeClr val="tx1"/>
          </a:solidFill>
          <a:latin typeface="+mn-lt"/>
          <a:ea typeface="+mn-ea"/>
          <a:cs typeface="+mn-cs"/>
        </a:defRPr>
      </a:lvl2pPr>
      <a:lvl3pPr marL="3065759" algn="l" defTabSz="3065759" rtl="0" eaLnBrk="1" latinLnBrk="0" hangingPunct="1">
        <a:defRPr sz="6007" kern="1200">
          <a:solidFill>
            <a:schemeClr val="tx1"/>
          </a:solidFill>
          <a:latin typeface="+mn-lt"/>
          <a:ea typeface="+mn-ea"/>
          <a:cs typeface="+mn-cs"/>
        </a:defRPr>
      </a:lvl3pPr>
      <a:lvl4pPr marL="4598637" algn="l" defTabSz="3065759" rtl="0" eaLnBrk="1" latinLnBrk="0" hangingPunct="1">
        <a:defRPr sz="6007" kern="1200">
          <a:solidFill>
            <a:schemeClr val="tx1"/>
          </a:solidFill>
          <a:latin typeface="+mn-lt"/>
          <a:ea typeface="+mn-ea"/>
          <a:cs typeface="+mn-cs"/>
        </a:defRPr>
      </a:lvl4pPr>
      <a:lvl5pPr marL="6131518" algn="l" defTabSz="3065759" rtl="0" eaLnBrk="1" latinLnBrk="0" hangingPunct="1">
        <a:defRPr sz="6007" kern="1200">
          <a:solidFill>
            <a:schemeClr val="tx1"/>
          </a:solidFill>
          <a:latin typeface="+mn-lt"/>
          <a:ea typeface="+mn-ea"/>
          <a:cs typeface="+mn-cs"/>
        </a:defRPr>
      </a:lvl5pPr>
      <a:lvl6pPr marL="7664397" algn="l" defTabSz="3065759" rtl="0" eaLnBrk="1" latinLnBrk="0" hangingPunct="1">
        <a:defRPr sz="6007" kern="1200">
          <a:solidFill>
            <a:schemeClr val="tx1"/>
          </a:solidFill>
          <a:latin typeface="+mn-lt"/>
          <a:ea typeface="+mn-ea"/>
          <a:cs typeface="+mn-cs"/>
        </a:defRPr>
      </a:lvl6pPr>
      <a:lvl7pPr marL="9197277" algn="l" defTabSz="3065759" rtl="0" eaLnBrk="1" latinLnBrk="0" hangingPunct="1">
        <a:defRPr sz="6007" kern="1200">
          <a:solidFill>
            <a:schemeClr val="tx1"/>
          </a:solidFill>
          <a:latin typeface="+mn-lt"/>
          <a:ea typeface="+mn-ea"/>
          <a:cs typeface="+mn-cs"/>
        </a:defRPr>
      </a:lvl7pPr>
      <a:lvl8pPr marL="10730155" algn="l" defTabSz="3065759" rtl="0" eaLnBrk="1" latinLnBrk="0" hangingPunct="1">
        <a:defRPr sz="6007" kern="1200">
          <a:solidFill>
            <a:schemeClr val="tx1"/>
          </a:solidFill>
          <a:latin typeface="+mn-lt"/>
          <a:ea typeface="+mn-ea"/>
          <a:cs typeface="+mn-cs"/>
        </a:defRPr>
      </a:lvl8pPr>
      <a:lvl9pPr marL="12263034" algn="l" defTabSz="3065759" rtl="0" eaLnBrk="1" latinLnBrk="0" hangingPunct="1">
        <a:defRPr sz="600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8" userDrawn="1">
          <p15:clr>
            <a:srgbClr val="F26B43"/>
          </p15:clr>
        </p15:guide>
        <p15:guide id="2" userDrawn="1">
          <p15:clr>
            <a:srgbClr val="F26B43"/>
          </p15:clr>
        </p15:guide>
        <p15:guide id="3" pos="20621" userDrawn="1">
          <p15:clr>
            <a:srgbClr val="F26B43"/>
          </p15:clr>
        </p15:guide>
        <p15:guide id="4" orient="horz" pos="2694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466FCD-F006-4B64-7A99-E2EFD970DAE2}"/>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B374A1AF-A303-1526-4145-7051F60BE96B}"/>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7C3DCF2E-A933-7099-5E9C-68C651603309}"/>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E43AA636-4B99-3CF7-BEDC-48CDC078185E}"/>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9D4668EC-6C4C-A602-EE3A-9C963A3CBC93}"/>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B7319CEF-E0B4-BE39-59AD-DA38D45EC7B4}"/>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446E2568-B4D1-C54A-51DD-E8134604DA11}"/>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047CFB69-51F4-FA67-D498-476A8FD5F134}"/>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753EDA92-2501-9369-E92B-BB02E4625443}"/>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FAAF83F5-DC2C-1B06-ACF6-5AD39077AA47}"/>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444B1A70-63E7-97DD-D0AD-FDCFD2CAB27B}"/>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8C955C40-31E7-F799-3B35-D70E8895148B}"/>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BAFD51F9-F8FD-EC7E-D4D7-BE55575B1811}"/>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164C6AB7-D669-C30C-6AFC-37E15E807371}"/>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F4D68E22-9AD5-52F6-8AC0-077BC7BD2422}"/>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E965F62A-A9AE-4EEC-6999-038CA9C68C23}"/>
              </a:ext>
            </a:extLst>
          </p:cNvPr>
          <p:cNvSpPr>
            <a:spLocks noGrp="1"/>
          </p:cNvSpPr>
          <p:nvPr>
            <p:ph type="body" sz="quarter" idx="151"/>
          </p:nvPr>
        </p:nvSpPr>
        <p:spPr/>
        <p:txBody>
          <a:bodyPr/>
          <a:lstStyle/>
          <a:p>
            <a:endParaRPr lang="en-US"/>
          </a:p>
        </p:txBody>
      </p:sp>
      <p:sp>
        <p:nvSpPr>
          <p:cNvPr id="18" name="Text Placeholder 17">
            <a:extLst>
              <a:ext uri="{FF2B5EF4-FFF2-40B4-BE49-F238E27FC236}">
                <a16:creationId xmlns:a16="http://schemas.microsoft.com/office/drawing/2014/main" id="{C14AF65E-6BD7-ECD2-FED6-8DAD82A8FD67}"/>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2099746398"/>
      </p:ext>
    </p:extLst>
  </p:cSld>
  <p:clrMapOvr>
    <a:masterClrMapping/>
  </p:clrMapOvr>
</p:sld>
</file>

<file path=ppt/theme/theme1.xml><?xml version="1.0" encoding="utf-8"?>
<a:theme xmlns:a="http://schemas.openxmlformats.org/drawingml/2006/main" name="3-column layou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1F6C704-BA7F-7247-BDFD-79A9A887923E}"/>
    </a:ext>
  </a:extLst>
</a:theme>
</file>

<file path=ppt/theme/theme2.xml><?xml version="1.0" encoding="utf-8"?>
<a:theme xmlns:a="http://schemas.openxmlformats.org/drawingml/2006/main" name="2-column layou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1F6C704-BA7F-7247-BDFD-79A9A887923E}"/>
    </a:ext>
  </a:extLst>
</a:theme>
</file>

<file path=ppt/theme/theme3.xml><?xml version="1.0" encoding="utf-8"?>
<a:theme xmlns:a="http://schemas.openxmlformats.org/drawingml/2006/main" name="Minim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684A8FA1-CFAC-634B-8FF8-CD45D051384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5274</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Arial Black</vt:lpstr>
      <vt:lpstr>Calibri</vt:lpstr>
      <vt:lpstr>Century Gothic</vt:lpstr>
      <vt:lpstr>Trebuchet MS</vt:lpstr>
      <vt:lpstr>3-column layout</vt:lpstr>
      <vt:lpstr>2-column layout</vt:lpstr>
      <vt:lpstr>Minimal</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30x40 PowerPoint Presentation</dc:title>
  <dc:subject>Research poster presentation template</dc:subject>
  <dc:creator>PosterPresentations.com</dc:creator>
  <cp:keywords>30x40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Station 5</cp:lastModifiedBy>
  <cp:revision>103</cp:revision>
  <dcterms:created xsi:type="dcterms:W3CDTF">2012-02-03T19:11:35Z</dcterms:created>
  <dcterms:modified xsi:type="dcterms:W3CDTF">2025-01-31T19:42:36Z</dcterms:modified>
  <cp:category>Research poster templates</cp:category>
</cp:coreProperties>
</file>