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7" r:id="rId5"/>
  </p:sldIdLst>
  <p:sldSz cx="29260800" cy="16459200"/>
  <p:notesSz cx="6858000" cy="9144000"/>
  <p:defaultTextStyle>
    <a:defPPr>
      <a:defRPr lang="en-US"/>
    </a:defPPr>
    <a:lvl1pPr marL="0" algn="l" defTabSz="1924752" rtl="0" eaLnBrk="1" latinLnBrk="0" hangingPunct="1">
      <a:defRPr sz="3772" kern="1200">
        <a:solidFill>
          <a:schemeClr val="tx1"/>
        </a:solidFill>
        <a:latin typeface="+mn-lt"/>
        <a:ea typeface="+mn-ea"/>
        <a:cs typeface="+mn-cs"/>
      </a:defRPr>
    </a:lvl1pPr>
    <a:lvl2pPr marL="962377" algn="l" defTabSz="1924752" rtl="0" eaLnBrk="1" latinLnBrk="0" hangingPunct="1">
      <a:defRPr sz="3772" kern="1200">
        <a:solidFill>
          <a:schemeClr val="tx1"/>
        </a:solidFill>
        <a:latin typeface="+mn-lt"/>
        <a:ea typeface="+mn-ea"/>
        <a:cs typeface="+mn-cs"/>
      </a:defRPr>
    </a:lvl2pPr>
    <a:lvl3pPr marL="1924752" algn="l" defTabSz="1924752" rtl="0" eaLnBrk="1" latinLnBrk="0" hangingPunct="1">
      <a:defRPr sz="3772" kern="1200">
        <a:solidFill>
          <a:schemeClr val="tx1"/>
        </a:solidFill>
        <a:latin typeface="+mn-lt"/>
        <a:ea typeface="+mn-ea"/>
        <a:cs typeface="+mn-cs"/>
      </a:defRPr>
    </a:lvl3pPr>
    <a:lvl4pPr marL="2887129" algn="l" defTabSz="1924752" rtl="0" eaLnBrk="1" latinLnBrk="0" hangingPunct="1">
      <a:defRPr sz="3772" kern="1200">
        <a:solidFill>
          <a:schemeClr val="tx1"/>
        </a:solidFill>
        <a:latin typeface="+mn-lt"/>
        <a:ea typeface="+mn-ea"/>
        <a:cs typeface="+mn-cs"/>
      </a:defRPr>
    </a:lvl4pPr>
    <a:lvl5pPr marL="3849505" algn="l" defTabSz="1924752" rtl="0" eaLnBrk="1" latinLnBrk="0" hangingPunct="1">
      <a:defRPr sz="3772" kern="1200">
        <a:solidFill>
          <a:schemeClr val="tx1"/>
        </a:solidFill>
        <a:latin typeface="+mn-lt"/>
        <a:ea typeface="+mn-ea"/>
        <a:cs typeface="+mn-cs"/>
      </a:defRPr>
    </a:lvl5pPr>
    <a:lvl6pPr marL="4811881" algn="l" defTabSz="1924752" rtl="0" eaLnBrk="1" latinLnBrk="0" hangingPunct="1">
      <a:defRPr sz="3772" kern="1200">
        <a:solidFill>
          <a:schemeClr val="tx1"/>
        </a:solidFill>
        <a:latin typeface="+mn-lt"/>
        <a:ea typeface="+mn-ea"/>
        <a:cs typeface="+mn-cs"/>
      </a:defRPr>
    </a:lvl6pPr>
    <a:lvl7pPr marL="5774258" algn="l" defTabSz="1924752" rtl="0" eaLnBrk="1" latinLnBrk="0" hangingPunct="1">
      <a:defRPr sz="3772" kern="1200">
        <a:solidFill>
          <a:schemeClr val="tx1"/>
        </a:solidFill>
        <a:latin typeface="+mn-lt"/>
        <a:ea typeface="+mn-ea"/>
        <a:cs typeface="+mn-cs"/>
      </a:defRPr>
    </a:lvl7pPr>
    <a:lvl8pPr marL="6736633" algn="l" defTabSz="1924752" rtl="0" eaLnBrk="1" latinLnBrk="0" hangingPunct="1">
      <a:defRPr sz="3772" kern="1200">
        <a:solidFill>
          <a:schemeClr val="tx1"/>
        </a:solidFill>
        <a:latin typeface="+mn-lt"/>
        <a:ea typeface="+mn-ea"/>
        <a:cs typeface="+mn-cs"/>
      </a:defRPr>
    </a:lvl8pPr>
    <a:lvl9pPr marL="7699010" algn="l" defTabSz="1924752" rtl="0" eaLnBrk="1" latinLnBrk="0" hangingPunct="1">
      <a:defRPr sz="377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176" userDrawn="1">
          <p15:clr>
            <a:srgbClr val="A4A3A4"/>
          </p15:clr>
        </p15:guide>
        <p15:guide id="6" pos="182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4" autoAdjust="0"/>
    <p:restoredTop sz="97179" autoAdjust="0"/>
  </p:normalViewPr>
  <p:slideViewPr>
    <p:cSldViewPr snapToGrid="0" snapToObjects="1" showGuides="1">
      <p:cViewPr>
        <p:scale>
          <a:sx n="48" d="100"/>
          <a:sy n="48" d="100"/>
        </p:scale>
        <p:origin x="2808" y="1472"/>
      </p:cViewPr>
      <p:guideLst>
        <p:guide orient="horz" pos="1659"/>
        <p:guide orient="horz" pos="144"/>
        <p:guide orient="horz" pos="10080"/>
        <p:guide orient="horz"/>
        <p:guide pos="176"/>
        <p:guide pos="1825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2/11/25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1924752" rtl="0" eaLnBrk="1" latinLnBrk="0" hangingPunct="1">
      <a:defRPr sz="2544" kern="1200">
        <a:solidFill>
          <a:schemeClr val="tx1"/>
        </a:solidFill>
        <a:latin typeface="+mn-lt"/>
        <a:ea typeface="+mn-ea"/>
        <a:cs typeface="+mn-cs"/>
      </a:defRPr>
    </a:lvl1pPr>
    <a:lvl2pPr marL="962377" algn="l" defTabSz="1924752" rtl="0" eaLnBrk="1" latinLnBrk="0" hangingPunct="1">
      <a:defRPr sz="2544" kern="1200">
        <a:solidFill>
          <a:schemeClr val="tx1"/>
        </a:solidFill>
        <a:latin typeface="+mn-lt"/>
        <a:ea typeface="+mn-ea"/>
        <a:cs typeface="+mn-cs"/>
      </a:defRPr>
    </a:lvl2pPr>
    <a:lvl3pPr marL="1924752" algn="l" defTabSz="1924752" rtl="0" eaLnBrk="1" latinLnBrk="0" hangingPunct="1">
      <a:defRPr sz="2544" kern="1200">
        <a:solidFill>
          <a:schemeClr val="tx1"/>
        </a:solidFill>
        <a:latin typeface="+mn-lt"/>
        <a:ea typeface="+mn-ea"/>
        <a:cs typeface="+mn-cs"/>
      </a:defRPr>
    </a:lvl3pPr>
    <a:lvl4pPr marL="2887129" algn="l" defTabSz="1924752" rtl="0" eaLnBrk="1" latinLnBrk="0" hangingPunct="1">
      <a:defRPr sz="2544" kern="1200">
        <a:solidFill>
          <a:schemeClr val="tx1"/>
        </a:solidFill>
        <a:latin typeface="+mn-lt"/>
        <a:ea typeface="+mn-ea"/>
        <a:cs typeface="+mn-cs"/>
      </a:defRPr>
    </a:lvl4pPr>
    <a:lvl5pPr marL="3849505" algn="l" defTabSz="1924752" rtl="0" eaLnBrk="1" latinLnBrk="0" hangingPunct="1">
      <a:defRPr sz="2544" kern="1200">
        <a:solidFill>
          <a:schemeClr val="tx1"/>
        </a:solidFill>
        <a:latin typeface="+mn-lt"/>
        <a:ea typeface="+mn-ea"/>
        <a:cs typeface="+mn-cs"/>
      </a:defRPr>
    </a:lvl5pPr>
    <a:lvl6pPr marL="4811881" algn="l" defTabSz="1924752" rtl="0" eaLnBrk="1" latinLnBrk="0" hangingPunct="1">
      <a:defRPr sz="2544" kern="1200">
        <a:solidFill>
          <a:schemeClr val="tx1"/>
        </a:solidFill>
        <a:latin typeface="+mn-lt"/>
        <a:ea typeface="+mn-ea"/>
        <a:cs typeface="+mn-cs"/>
      </a:defRPr>
    </a:lvl6pPr>
    <a:lvl7pPr marL="5774258" algn="l" defTabSz="1924752" rtl="0" eaLnBrk="1" latinLnBrk="0" hangingPunct="1">
      <a:defRPr sz="2544" kern="1200">
        <a:solidFill>
          <a:schemeClr val="tx1"/>
        </a:solidFill>
        <a:latin typeface="+mn-lt"/>
        <a:ea typeface="+mn-ea"/>
        <a:cs typeface="+mn-cs"/>
      </a:defRPr>
    </a:lvl7pPr>
    <a:lvl8pPr marL="6736633" algn="l" defTabSz="1924752" rtl="0" eaLnBrk="1" latinLnBrk="0" hangingPunct="1">
      <a:defRPr sz="2544" kern="1200">
        <a:solidFill>
          <a:schemeClr val="tx1"/>
        </a:solidFill>
        <a:latin typeface="+mn-lt"/>
        <a:ea typeface="+mn-ea"/>
        <a:cs typeface="+mn-cs"/>
      </a:defRPr>
    </a:lvl8pPr>
    <a:lvl9pPr marL="7699010" algn="l" defTabSz="1924752" rtl="0" eaLnBrk="1" latinLnBrk="0" hangingPunct="1">
      <a:defRPr sz="254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0312" y="3393793"/>
            <a:ext cx="6844250" cy="534109"/>
          </a:xfrm>
          <a:prstGeom prst="rect">
            <a:avLst/>
          </a:prstGeom>
        </p:spPr>
        <p:txBody>
          <a:bodyPr wrap="square" lIns="228589" tIns="91440" rIns="228589" bIns="228589">
            <a:spAutoFit/>
          </a:bodyPr>
          <a:lstStyle>
            <a:lvl1pPr marL="0" indent="0">
              <a:buNone/>
              <a:defRPr sz="1371">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12806" y="2963227"/>
            <a:ext cx="6841756"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04801" y="7106257"/>
            <a:ext cx="6858000"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619999" y="3393021"/>
            <a:ext cx="6781801" cy="534109"/>
          </a:xfrm>
          <a:prstGeom prst="rect">
            <a:avLst/>
          </a:prstGeom>
        </p:spPr>
        <p:txBody>
          <a:bodyPr wrap="square" lIns="228589" tIns="91440" rIns="228589" bIns="228589">
            <a:spAutoFit/>
          </a:bodyPr>
          <a:lstStyle>
            <a:lvl1pPr marL="0" indent="0">
              <a:buNone/>
              <a:defRPr sz="1371">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614442" y="2966033"/>
            <a:ext cx="6781798"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64564" y="3365123"/>
            <a:ext cx="6799434" cy="534109"/>
          </a:xfrm>
          <a:prstGeom prst="rect">
            <a:avLst/>
          </a:prstGeom>
        </p:spPr>
        <p:txBody>
          <a:bodyPr wrap="square" lIns="228589" tIns="91440" rIns="228589" bIns="228589">
            <a:spAutoFit/>
          </a:bodyPr>
          <a:lstStyle>
            <a:lvl1pPr marL="0" indent="0">
              <a:buNone/>
              <a:defRPr sz="1371">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61209" y="2963226"/>
            <a:ext cx="6804993"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28961" y="2966034"/>
            <a:ext cx="6838161"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23400" y="3373952"/>
            <a:ext cx="6843721" cy="534109"/>
          </a:xfrm>
          <a:prstGeom prst="rect">
            <a:avLst/>
          </a:prstGeom>
        </p:spPr>
        <p:txBody>
          <a:bodyPr wrap="square" lIns="228589" tIns="91440" rIns="228589" bIns="228589">
            <a:spAutoFit/>
          </a:bodyPr>
          <a:lstStyle>
            <a:lvl1pPr marL="0" indent="0">
              <a:buNone/>
              <a:defRPr sz="1371">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40083" y="9797146"/>
            <a:ext cx="6832601"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37874" y="10211631"/>
            <a:ext cx="6827040" cy="534109"/>
          </a:xfrm>
          <a:prstGeom prst="rect">
            <a:avLst/>
          </a:prstGeom>
        </p:spPr>
        <p:txBody>
          <a:bodyPr wrap="square" lIns="228589" tIns="91440" rIns="228589" bIns="228589">
            <a:spAutoFit/>
          </a:bodyPr>
          <a:lstStyle>
            <a:lvl1pPr marL="0" indent="0">
              <a:buNone/>
              <a:defRPr sz="1371">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37877" y="13932934"/>
            <a:ext cx="6829247"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37874" y="14363296"/>
            <a:ext cx="6832602" cy="534109"/>
          </a:xfrm>
          <a:prstGeom prst="rect">
            <a:avLst/>
          </a:prstGeom>
        </p:spPr>
        <p:txBody>
          <a:bodyPr wrap="square" lIns="228589" tIns="91440" rIns="228589" bIns="228589">
            <a:spAutoFit/>
          </a:bodyPr>
          <a:lstStyle>
            <a:lvl1pPr marL="0" indent="0">
              <a:buNone/>
              <a:defRPr sz="1371">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02594" y="7500270"/>
            <a:ext cx="6860207" cy="534109"/>
          </a:xfrm>
          <a:prstGeom prst="rect">
            <a:avLst/>
          </a:prstGeom>
        </p:spPr>
        <p:txBody>
          <a:bodyPr wrap="square" lIns="228589" tIns="91440" rIns="228589" bIns="228589">
            <a:spAutoFit/>
          </a:bodyPr>
          <a:lstStyle>
            <a:lvl1pPr marL="0" indent="0">
              <a:buNone/>
              <a:defRPr sz="1371">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831780" y="1703997"/>
            <a:ext cx="21684332" cy="263809"/>
          </a:xfrm>
          <a:prstGeom prst="rect">
            <a:avLst/>
          </a:prstGeom>
        </p:spPr>
        <p:txBody>
          <a:bodyPr wrap="square" tIns="0" bIns="0">
            <a:spAutoFit/>
          </a:bodyPr>
          <a:lstStyle>
            <a:lvl1pPr marL="0" indent="0" algn="ctr">
              <a:buFontTx/>
              <a:buNone/>
              <a:defRPr sz="1714">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831780" y="1168533"/>
            <a:ext cx="21684332" cy="423182"/>
          </a:xfrm>
          <a:prstGeom prst="rect">
            <a:avLst/>
          </a:prstGeom>
        </p:spPr>
        <p:txBody>
          <a:bodyPr wrap="square" tIns="0" bIns="0" anchor="t" anchorCtr="0">
            <a:spAutoFit/>
          </a:bodyPr>
          <a:lstStyle>
            <a:lvl1pPr marL="0" indent="0" algn="ctr">
              <a:buFontTx/>
              <a:buNone/>
              <a:defRPr sz="2743">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9" name="Text Placeholder 76"/>
          <p:cNvSpPr>
            <a:spLocks noGrp="1"/>
          </p:cNvSpPr>
          <p:nvPr>
            <p:ph type="body" sz="quarter" idx="153" hasCustomPrompt="1"/>
          </p:nvPr>
        </p:nvSpPr>
        <p:spPr>
          <a:xfrm>
            <a:off x="3831780" y="416788"/>
            <a:ext cx="21684332" cy="580378"/>
          </a:xfrm>
          <a:prstGeom prst="rect">
            <a:avLst/>
          </a:prstGeom>
        </p:spPr>
        <p:txBody>
          <a:bodyPr wrap="square" tIns="0" bIns="0" anchor="t" anchorCtr="0">
            <a:spAutoFit/>
          </a:bodyPr>
          <a:lstStyle>
            <a:lvl1pPr marL="0" indent="0" algn="ctr">
              <a:buFontTx/>
              <a:buNone/>
              <a:defRPr sz="3771" b="1">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740" userDrawn="1">
          <p15:clr>
            <a:srgbClr val="FBAE40"/>
          </p15:clr>
        </p15:guide>
        <p15:guide id="2" pos="192" userDrawn="1">
          <p15:clr>
            <a:srgbClr val="FBAE40"/>
          </p15:clr>
        </p15:guide>
        <p15:guide id="6" pos="18240" userDrawn="1">
          <p15:clr>
            <a:srgbClr val="FBAE40"/>
          </p15:clr>
        </p15:guide>
        <p15:guide id="7" pos="13936" userDrawn="1">
          <p15:clr>
            <a:srgbClr val="FBAE40"/>
          </p15:clr>
        </p15:guide>
        <p15:guide id="8" pos="13648" userDrawn="1">
          <p15:clr>
            <a:srgbClr val="FBAE40"/>
          </p15:clr>
        </p15:guide>
        <p15:guide id="9" pos="9072" userDrawn="1">
          <p15:clr>
            <a:srgbClr val="FBAE40"/>
          </p15:clr>
        </p15:guide>
        <p15:guide id="10" pos="9360" userDrawn="1">
          <p15:clr>
            <a:srgbClr val="FBAE40"/>
          </p15:clr>
        </p15:guide>
        <p15:guide id="11" pos="4512" userDrawn="1">
          <p15:clr>
            <a:srgbClr val="FBAE40"/>
          </p15:clr>
        </p15:guide>
        <p15:guide id="12" pos="4800" userDrawn="1">
          <p15:clr>
            <a:srgbClr val="FBAE40"/>
          </p15:clr>
        </p15:guide>
        <p15:guide id="13" orient="horz" pos="98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0312" y="3299741"/>
            <a:ext cx="6844250"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12806" y="2869174"/>
            <a:ext cx="6841756"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04801" y="7106257"/>
            <a:ext cx="6858000"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620000" y="3298969"/>
            <a:ext cx="14034724"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614442" y="2871980"/>
            <a:ext cx="14034722"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7623356" y="9104944"/>
            <a:ext cx="14034724"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620002" y="8703044"/>
            <a:ext cx="14046201" cy="448448"/>
          </a:xfrm>
          <a:prstGeom prst="rect">
            <a:avLst/>
          </a:prstGeom>
          <a:noFill/>
        </p:spPr>
        <p:txBody>
          <a:bodyPr wrap="square" lIns="91436" tIns="91436"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28961" y="2871981"/>
            <a:ext cx="6838161"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23400" y="3279900"/>
            <a:ext cx="6843721"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40083" y="9748943"/>
            <a:ext cx="6832601"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37874" y="10163429"/>
            <a:ext cx="6827040"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37877" y="13901661"/>
            <a:ext cx="6829247"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37874" y="14332023"/>
            <a:ext cx="6832602"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02594" y="7500270"/>
            <a:ext cx="6860207"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5B5DF9D9-71A5-876E-0618-FF428A84EFF7}"/>
              </a:ext>
            </a:extLst>
          </p:cNvPr>
          <p:cNvSpPr>
            <a:spLocks noGrp="1"/>
          </p:cNvSpPr>
          <p:nvPr>
            <p:ph type="body" sz="quarter" idx="150" hasCustomPrompt="1"/>
          </p:nvPr>
        </p:nvSpPr>
        <p:spPr>
          <a:xfrm>
            <a:off x="3831780" y="1703997"/>
            <a:ext cx="21684332" cy="263809"/>
          </a:xfrm>
          <a:prstGeom prst="rect">
            <a:avLst/>
          </a:prstGeom>
        </p:spPr>
        <p:txBody>
          <a:bodyPr wrap="square" tIns="0" bIns="0">
            <a:spAutoFit/>
          </a:bodyPr>
          <a:lstStyle>
            <a:lvl1pPr marL="0" indent="0" algn="ctr">
              <a:buFontTx/>
              <a:buNone/>
              <a:defRPr sz="1714">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3" name="Text Placeholder 76">
            <a:extLst>
              <a:ext uri="{FF2B5EF4-FFF2-40B4-BE49-F238E27FC236}">
                <a16:creationId xmlns:a16="http://schemas.microsoft.com/office/drawing/2014/main" id="{5580B786-1310-9128-76BE-D2A9759A251A}"/>
              </a:ext>
            </a:extLst>
          </p:cNvPr>
          <p:cNvSpPr>
            <a:spLocks noGrp="1"/>
          </p:cNvSpPr>
          <p:nvPr>
            <p:ph type="body" sz="quarter" idx="151" hasCustomPrompt="1"/>
          </p:nvPr>
        </p:nvSpPr>
        <p:spPr>
          <a:xfrm>
            <a:off x="3831780" y="1168533"/>
            <a:ext cx="21684332" cy="423182"/>
          </a:xfrm>
          <a:prstGeom prst="rect">
            <a:avLst/>
          </a:prstGeom>
        </p:spPr>
        <p:txBody>
          <a:bodyPr wrap="square" tIns="0" bIns="0" anchor="t" anchorCtr="0">
            <a:spAutoFit/>
          </a:bodyPr>
          <a:lstStyle>
            <a:lvl1pPr marL="0" indent="0" algn="ctr">
              <a:buFontTx/>
              <a:buNone/>
              <a:defRPr sz="2743">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5" name="Text Placeholder 76">
            <a:extLst>
              <a:ext uri="{FF2B5EF4-FFF2-40B4-BE49-F238E27FC236}">
                <a16:creationId xmlns:a16="http://schemas.microsoft.com/office/drawing/2014/main" id="{434FF5FF-22DC-E673-D118-183D3E6589B2}"/>
              </a:ext>
            </a:extLst>
          </p:cNvPr>
          <p:cNvSpPr>
            <a:spLocks noGrp="1"/>
          </p:cNvSpPr>
          <p:nvPr>
            <p:ph type="body" sz="quarter" idx="153" hasCustomPrompt="1"/>
          </p:nvPr>
        </p:nvSpPr>
        <p:spPr>
          <a:xfrm>
            <a:off x="3831780" y="416788"/>
            <a:ext cx="21684332" cy="580378"/>
          </a:xfrm>
          <a:prstGeom prst="rect">
            <a:avLst/>
          </a:prstGeom>
        </p:spPr>
        <p:txBody>
          <a:bodyPr wrap="square" tIns="0" bIns="0" anchor="t" anchorCtr="0">
            <a:spAutoFit/>
          </a:bodyPr>
          <a:lstStyle>
            <a:lvl1pPr marL="0" indent="0" algn="ctr">
              <a:buFontTx/>
              <a:buNone/>
              <a:defRPr sz="3771" b="1">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92" userDrawn="1">
          <p15:clr>
            <a:srgbClr val="FBAE40"/>
          </p15:clr>
        </p15:guide>
        <p15:guide id="6" pos="18240" userDrawn="1">
          <p15:clr>
            <a:srgbClr val="FBAE40"/>
          </p15:clr>
        </p15:guide>
        <p15:guide id="7" pos="13936" userDrawn="1">
          <p15:clr>
            <a:srgbClr val="FBAE40"/>
          </p15:clr>
        </p15:guide>
        <p15:guide id="8" pos="13648" userDrawn="1">
          <p15:clr>
            <a:srgbClr val="FBAE40"/>
          </p15:clr>
        </p15:guide>
        <p15:guide id="11" pos="4512" userDrawn="1">
          <p15:clr>
            <a:srgbClr val="FBAE40"/>
          </p15:clr>
        </p15:guide>
        <p15:guide id="12" pos="4800" userDrawn="1">
          <p15:clr>
            <a:srgbClr val="FBAE40"/>
          </p15:clr>
        </p15:guide>
        <p15:guide id="13" orient="horz" pos="9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0314" y="3362442"/>
            <a:ext cx="9272769"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12808" y="2931876"/>
            <a:ext cx="9269391"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04801" y="7106257"/>
            <a:ext cx="9291398"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083800" y="3361671"/>
            <a:ext cx="9118601"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078241" y="2934682"/>
            <a:ext cx="9118598"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079588" y="9104944"/>
            <a:ext cx="9116704"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078243" y="8703046"/>
            <a:ext cx="9124159"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9657590" y="2934683"/>
            <a:ext cx="9309532"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9650023" y="3342601"/>
            <a:ext cx="9317100"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668712" y="9846915"/>
            <a:ext cx="9301962"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9668516" y="10261401"/>
            <a:ext cx="9294390"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669729" y="14031689"/>
            <a:ext cx="9297394"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9668516" y="14462052"/>
            <a:ext cx="9301962"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02594" y="7500270"/>
            <a:ext cx="9294389"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D5AFA684-08D9-D37F-7265-020E02645D9A}"/>
              </a:ext>
            </a:extLst>
          </p:cNvPr>
          <p:cNvSpPr>
            <a:spLocks noGrp="1"/>
          </p:cNvSpPr>
          <p:nvPr>
            <p:ph type="body" sz="quarter" idx="150" hasCustomPrompt="1"/>
          </p:nvPr>
        </p:nvSpPr>
        <p:spPr>
          <a:xfrm>
            <a:off x="3831780" y="1703997"/>
            <a:ext cx="21684332" cy="263809"/>
          </a:xfrm>
          <a:prstGeom prst="rect">
            <a:avLst/>
          </a:prstGeom>
        </p:spPr>
        <p:txBody>
          <a:bodyPr wrap="square" tIns="0" bIns="0">
            <a:spAutoFit/>
          </a:bodyPr>
          <a:lstStyle>
            <a:lvl1pPr marL="0" indent="0" algn="ctr">
              <a:buFontTx/>
              <a:buNone/>
              <a:defRPr sz="1714">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3" name="Text Placeholder 76">
            <a:extLst>
              <a:ext uri="{FF2B5EF4-FFF2-40B4-BE49-F238E27FC236}">
                <a16:creationId xmlns:a16="http://schemas.microsoft.com/office/drawing/2014/main" id="{7BC6F702-EB81-8AA9-554C-83822CCA5AAA}"/>
              </a:ext>
            </a:extLst>
          </p:cNvPr>
          <p:cNvSpPr>
            <a:spLocks noGrp="1"/>
          </p:cNvSpPr>
          <p:nvPr>
            <p:ph type="body" sz="quarter" idx="151" hasCustomPrompt="1"/>
          </p:nvPr>
        </p:nvSpPr>
        <p:spPr>
          <a:xfrm>
            <a:off x="3831780" y="1168533"/>
            <a:ext cx="21684332" cy="423182"/>
          </a:xfrm>
          <a:prstGeom prst="rect">
            <a:avLst/>
          </a:prstGeom>
        </p:spPr>
        <p:txBody>
          <a:bodyPr wrap="square" tIns="0" bIns="0" anchor="t" anchorCtr="0">
            <a:spAutoFit/>
          </a:bodyPr>
          <a:lstStyle>
            <a:lvl1pPr marL="0" indent="0" algn="ctr">
              <a:buFontTx/>
              <a:buNone/>
              <a:defRPr sz="2743">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5" name="Text Placeholder 76">
            <a:extLst>
              <a:ext uri="{FF2B5EF4-FFF2-40B4-BE49-F238E27FC236}">
                <a16:creationId xmlns:a16="http://schemas.microsoft.com/office/drawing/2014/main" id="{72EAC4A1-59AB-2593-BCD6-856FC83B72CC}"/>
              </a:ext>
            </a:extLst>
          </p:cNvPr>
          <p:cNvSpPr>
            <a:spLocks noGrp="1"/>
          </p:cNvSpPr>
          <p:nvPr>
            <p:ph type="body" sz="quarter" idx="153" hasCustomPrompt="1"/>
          </p:nvPr>
        </p:nvSpPr>
        <p:spPr>
          <a:xfrm>
            <a:off x="3831780" y="416788"/>
            <a:ext cx="21684332" cy="580378"/>
          </a:xfrm>
          <a:prstGeom prst="rect">
            <a:avLst/>
          </a:prstGeom>
        </p:spPr>
        <p:txBody>
          <a:bodyPr wrap="square" tIns="0" bIns="0" anchor="t" anchorCtr="0">
            <a:spAutoFit/>
          </a:bodyPr>
          <a:lstStyle>
            <a:lvl1pPr marL="0" indent="0" algn="ctr">
              <a:buFontTx/>
              <a:buNone/>
              <a:defRPr sz="3771" b="1">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92" userDrawn="1">
          <p15:clr>
            <a:srgbClr val="FBAE40"/>
          </p15:clr>
        </p15:guide>
        <p15:guide id="6" pos="18240" userDrawn="1">
          <p15:clr>
            <a:srgbClr val="FBAE40"/>
          </p15:clr>
        </p15:guide>
        <p15:guide id="7" pos="12384" userDrawn="1">
          <p15:clr>
            <a:srgbClr val="FBAE40"/>
          </p15:clr>
        </p15:guide>
        <p15:guide id="8" pos="12096" userDrawn="1">
          <p15:clr>
            <a:srgbClr val="FBAE40"/>
          </p15:clr>
        </p15:guide>
        <p15:guide id="11" pos="6064" userDrawn="1">
          <p15:clr>
            <a:srgbClr val="FBAE40"/>
          </p15:clr>
        </p15:guide>
        <p15:guide id="12" pos="6352" userDrawn="1">
          <p15:clr>
            <a:srgbClr val="FBAE40"/>
          </p15:clr>
        </p15:guide>
        <p15:guide id="13" orient="horz" pos="98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0314" y="3331092"/>
            <a:ext cx="9272769"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12808" y="2900525"/>
            <a:ext cx="9269391"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04801" y="7106257"/>
            <a:ext cx="9291398"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083800" y="3330320"/>
            <a:ext cx="9118601"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078241" y="2903331"/>
            <a:ext cx="9118598" cy="448448"/>
          </a:xfrm>
          <a:prstGeom prst="rect">
            <a:avLst/>
          </a:prstGeom>
          <a:noFill/>
        </p:spPr>
        <p:txBody>
          <a:bodyPr wrap="square" lIns="91436" tIns="91436"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079588" y="9104944"/>
            <a:ext cx="9116704"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078243" y="8703046"/>
            <a:ext cx="9124159"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9657590" y="2903332"/>
            <a:ext cx="9309532"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9650023" y="3311250"/>
            <a:ext cx="9317100"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668712" y="9846915"/>
            <a:ext cx="9301962"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9668516" y="10261401"/>
            <a:ext cx="9294390"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669729" y="14031689"/>
            <a:ext cx="9297394" cy="356119"/>
          </a:xfrm>
          <a:prstGeom prst="rect">
            <a:avLst/>
          </a:prstGeom>
          <a:noFill/>
        </p:spPr>
        <p:txBody>
          <a:bodyPr wrap="square" lIns="91436" tIns="0" rIns="91436" bIns="91436" anchor="t" anchorCtr="0">
            <a:spAutoFit/>
          </a:bodyPr>
          <a:lstStyle>
            <a:lvl1pPr marL="0" indent="0" algn="l">
              <a:buNone/>
              <a:defRPr sz="1714"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9668516" y="14462052"/>
            <a:ext cx="9301962"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02594" y="7500270"/>
            <a:ext cx="9294389" cy="560592"/>
          </a:xfrm>
          <a:prstGeom prst="rect">
            <a:avLst/>
          </a:prstGeom>
        </p:spPr>
        <p:txBody>
          <a:bodyPr wrap="square" lIns="228589" tIns="91440" rIns="228589" bIns="228589">
            <a:spAutoFit/>
          </a:bodyPr>
          <a:lstStyle>
            <a:lvl1pPr marL="0" indent="0">
              <a:buNone/>
              <a:defRPr sz="1543">
                <a:solidFill>
                  <a:schemeClr val="accent5">
                    <a:lumMod val="50000"/>
                  </a:schemeClr>
                </a:solidFill>
                <a:latin typeface="Century Gothic" panose="020B0502020202020204" pitchFamily="34" charset="0"/>
                <a:cs typeface="Times New Roman" pitchFamily="18" charset="0"/>
              </a:defRPr>
            </a:lvl1pPr>
            <a:lvl2pPr marL="1114347" indent="-428595">
              <a:defRPr sz="1876">
                <a:latin typeface="Trebuchet MS" pitchFamily="34" charset="0"/>
              </a:defRPr>
            </a:lvl2pPr>
            <a:lvl3pPr marL="1542943" indent="-428595">
              <a:defRPr sz="1876">
                <a:latin typeface="Trebuchet MS" pitchFamily="34" charset="0"/>
              </a:defRPr>
            </a:lvl3pPr>
            <a:lvl4pPr marL="2014398" indent="-471455">
              <a:defRPr sz="1876">
                <a:latin typeface="Trebuchet MS" pitchFamily="34" charset="0"/>
              </a:defRPr>
            </a:lvl4pPr>
            <a:lvl5pPr marL="2357275" indent="-342876">
              <a:defRPr sz="187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3E30E2AD-42E1-01EF-5FC2-C6B72005AE99}"/>
              </a:ext>
            </a:extLst>
          </p:cNvPr>
          <p:cNvSpPr>
            <a:spLocks noGrp="1"/>
          </p:cNvSpPr>
          <p:nvPr>
            <p:ph type="body" sz="quarter" idx="150" hasCustomPrompt="1"/>
          </p:nvPr>
        </p:nvSpPr>
        <p:spPr>
          <a:xfrm>
            <a:off x="3831780" y="1703997"/>
            <a:ext cx="21684332" cy="263809"/>
          </a:xfrm>
          <a:prstGeom prst="rect">
            <a:avLst/>
          </a:prstGeom>
        </p:spPr>
        <p:txBody>
          <a:bodyPr wrap="square" tIns="0" bIns="0">
            <a:spAutoFit/>
          </a:bodyPr>
          <a:lstStyle>
            <a:lvl1pPr marL="0" indent="0" algn="ctr">
              <a:buFontTx/>
              <a:buNone/>
              <a:defRPr sz="1714">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3" name="Text Placeholder 76">
            <a:extLst>
              <a:ext uri="{FF2B5EF4-FFF2-40B4-BE49-F238E27FC236}">
                <a16:creationId xmlns:a16="http://schemas.microsoft.com/office/drawing/2014/main" id="{5596E7EA-E374-273D-56C5-FCD986C5FA95}"/>
              </a:ext>
            </a:extLst>
          </p:cNvPr>
          <p:cNvSpPr>
            <a:spLocks noGrp="1"/>
          </p:cNvSpPr>
          <p:nvPr>
            <p:ph type="body" sz="quarter" idx="151" hasCustomPrompt="1"/>
          </p:nvPr>
        </p:nvSpPr>
        <p:spPr>
          <a:xfrm>
            <a:off x="3831780" y="1168533"/>
            <a:ext cx="21684332" cy="423182"/>
          </a:xfrm>
          <a:prstGeom prst="rect">
            <a:avLst/>
          </a:prstGeom>
        </p:spPr>
        <p:txBody>
          <a:bodyPr wrap="square" tIns="0" bIns="0" anchor="t" anchorCtr="0">
            <a:spAutoFit/>
          </a:bodyPr>
          <a:lstStyle>
            <a:lvl1pPr marL="0" indent="0" algn="ctr">
              <a:buFontTx/>
              <a:buNone/>
              <a:defRPr sz="2743">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5" name="Text Placeholder 76">
            <a:extLst>
              <a:ext uri="{FF2B5EF4-FFF2-40B4-BE49-F238E27FC236}">
                <a16:creationId xmlns:a16="http://schemas.microsoft.com/office/drawing/2014/main" id="{A9AE4D04-1459-ED7A-6447-C5B9D1B643E4}"/>
              </a:ext>
            </a:extLst>
          </p:cNvPr>
          <p:cNvSpPr>
            <a:spLocks noGrp="1"/>
          </p:cNvSpPr>
          <p:nvPr>
            <p:ph type="body" sz="quarter" idx="153" hasCustomPrompt="1"/>
          </p:nvPr>
        </p:nvSpPr>
        <p:spPr>
          <a:xfrm>
            <a:off x="3831780" y="416788"/>
            <a:ext cx="21684332" cy="580378"/>
          </a:xfrm>
          <a:prstGeom prst="rect">
            <a:avLst/>
          </a:prstGeom>
        </p:spPr>
        <p:txBody>
          <a:bodyPr wrap="square" tIns="0" bIns="0" anchor="t" anchorCtr="0">
            <a:spAutoFit/>
          </a:bodyPr>
          <a:lstStyle>
            <a:lvl1pPr marL="0" indent="0" algn="ctr">
              <a:buFontTx/>
              <a:buNone/>
              <a:defRPr sz="3771" b="1">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92" userDrawn="1">
          <p15:clr>
            <a:srgbClr val="FBAE40"/>
          </p15:clr>
        </p15:guide>
        <p15:guide id="6" pos="18240" userDrawn="1">
          <p15:clr>
            <a:srgbClr val="FBAE40"/>
          </p15:clr>
        </p15:guide>
        <p15:guide id="13" orient="horz" pos="98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4" name="Snip and Round Single Corner Rectangle 23">
            <a:extLst>
              <a:ext uri="{FF2B5EF4-FFF2-40B4-BE49-F238E27FC236}">
                <a16:creationId xmlns:a16="http://schemas.microsoft.com/office/drawing/2014/main" id="{A41C960C-09ED-8912-F9B7-7E476C2B1130}"/>
              </a:ext>
            </a:extLst>
          </p:cNvPr>
          <p:cNvSpPr/>
          <p:nvPr userDrawn="1"/>
        </p:nvSpPr>
        <p:spPr>
          <a:xfrm rot="5400000">
            <a:off x="-3268479" y="6027921"/>
            <a:ext cx="13699755" cy="7162804"/>
          </a:xfrm>
          <a:prstGeom prst="snipRoundRect">
            <a:avLst>
              <a:gd name="adj1" fmla="val 1006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25" name="Snip and Round Single Corner Rectangle 24">
            <a:extLst>
              <a:ext uri="{FF2B5EF4-FFF2-40B4-BE49-F238E27FC236}">
                <a16:creationId xmlns:a16="http://schemas.microsoft.com/office/drawing/2014/main" id="{56719E0B-F004-FF30-481A-A51E19FBDA5E}"/>
              </a:ext>
            </a:extLst>
          </p:cNvPr>
          <p:cNvSpPr/>
          <p:nvPr userDrawn="1"/>
        </p:nvSpPr>
        <p:spPr>
          <a:xfrm rot="5400000">
            <a:off x="4161021" y="6210884"/>
            <a:ext cx="13699756" cy="6781802"/>
          </a:xfrm>
          <a:prstGeom prst="snipRoundRect">
            <a:avLst>
              <a:gd name="adj1" fmla="val 106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26" name="Snip and Round Single Corner Rectangle 25">
            <a:extLst>
              <a:ext uri="{FF2B5EF4-FFF2-40B4-BE49-F238E27FC236}">
                <a16:creationId xmlns:a16="http://schemas.microsoft.com/office/drawing/2014/main" id="{2B39487B-7F1E-2882-898E-30218BCAC0CE}"/>
              </a:ext>
            </a:extLst>
          </p:cNvPr>
          <p:cNvSpPr/>
          <p:nvPr userDrawn="1"/>
        </p:nvSpPr>
        <p:spPr>
          <a:xfrm rot="5400000">
            <a:off x="11409282" y="6183492"/>
            <a:ext cx="13694585" cy="6841756"/>
          </a:xfrm>
          <a:prstGeom prst="snipRoundRect">
            <a:avLst>
              <a:gd name="adj1" fmla="val 100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27" name="Snip and Round Single Corner Rectangle 26">
            <a:extLst>
              <a:ext uri="{FF2B5EF4-FFF2-40B4-BE49-F238E27FC236}">
                <a16:creationId xmlns:a16="http://schemas.microsoft.com/office/drawing/2014/main" id="{7F0B9E93-3ACD-36D9-7208-8219671344F0}"/>
              </a:ext>
            </a:extLst>
          </p:cNvPr>
          <p:cNvSpPr/>
          <p:nvPr userDrawn="1"/>
        </p:nvSpPr>
        <p:spPr>
          <a:xfrm rot="5400000">
            <a:off x="18841037" y="6039439"/>
            <a:ext cx="13702125" cy="7137400"/>
          </a:xfrm>
          <a:prstGeom prst="snipRoundRect">
            <a:avLst>
              <a:gd name="adj1" fmla="val 934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16" name="Snip and Round Single Corner Rectangle 15">
            <a:extLst>
              <a:ext uri="{FF2B5EF4-FFF2-40B4-BE49-F238E27FC236}">
                <a16:creationId xmlns:a16="http://schemas.microsoft.com/office/drawing/2014/main" id="{3818EEBF-85EE-5934-14BC-B3C9DB0C3194}"/>
              </a:ext>
            </a:extLst>
          </p:cNvPr>
          <p:cNvSpPr/>
          <p:nvPr userDrawn="1"/>
        </p:nvSpPr>
        <p:spPr>
          <a:xfrm rot="10800000" flipV="1">
            <a:off x="12" y="16054307"/>
            <a:ext cx="26025844" cy="42357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grpSp>
        <p:nvGrpSpPr>
          <p:cNvPr id="18" name="Group 17">
            <a:extLst>
              <a:ext uri="{FF2B5EF4-FFF2-40B4-BE49-F238E27FC236}">
                <a16:creationId xmlns:a16="http://schemas.microsoft.com/office/drawing/2014/main" id="{6CD75D87-C35E-E75C-ED64-F5AADAA25B8A}"/>
              </a:ext>
            </a:extLst>
          </p:cNvPr>
          <p:cNvGrpSpPr/>
          <p:nvPr userDrawn="1"/>
        </p:nvGrpSpPr>
        <p:grpSpPr>
          <a:xfrm>
            <a:off x="0" y="12271"/>
            <a:ext cx="29260800" cy="2413829"/>
            <a:chOff x="1" y="-4527"/>
            <a:chExt cx="43891200" cy="4917131"/>
          </a:xfrm>
        </p:grpSpPr>
        <p:sp>
          <p:nvSpPr>
            <p:cNvPr id="19" name="Snip and Round Single Corner Rectangle 18">
              <a:extLst>
                <a:ext uri="{FF2B5EF4-FFF2-40B4-BE49-F238E27FC236}">
                  <a16:creationId xmlns:a16="http://schemas.microsoft.com/office/drawing/2014/main" id="{89BB0895-7358-296F-218E-56AF703A9FC9}"/>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20" name="Rectangle 5">
              <a:extLst>
                <a:ext uri="{FF2B5EF4-FFF2-40B4-BE49-F238E27FC236}">
                  <a16:creationId xmlns:a16="http://schemas.microsoft.com/office/drawing/2014/main" id="{68A5F742-7965-F286-0E09-78CBC7F98FB5}"/>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ln>
                  <a:noFill/>
                </a:ln>
              </a:endParaRPr>
            </a:p>
          </p:txBody>
        </p:sp>
        <p:sp>
          <p:nvSpPr>
            <p:cNvPr id="21" name="Rectangle 5">
              <a:extLst>
                <a:ext uri="{FF2B5EF4-FFF2-40B4-BE49-F238E27FC236}">
                  <a16:creationId xmlns:a16="http://schemas.microsoft.com/office/drawing/2014/main" id="{2C421860-1742-E66F-56A2-7411BFB15B7E}"/>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ln>
                  <a:noFill/>
                </a:ln>
              </a:endParaRPr>
            </a:p>
          </p:txBody>
        </p:sp>
      </p:grpSp>
      <p:sp>
        <p:nvSpPr>
          <p:cNvPr id="22" name="Text Box 14">
            <a:extLst>
              <a:ext uri="{FF2B5EF4-FFF2-40B4-BE49-F238E27FC236}">
                <a16:creationId xmlns:a16="http://schemas.microsoft.com/office/drawing/2014/main" id="{4EDD92CD-5DE0-03EE-89D8-48FD07BA31DD}"/>
              </a:ext>
            </a:extLst>
          </p:cNvPr>
          <p:cNvSpPr txBox="1">
            <a:spLocks noChangeArrowheads="1"/>
          </p:cNvSpPr>
          <p:nvPr userDrawn="1"/>
        </p:nvSpPr>
        <p:spPr bwMode="auto">
          <a:xfrm>
            <a:off x="358589" y="16166883"/>
            <a:ext cx="1813514" cy="213527"/>
          </a:xfrm>
          <a:prstGeom prst="rect">
            <a:avLst/>
          </a:prstGeom>
          <a:noFill/>
          <a:ln w="9525">
            <a:noFill/>
            <a:miter lim="800000"/>
            <a:headEnd/>
            <a:tailEnd/>
          </a:ln>
          <a:effectLst/>
        </p:spPr>
        <p:txBody>
          <a:bodyPr wrap="square" lIns="57040" tIns="28515" rIns="57040" bIns="28515">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aphicFrame>
        <p:nvGraphicFramePr>
          <p:cNvPr id="2" name="Table 1">
            <a:extLst>
              <a:ext uri="{FF2B5EF4-FFF2-40B4-BE49-F238E27FC236}">
                <a16:creationId xmlns:a16="http://schemas.microsoft.com/office/drawing/2014/main" id="{E320CAEA-9C9C-44C3-02CA-BF4BDC75BD52}"/>
              </a:ext>
            </a:extLst>
          </p:cNvPr>
          <p:cNvGraphicFramePr>
            <a:graphicFrameLocks noGrp="1"/>
          </p:cNvGraphicFramePr>
          <p:nvPr userDrawn="1">
            <p:extLst>
              <p:ext uri="{D42A27DB-BD31-4B8C-83A1-F6EECF244321}">
                <p14:modId xmlns:p14="http://schemas.microsoft.com/office/powerpoint/2010/main" val="730808622"/>
              </p:ext>
            </p:extLst>
          </p:nvPr>
        </p:nvGraphicFramePr>
        <p:xfrm>
          <a:off x="-6033315" y="25446"/>
          <a:ext cx="5312229" cy="16481489"/>
        </p:xfrm>
        <a:graphic>
          <a:graphicData uri="http://schemas.openxmlformats.org/drawingml/2006/table">
            <a:tbl>
              <a:tblPr firstRow="1" bandRow="1">
                <a:tableStyleId>{5C22544A-7EE6-4342-B048-85BDC9FD1C3A}</a:tableStyleId>
              </a:tblPr>
              <a:tblGrid>
                <a:gridCol w="2277842">
                  <a:extLst>
                    <a:ext uri="{9D8B030D-6E8A-4147-A177-3AD203B41FA5}">
                      <a16:colId xmlns:a16="http://schemas.microsoft.com/office/drawing/2014/main" val="20000"/>
                    </a:ext>
                  </a:extLst>
                </a:gridCol>
                <a:gridCol w="3034387">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21920" marR="6096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Virtual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Wide Screen</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(16:9 Ratio)</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0960" marR="6096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21920" marR="6096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0960" marR="6096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1920" marR="6096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0960" marR="6096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0960" marR="6096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21920" marR="6096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0960" marR="6096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1920" marR="6096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21920" marR="6096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1920" marR="6096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21920" marR="6096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B8B4794-CF1E-94C3-73DB-50C2F1C58F08}"/>
              </a:ext>
            </a:extLst>
          </p:cNvPr>
          <p:cNvGraphicFramePr>
            <a:graphicFrameLocks noGrp="1"/>
          </p:cNvGraphicFramePr>
          <p:nvPr userDrawn="1">
            <p:extLst>
              <p:ext uri="{D42A27DB-BD31-4B8C-83A1-F6EECF244321}">
                <p14:modId xmlns:p14="http://schemas.microsoft.com/office/powerpoint/2010/main" val="1836794413"/>
              </p:ext>
            </p:extLst>
          </p:nvPr>
        </p:nvGraphicFramePr>
        <p:xfrm>
          <a:off x="29963533" y="0"/>
          <a:ext cx="5749182" cy="16427657"/>
        </p:xfrm>
        <a:graphic>
          <a:graphicData uri="http://schemas.openxmlformats.org/drawingml/2006/table">
            <a:tbl>
              <a:tblPr firstRow="1" bandRow="1">
                <a:tableStyleId>{5C22544A-7EE6-4342-B048-85BDC9FD1C3A}</a:tableStyleId>
              </a:tblPr>
              <a:tblGrid>
                <a:gridCol w="2571265">
                  <a:extLst>
                    <a:ext uri="{9D8B030D-6E8A-4147-A177-3AD203B41FA5}">
                      <a16:colId xmlns:a16="http://schemas.microsoft.com/office/drawing/2014/main" val="20000"/>
                    </a:ext>
                  </a:extLst>
                </a:gridCol>
                <a:gridCol w="392708">
                  <a:extLst>
                    <a:ext uri="{9D8B030D-6E8A-4147-A177-3AD203B41FA5}">
                      <a16:colId xmlns:a16="http://schemas.microsoft.com/office/drawing/2014/main" val="3519466302"/>
                    </a:ext>
                  </a:extLst>
                </a:gridCol>
                <a:gridCol w="2785209">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21920" marR="6096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21920" marR="6096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1920" marR="6096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1920" marR="6096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21920" marR="6096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1920" marR="6096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21920" marR="6096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21920" marR="6096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21920" marR="6096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21920" marR="6096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21920" marR="60960" marT="68580" marB="228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291610"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54" indent="-1234354" algn="l" defTabSz="3291610" rtl="0" eaLnBrk="1" latinLnBrk="0" hangingPunct="1">
        <a:spcBef>
          <a:spcPct val="20000"/>
        </a:spcBef>
        <a:buFont typeface="Arial" pitchFamily="34" charset="0"/>
        <a:buChar char="•"/>
        <a:defRPr sz="11549" kern="1200">
          <a:solidFill>
            <a:schemeClr val="tx1"/>
          </a:solidFill>
          <a:latin typeface="+mn-lt"/>
          <a:ea typeface="+mn-ea"/>
          <a:cs typeface="+mn-cs"/>
        </a:defRPr>
      </a:lvl1pPr>
      <a:lvl2pPr marL="2674434" indent="-1028629" algn="l" defTabSz="3291610"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515" indent="-822904" algn="l" defTabSz="3291610"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321"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126"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1932"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734"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541"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347"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10" rtl="0" eaLnBrk="1" latinLnBrk="0" hangingPunct="1">
        <a:defRPr sz="6450" kern="1200">
          <a:solidFill>
            <a:schemeClr val="tx1"/>
          </a:solidFill>
          <a:latin typeface="+mn-lt"/>
          <a:ea typeface="+mn-ea"/>
          <a:cs typeface="+mn-cs"/>
        </a:defRPr>
      </a:lvl1pPr>
      <a:lvl2pPr marL="1645806" algn="l" defTabSz="3291610" rtl="0" eaLnBrk="1" latinLnBrk="0" hangingPunct="1">
        <a:defRPr sz="6450" kern="1200">
          <a:solidFill>
            <a:schemeClr val="tx1"/>
          </a:solidFill>
          <a:latin typeface="+mn-lt"/>
          <a:ea typeface="+mn-ea"/>
          <a:cs typeface="+mn-cs"/>
        </a:defRPr>
      </a:lvl2pPr>
      <a:lvl3pPr marL="3291610" algn="l" defTabSz="3291610" rtl="0" eaLnBrk="1" latinLnBrk="0" hangingPunct="1">
        <a:defRPr sz="6450" kern="1200">
          <a:solidFill>
            <a:schemeClr val="tx1"/>
          </a:solidFill>
          <a:latin typeface="+mn-lt"/>
          <a:ea typeface="+mn-ea"/>
          <a:cs typeface="+mn-cs"/>
        </a:defRPr>
      </a:lvl3pPr>
      <a:lvl4pPr marL="4937416" algn="l" defTabSz="3291610" rtl="0" eaLnBrk="1" latinLnBrk="0" hangingPunct="1">
        <a:defRPr sz="6450" kern="1200">
          <a:solidFill>
            <a:schemeClr val="tx1"/>
          </a:solidFill>
          <a:latin typeface="+mn-lt"/>
          <a:ea typeface="+mn-ea"/>
          <a:cs typeface="+mn-cs"/>
        </a:defRPr>
      </a:lvl4pPr>
      <a:lvl5pPr marL="6583222" algn="l" defTabSz="3291610" rtl="0" eaLnBrk="1" latinLnBrk="0" hangingPunct="1">
        <a:defRPr sz="6450" kern="1200">
          <a:solidFill>
            <a:schemeClr val="tx1"/>
          </a:solidFill>
          <a:latin typeface="+mn-lt"/>
          <a:ea typeface="+mn-ea"/>
          <a:cs typeface="+mn-cs"/>
        </a:defRPr>
      </a:lvl5pPr>
      <a:lvl6pPr marL="8229028" algn="l" defTabSz="3291610" rtl="0" eaLnBrk="1" latinLnBrk="0" hangingPunct="1">
        <a:defRPr sz="6450" kern="1200">
          <a:solidFill>
            <a:schemeClr val="tx1"/>
          </a:solidFill>
          <a:latin typeface="+mn-lt"/>
          <a:ea typeface="+mn-ea"/>
          <a:cs typeface="+mn-cs"/>
        </a:defRPr>
      </a:lvl6pPr>
      <a:lvl7pPr marL="9874834" algn="l" defTabSz="3291610" rtl="0" eaLnBrk="1" latinLnBrk="0" hangingPunct="1">
        <a:defRPr sz="6450" kern="1200">
          <a:solidFill>
            <a:schemeClr val="tx1"/>
          </a:solidFill>
          <a:latin typeface="+mn-lt"/>
          <a:ea typeface="+mn-ea"/>
          <a:cs typeface="+mn-cs"/>
        </a:defRPr>
      </a:lvl7pPr>
      <a:lvl8pPr marL="11520639" algn="l" defTabSz="3291610" rtl="0" eaLnBrk="1" latinLnBrk="0" hangingPunct="1">
        <a:defRPr sz="6450" kern="1200">
          <a:solidFill>
            <a:schemeClr val="tx1"/>
          </a:solidFill>
          <a:latin typeface="+mn-lt"/>
          <a:ea typeface="+mn-ea"/>
          <a:cs typeface="+mn-cs"/>
        </a:defRPr>
      </a:lvl8pPr>
      <a:lvl9pPr marL="13166445" algn="l" defTabSz="3291610"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8432" userDrawn="1">
          <p15:clr>
            <a:srgbClr val="F26B43"/>
          </p15:clr>
        </p15:guide>
        <p15:guide id="4" orient="horz" pos="10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5278AC03-4164-5F88-DC6B-6374B80576C8}"/>
              </a:ext>
            </a:extLst>
          </p:cNvPr>
          <p:cNvSpPr/>
          <p:nvPr userDrawn="1"/>
        </p:nvSpPr>
        <p:spPr>
          <a:xfrm rot="5400000">
            <a:off x="-3268479" y="6027921"/>
            <a:ext cx="13699755" cy="7162804"/>
          </a:xfrm>
          <a:prstGeom prst="snipRoundRect">
            <a:avLst>
              <a:gd name="adj1" fmla="val 1006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18" name="Snip and Round Single Corner Rectangle 17">
            <a:extLst>
              <a:ext uri="{FF2B5EF4-FFF2-40B4-BE49-F238E27FC236}">
                <a16:creationId xmlns:a16="http://schemas.microsoft.com/office/drawing/2014/main" id="{71641C29-D1A7-EC82-492D-0521B0DC32C7}"/>
              </a:ext>
            </a:extLst>
          </p:cNvPr>
          <p:cNvSpPr/>
          <p:nvPr userDrawn="1"/>
        </p:nvSpPr>
        <p:spPr>
          <a:xfrm rot="5400000">
            <a:off x="7793220" y="2578684"/>
            <a:ext cx="13699756" cy="14046203"/>
          </a:xfrm>
          <a:prstGeom prst="snipRoundRect">
            <a:avLst>
              <a:gd name="adj1" fmla="val 509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19" name="Snip and Round Single Corner Rectangle 18">
            <a:extLst>
              <a:ext uri="{FF2B5EF4-FFF2-40B4-BE49-F238E27FC236}">
                <a16:creationId xmlns:a16="http://schemas.microsoft.com/office/drawing/2014/main" id="{6F668293-2E3C-65AB-5BAA-B37FBE0CC29D}"/>
              </a:ext>
            </a:extLst>
          </p:cNvPr>
          <p:cNvSpPr/>
          <p:nvPr userDrawn="1"/>
        </p:nvSpPr>
        <p:spPr>
          <a:xfrm rot="5400000">
            <a:off x="18841037" y="6039439"/>
            <a:ext cx="13702125" cy="7137400"/>
          </a:xfrm>
          <a:prstGeom prst="snipRoundRect">
            <a:avLst>
              <a:gd name="adj1" fmla="val 934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3" name="Snip and Round Single Corner Rectangle 15">
            <a:extLst>
              <a:ext uri="{FF2B5EF4-FFF2-40B4-BE49-F238E27FC236}">
                <a16:creationId xmlns:a16="http://schemas.microsoft.com/office/drawing/2014/main" id="{61B3C3CC-1809-A41B-055B-BD605E0A4292}"/>
              </a:ext>
            </a:extLst>
          </p:cNvPr>
          <p:cNvSpPr/>
          <p:nvPr userDrawn="1"/>
        </p:nvSpPr>
        <p:spPr>
          <a:xfrm rot="10800000" flipV="1">
            <a:off x="12" y="16054307"/>
            <a:ext cx="26025844" cy="42357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grpSp>
        <p:nvGrpSpPr>
          <p:cNvPr id="4" name="Group 3">
            <a:extLst>
              <a:ext uri="{FF2B5EF4-FFF2-40B4-BE49-F238E27FC236}">
                <a16:creationId xmlns:a16="http://schemas.microsoft.com/office/drawing/2014/main" id="{C94A4AAC-26C8-9D71-FA3D-F9645290C3FD}"/>
              </a:ext>
            </a:extLst>
          </p:cNvPr>
          <p:cNvGrpSpPr/>
          <p:nvPr userDrawn="1"/>
        </p:nvGrpSpPr>
        <p:grpSpPr>
          <a:xfrm>
            <a:off x="0" y="12271"/>
            <a:ext cx="29260800" cy="2413829"/>
            <a:chOff x="1" y="-4527"/>
            <a:chExt cx="43891200" cy="4917131"/>
          </a:xfrm>
        </p:grpSpPr>
        <p:sp>
          <p:nvSpPr>
            <p:cNvPr id="13" name="Snip and Round Single Corner Rectangle 12">
              <a:extLst>
                <a:ext uri="{FF2B5EF4-FFF2-40B4-BE49-F238E27FC236}">
                  <a16:creationId xmlns:a16="http://schemas.microsoft.com/office/drawing/2014/main" id="{D0198104-856A-27EA-8851-B3B371CEE8CB}"/>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14" name="Rectangle 5">
              <a:extLst>
                <a:ext uri="{FF2B5EF4-FFF2-40B4-BE49-F238E27FC236}">
                  <a16:creationId xmlns:a16="http://schemas.microsoft.com/office/drawing/2014/main" id="{023A30DD-AE7C-EDDD-06AD-97ACBD0AEF69}"/>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ln>
                  <a:noFill/>
                </a:ln>
              </a:endParaRPr>
            </a:p>
          </p:txBody>
        </p:sp>
        <p:sp>
          <p:nvSpPr>
            <p:cNvPr id="15" name="Rectangle 5">
              <a:extLst>
                <a:ext uri="{FF2B5EF4-FFF2-40B4-BE49-F238E27FC236}">
                  <a16:creationId xmlns:a16="http://schemas.microsoft.com/office/drawing/2014/main" id="{DF970FF7-56D7-2242-39E5-4839F9365D55}"/>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ln>
                  <a:noFill/>
                </a:ln>
              </a:endParaRPr>
            </a:p>
          </p:txBody>
        </p:sp>
      </p:grpSp>
      <p:sp>
        <p:nvSpPr>
          <p:cNvPr id="16" name="Text Box 14">
            <a:extLst>
              <a:ext uri="{FF2B5EF4-FFF2-40B4-BE49-F238E27FC236}">
                <a16:creationId xmlns:a16="http://schemas.microsoft.com/office/drawing/2014/main" id="{CC5008D2-A1D9-E4A6-22EA-24C95A421E32}"/>
              </a:ext>
            </a:extLst>
          </p:cNvPr>
          <p:cNvSpPr txBox="1">
            <a:spLocks noChangeArrowheads="1"/>
          </p:cNvSpPr>
          <p:nvPr userDrawn="1"/>
        </p:nvSpPr>
        <p:spPr bwMode="auto">
          <a:xfrm>
            <a:off x="358589" y="16166883"/>
            <a:ext cx="1813514" cy="213527"/>
          </a:xfrm>
          <a:prstGeom prst="rect">
            <a:avLst/>
          </a:prstGeom>
          <a:noFill/>
          <a:ln w="9525">
            <a:noFill/>
            <a:miter lim="800000"/>
            <a:headEnd/>
            <a:tailEnd/>
          </a:ln>
          <a:effectLst/>
        </p:spPr>
        <p:txBody>
          <a:bodyPr wrap="square" lIns="57040" tIns="28515" rIns="57040" bIns="28515">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aphicFrame>
        <p:nvGraphicFramePr>
          <p:cNvPr id="2" name="Table 1">
            <a:extLst>
              <a:ext uri="{FF2B5EF4-FFF2-40B4-BE49-F238E27FC236}">
                <a16:creationId xmlns:a16="http://schemas.microsoft.com/office/drawing/2014/main" id="{08695974-F0B4-06C7-8BBC-576829806D86}"/>
              </a:ext>
            </a:extLst>
          </p:cNvPr>
          <p:cNvGraphicFramePr>
            <a:graphicFrameLocks noGrp="1"/>
          </p:cNvGraphicFramePr>
          <p:nvPr userDrawn="1">
            <p:extLst>
              <p:ext uri="{D42A27DB-BD31-4B8C-83A1-F6EECF244321}">
                <p14:modId xmlns:p14="http://schemas.microsoft.com/office/powerpoint/2010/main" val="730808622"/>
              </p:ext>
            </p:extLst>
          </p:nvPr>
        </p:nvGraphicFramePr>
        <p:xfrm>
          <a:off x="-6033315" y="25446"/>
          <a:ext cx="5312229" cy="16481489"/>
        </p:xfrm>
        <a:graphic>
          <a:graphicData uri="http://schemas.openxmlformats.org/drawingml/2006/table">
            <a:tbl>
              <a:tblPr firstRow="1" bandRow="1">
                <a:tableStyleId>{5C22544A-7EE6-4342-B048-85BDC9FD1C3A}</a:tableStyleId>
              </a:tblPr>
              <a:tblGrid>
                <a:gridCol w="2277842">
                  <a:extLst>
                    <a:ext uri="{9D8B030D-6E8A-4147-A177-3AD203B41FA5}">
                      <a16:colId xmlns:a16="http://schemas.microsoft.com/office/drawing/2014/main" val="20000"/>
                    </a:ext>
                  </a:extLst>
                </a:gridCol>
                <a:gridCol w="3034387">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21920" marR="6096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Virtual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Wide Screen</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(16:9 Ratio)</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0960" marR="6096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21920" marR="6096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0960" marR="6096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1920" marR="6096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0960" marR="6096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0960" marR="6096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21920" marR="6096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0960" marR="6096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1920" marR="6096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21920" marR="6096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1920" marR="6096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21920" marR="6096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BB94EC57-EC87-3C4B-9C4C-D5093645CCF2}"/>
              </a:ext>
            </a:extLst>
          </p:cNvPr>
          <p:cNvGraphicFramePr>
            <a:graphicFrameLocks noGrp="1"/>
          </p:cNvGraphicFramePr>
          <p:nvPr userDrawn="1">
            <p:extLst>
              <p:ext uri="{D42A27DB-BD31-4B8C-83A1-F6EECF244321}">
                <p14:modId xmlns:p14="http://schemas.microsoft.com/office/powerpoint/2010/main" val="1836794413"/>
              </p:ext>
            </p:extLst>
          </p:nvPr>
        </p:nvGraphicFramePr>
        <p:xfrm>
          <a:off x="29963533" y="0"/>
          <a:ext cx="5749182" cy="16427657"/>
        </p:xfrm>
        <a:graphic>
          <a:graphicData uri="http://schemas.openxmlformats.org/drawingml/2006/table">
            <a:tbl>
              <a:tblPr firstRow="1" bandRow="1">
                <a:tableStyleId>{5C22544A-7EE6-4342-B048-85BDC9FD1C3A}</a:tableStyleId>
              </a:tblPr>
              <a:tblGrid>
                <a:gridCol w="2571265">
                  <a:extLst>
                    <a:ext uri="{9D8B030D-6E8A-4147-A177-3AD203B41FA5}">
                      <a16:colId xmlns:a16="http://schemas.microsoft.com/office/drawing/2014/main" val="20000"/>
                    </a:ext>
                  </a:extLst>
                </a:gridCol>
                <a:gridCol w="392708">
                  <a:extLst>
                    <a:ext uri="{9D8B030D-6E8A-4147-A177-3AD203B41FA5}">
                      <a16:colId xmlns:a16="http://schemas.microsoft.com/office/drawing/2014/main" val="3519466302"/>
                    </a:ext>
                  </a:extLst>
                </a:gridCol>
                <a:gridCol w="2785209">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21920" marR="6096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21920" marR="6096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1920" marR="6096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1920" marR="6096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21920" marR="6096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1920" marR="6096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21920" marR="6096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21920" marR="6096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21920" marR="6096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21920" marR="6096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21920" marR="6096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291610"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54" indent="-1234354" algn="l" defTabSz="3291610" rtl="0" eaLnBrk="1" latinLnBrk="0" hangingPunct="1">
        <a:spcBef>
          <a:spcPct val="20000"/>
        </a:spcBef>
        <a:buFont typeface="Arial" pitchFamily="34" charset="0"/>
        <a:buChar char="•"/>
        <a:defRPr sz="11549" kern="1200">
          <a:solidFill>
            <a:schemeClr val="tx1"/>
          </a:solidFill>
          <a:latin typeface="+mn-lt"/>
          <a:ea typeface="+mn-ea"/>
          <a:cs typeface="+mn-cs"/>
        </a:defRPr>
      </a:lvl1pPr>
      <a:lvl2pPr marL="2674434" indent="-1028629" algn="l" defTabSz="3291610"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515" indent="-822904" algn="l" defTabSz="3291610"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321"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126"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1932"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734"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541"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347"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10" rtl="0" eaLnBrk="1" latinLnBrk="0" hangingPunct="1">
        <a:defRPr sz="6450" kern="1200">
          <a:solidFill>
            <a:schemeClr val="tx1"/>
          </a:solidFill>
          <a:latin typeface="+mn-lt"/>
          <a:ea typeface="+mn-ea"/>
          <a:cs typeface="+mn-cs"/>
        </a:defRPr>
      </a:lvl1pPr>
      <a:lvl2pPr marL="1645806" algn="l" defTabSz="3291610" rtl="0" eaLnBrk="1" latinLnBrk="0" hangingPunct="1">
        <a:defRPr sz="6450" kern="1200">
          <a:solidFill>
            <a:schemeClr val="tx1"/>
          </a:solidFill>
          <a:latin typeface="+mn-lt"/>
          <a:ea typeface="+mn-ea"/>
          <a:cs typeface="+mn-cs"/>
        </a:defRPr>
      </a:lvl2pPr>
      <a:lvl3pPr marL="3291610" algn="l" defTabSz="3291610" rtl="0" eaLnBrk="1" latinLnBrk="0" hangingPunct="1">
        <a:defRPr sz="6450" kern="1200">
          <a:solidFill>
            <a:schemeClr val="tx1"/>
          </a:solidFill>
          <a:latin typeface="+mn-lt"/>
          <a:ea typeface="+mn-ea"/>
          <a:cs typeface="+mn-cs"/>
        </a:defRPr>
      </a:lvl3pPr>
      <a:lvl4pPr marL="4937416" algn="l" defTabSz="3291610" rtl="0" eaLnBrk="1" latinLnBrk="0" hangingPunct="1">
        <a:defRPr sz="6450" kern="1200">
          <a:solidFill>
            <a:schemeClr val="tx1"/>
          </a:solidFill>
          <a:latin typeface="+mn-lt"/>
          <a:ea typeface="+mn-ea"/>
          <a:cs typeface="+mn-cs"/>
        </a:defRPr>
      </a:lvl4pPr>
      <a:lvl5pPr marL="6583222" algn="l" defTabSz="3291610" rtl="0" eaLnBrk="1" latinLnBrk="0" hangingPunct="1">
        <a:defRPr sz="6450" kern="1200">
          <a:solidFill>
            <a:schemeClr val="tx1"/>
          </a:solidFill>
          <a:latin typeface="+mn-lt"/>
          <a:ea typeface="+mn-ea"/>
          <a:cs typeface="+mn-cs"/>
        </a:defRPr>
      </a:lvl5pPr>
      <a:lvl6pPr marL="8229028" algn="l" defTabSz="3291610" rtl="0" eaLnBrk="1" latinLnBrk="0" hangingPunct="1">
        <a:defRPr sz="6450" kern="1200">
          <a:solidFill>
            <a:schemeClr val="tx1"/>
          </a:solidFill>
          <a:latin typeface="+mn-lt"/>
          <a:ea typeface="+mn-ea"/>
          <a:cs typeface="+mn-cs"/>
        </a:defRPr>
      </a:lvl6pPr>
      <a:lvl7pPr marL="9874834" algn="l" defTabSz="3291610" rtl="0" eaLnBrk="1" latinLnBrk="0" hangingPunct="1">
        <a:defRPr sz="6450" kern="1200">
          <a:solidFill>
            <a:schemeClr val="tx1"/>
          </a:solidFill>
          <a:latin typeface="+mn-lt"/>
          <a:ea typeface="+mn-ea"/>
          <a:cs typeface="+mn-cs"/>
        </a:defRPr>
      </a:lvl7pPr>
      <a:lvl8pPr marL="11520639" algn="l" defTabSz="3291610" rtl="0" eaLnBrk="1" latinLnBrk="0" hangingPunct="1">
        <a:defRPr sz="6450" kern="1200">
          <a:solidFill>
            <a:schemeClr val="tx1"/>
          </a:solidFill>
          <a:latin typeface="+mn-lt"/>
          <a:ea typeface="+mn-ea"/>
          <a:cs typeface="+mn-cs"/>
        </a:defRPr>
      </a:lvl8pPr>
      <a:lvl9pPr marL="13166445" algn="l" defTabSz="3291610"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8432" userDrawn="1">
          <p15:clr>
            <a:srgbClr val="F26B43"/>
          </p15:clr>
        </p15:guide>
        <p15:guide id="4" orient="horz" pos="10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0BD70811-F733-FE26-6C67-B5AA7BE78079}"/>
              </a:ext>
            </a:extLst>
          </p:cNvPr>
          <p:cNvSpPr/>
          <p:nvPr userDrawn="1"/>
        </p:nvSpPr>
        <p:spPr>
          <a:xfrm rot="5400000">
            <a:off x="-2036580" y="4796021"/>
            <a:ext cx="13699755" cy="9626604"/>
          </a:xfrm>
          <a:prstGeom prst="snipRoundRect">
            <a:avLst>
              <a:gd name="adj1" fmla="val 76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18" name="Snip and Round Single Corner Rectangle 17">
            <a:extLst>
              <a:ext uri="{FF2B5EF4-FFF2-40B4-BE49-F238E27FC236}">
                <a16:creationId xmlns:a16="http://schemas.microsoft.com/office/drawing/2014/main" id="{571282DA-3BB7-4BC3-B861-219E2BF3BA97}"/>
              </a:ext>
            </a:extLst>
          </p:cNvPr>
          <p:cNvSpPr/>
          <p:nvPr userDrawn="1"/>
        </p:nvSpPr>
        <p:spPr>
          <a:xfrm rot="5400000">
            <a:off x="7776743" y="5049689"/>
            <a:ext cx="13699755" cy="9139342"/>
          </a:xfrm>
          <a:prstGeom prst="snipRoundRect">
            <a:avLst>
              <a:gd name="adj1" fmla="val 76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19" name="Snip and Round Single Corner Rectangle 18">
            <a:extLst>
              <a:ext uri="{FF2B5EF4-FFF2-40B4-BE49-F238E27FC236}">
                <a16:creationId xmlns:a16="http://schemas.microsoft.com/office/drawing/2014/main" id="{9DCE04C0-F06C-9772-9000-9E8553945BC2}"/>
              </a:ext>
            </a:extLst>
          </p:cNvPr>
          <p:cNvSpPr/>
          <p:nvPr userDrawn="1"/>
        </p:nvSpPr>
        <p:spPr>
          <a:xfrm rot="5400000">
            <a:off x="17623025" y="4798827"/>
            <a:ext cx="13699755" cy="9626604"/>
          </a:xfrm>
          <a:prstGeom prst="snipRoundRect">
            <a:avLst>
              <a:gd name="adj1" fmla="val 76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3" name="Snip and Round Single Corner Rectangle 15">
            <a:extLst>
              <a:ext uri="{FF2B5EF4-FFF2-40B4-BE49-F238E27FC236}">
                <a16:creationId xmlns:a16="http://schemas.microsoft.com/office/drawing/2014/main" id="{15CAE10C-5C46-EE97-0930-14FD505491D7}"/>
              </a:ext>
            </a:extLst>
          </p:cNvPr>
          <p:cNvSpPr/>
          <p:nvPr userDrawn="1"/>
        </p:nvSpPr>
        <p:spPr>
          <a:xfrm rot="10800000" flipV="1">
            <a:off x="12" y="16054307"/>
            <a:ext cx="26025844" cy="42357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grpSp>
        <p:nvGrpSpPr>
          <p:cNvPr id="4" name="Group 3">
            <a:extLst>
              <a:ext uri="{FF2B5EF4-FFF2-40B4-BE49-F238E27FC236}">
                <a16:creationId xmlns:a16="http://schemas.microsoft.com/office/drawing/2014/main" id="{090040BC-DF0B-9B1D-56C3-210FA55E209A}"/>
              </a:ext>
            </a:extLst>
          </p:cNvPr>
          <p:cNvGrpSpPr/>
          <p:nvPr userDrawn="1"/>
        </p:nvGrpSpPr>
        <p:grpSpPr>
          <a:xfrm>
            <a:off x="0" y="12271"/>
            <a:ext cx="29260800" cy="2413829"/>
            <a:chOff x="1" y="-4527"/>
            <a:chExt cx="43891200" cy="4917131"/>
          </a:xfrm>
        </p:grpSpPr>
        <p:sp>
          <p:nvSpPr>
            <p:cNvPr id="13" name="Snip and Round Single Corner Rectangle 12">
              <a:extLst>
                <a:ext uri="{FF2B5EF4-FFF2-40B4-BE49-F238E27FC236}">
                  <a16:creationId xmlns:a16="http://schemas.microsoft.com/office/drawing/2014/main" id="{02121C6C-1E3E-6E99-8D28-07E5B3455DF3}"/>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14" name="Rectangle 5">
              <a:extLst>
                <a:ext uri="{FF2B5EF4-FFF2-40B4-BE49-F238E27FC236}">
                  <a16:creationId xmlns:a16="http://schemas.microsoft.com/office/drawing/2014/main" id="{C25AE9DA-577F-026E-70D3-1187BC2F0FC3}"/>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ln>
                  <a:noFill/>
                </a:ln>
              </a:endParaRPr>
            </a:p>
          </p:txBody>
        </p:sp>
        <p:sp>
          <p:nvSpPr>
            <p:cNvPr id="15" name="Rectangle 5">
              <a:extLst>
                <a:ext uri="{FF2B5EF4-FFF2-40B4-BE49-F238E27FC236}">
                  <a16:creationId xmlns:a16="http://schemas.microsoft.com/office/drawing/2014/main" id="{8D1D886B-FD85-5C9F-207B-A7489D0D9A4A}"/>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ln>
                  <a:noFill/>
                </a:ln>
              </a:endParaRPr>
            </a:p>
          </p:txBody>
        </p:sp>
      </p:grpSp>
      <p:sp>
        <p:nvSpPr>
          <p:cNvPr id="16" name="Text Box 14">
            <a:extLst>
              <a:ext uri="{FF2B5EF4-FFF2-40B4-BE49-F238E27FC236}">
                <a16:creationId xmlns:a16="http://schemas.microsoft.com/office/drawing/2014/main" id="{F56A0312-3D38-8B57-E139-DD952DDBE25D}"/>
              </a:ext>
            </a:extLst>
          </p:cNvPr>
          <p:cNvSpPr txBox="1">
            <a:spLocks noChangeArrowheads="1"/>
          </p:cNvSpPr>
          <p:nvPr userDrawn="1"/>
        </p:nvSpPr>
        <p:spPr bwMode="auto">
          <a:xfrm>
            <a:off x="358589" y="16166883"/>
            <a:ext cx="1813514" cy="213527"/>
          </a:xfrm>
          <a:prstGeom prst="rect">
            <a:avLst/>
          </a:prstGeom>
          <a:noFill/>
          <a:ln w="9525">
            <a:noFill/>
            <a:miter lim="800000"/>
            <a:headEnd/>
            <a:tailEnd/>
          </a:ln>
          <a:effectLst/>
        </p:spPr>
        <p:txBody>
          <a:bodyPr wrap="square" lIns="57040" tIns="28515" rIns="57040" bIns="28515">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aphicFrame>
        <p:nvGraphicFramePr>
          <p:cNvPr id="2" name="Table 1">
            <a:extLst>
              <a:ext uri="{FF2B5EF4-FFF2-40B4-BE49-F238E27FC236}">
                <a16:creationId xmlns:a16="http://schemas.microsoft.com/office/drawing/2014/main" id="{FDB398F9-6123-F69C-1B4E-4AF0E595E84E}"/>
              </a:ext>
            </a:extLst>
          </p:cNvPr>
          <p:cNvGraphicFramePr>
            <a:graphicFrameLocks noGrp="1"/>
          </p:cNvGraphicFramePr>
          <p:nvPr userDrawn="1">
            <p:extLst>
              <p:ext uri="{D42A27DB-BD31-4B8C-83A1-F6EECF244321}">
                <p14:modId xmlns:p14="http://schemas.microsoft.com/office/powerpoint/2010/main" val="730808622"/>
              </p:ext>
            </p:extLst>
          </p:nvPr>
        </p:nvGraphicFramePr>
        <p:xfrm>
          <a:off x="-6033315" y="25446"/>
          <a:ext cx="5312229" cy="16481489"/>
        </p:xfrm>
        <a:graphic>
          <a:graphicData uri="http://schemas.openxmlformats.org/drawingml/2006/table">
            <a:tbl>
              <a:tblPr firstRow="1" bandRow="1">
                <a:tableStyleId>{5C22544A-7EE6-4342-B048-85BDC9FD1C3A}</a:tableStyleId>
              </a:tblPr>
              <a:tblGrid>
                <a:gridCol w="2277842">
                  <a:extLst>
                    <a:ext uri="{9D8B030D-6E8A-4147-A177-3AD203B41FA5}">
                      <a16:colId xmlns:a16="http://schemas.microsoft.com/office/drawing/2014/main" val="20000"/>
                    </a:ext>
                  </a:extLst>
                </a:gridCol>
                <a:gridCol w="3034387">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21920" marR="6096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Virtual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Wide Screen</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(16:9 Ratio)</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0960" marR="6096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21920" marR="6096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0960" marR="6096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1920" marR="6096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0960" marR="6096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0960" marR="6096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21920" marR="6096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0960" marR="6096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1920" marR="6096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21920" marR="6096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1920" marR="6096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21920" marR="6096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E77E1A93-BF2A-8950-699C-C724B11C899B}"/>
              </a:ext>
            </a:extLst>
          </p:cNvPr>
          <p:cNvGraphicFramePr>
            <a:graphicFrameLocks noGrp="1"/>
          </p:cNvGraphicFramePr>
          <p:nvPr userDrawn="1">
            <p:extLst>
              <p:ext uri="{D42A27DB-BD31-4B8C-83A1-F6EECF244321}">
                <p14:modId xmlns:p14="http://schemas.microsoft.com/office/powerpoint/2010/main" val="1836794413"/>
              </p:ext>
            </p:extLst>
          </p:nvPr>
        </p:nvGraphicFramePr>
        <p:xfrm>
          <a:off x="29963533" y="0"/>
          <a:ext cx="5749182" cy="16427657"/>
        </p:xfrm>
        <a:graphic>
          <a:graphicData uri="http://schemas.openxmlformats.org/drawingml/2006/table">
            <a:tbl>
              <a:tblPr firstRow="1" bandRow="1">
                <a:tableStyleId>{5C22544A-7EE6-4342-B048-85BDC9FD1C3A}</a:tableStyleId>
              </a:tblPr>
              <a:tblGrid>
                <a:gridCol w="2571265">
                  <a:extLst>
                    <a:ext uri="{9D8B030D-6E8A-4147-A177-3AD203B41FA5}">
                      <a16:colId xmlns:a16="http://schemas.microsoft.com/office/drawing/2014/main" val="20000"/>
                    </a:ext>
                  </a:extLst>
                </a:gridCol>
                <a:gridCol w="392708">
                  <a:extLst>
                    <a:ext uri="{9D8B030D-6E8A-4147-A177-3AD203B41FA5}">
                      <a16:colId xmlns:a16="http://schemas.microsoft.com/office/drawing/2014/main" val="3519466302"/>
                    </a:ext>
                  </a:extLst>
                </a:gridCol>
                <a:gridCol w="2785209">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21920" marR="6096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21920" marR="6096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1920" marR="6096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1920" marR="6096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21920" marR="6096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1920" marR="6096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21920" marR="6096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21920" marR="6096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21920" marR="6096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21920" marR="6096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21920" marR="6096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291610"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54" indent="-1234354" algn="l" defTabSz="3291610" rtl="0" eaLnBrk="1" latinLnBrk="0" hangingPunct="1">
        <a:spcBef>
          <a:spcPct val="20000"/>
        </a:spcBef>
        <a:buFont typeface="Arial" pitchFamily="34" charset="0"/>
        <a:buChar char="•"/>
        <a:defRPr sz="11549" kern="1200">
          <a:solidFill>
            <a:schemeClr val="tx1"/>
          </a:solidFill>
          <a:latin typeface="+mn-lt"/>
          <a:ea typeface="+mn-ea"/>
          <a:cs typeface="+mn-cs"/>
        </a:defRPr>
      </a:lvl1pPr>
      <a:lvl2pPr marL="2674434" indent="-1028629" algn="l" defTabSz="3291610"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515" indent="-822904" algn="l" defTabSz="3291610"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321"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126"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1932"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734"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541"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347"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10" rtl="0" eaLnBrk="1" latinLnBrk="0" hangingPunct="1">
        <a:defRPr sz="6450" kern="1200">
          <a:solidFill>
            <a:schemeClr val="tx1"/>
          </a:solidFill>
          <a:latin typeface="+mn-lt"/>
          <a:ea typeface="+mn-ea"/>
          <a:cs typeface="+mn-cs"/>
        </a:defRPr>
      </a:lvl1pPr>
      <a:lvl2pPr marL="1645806" algn="l" defTabSz="3291610" rtl="0" eaLnBrk="1" latinLnBrk="0" hangingPunct="1">
        <a:defRPr sz="6450" kern="1200">
          <a:solidFill>
            <a:schemeClr val="tx1"/>
          </a:solidFill>
          <a:latin typeface="+mn-lt"/>
          <a:ea typeface="+mn-ea"/>
          <a:cs typeface="+mn-cs"/>
        </a:defRPr>
      </a:lvl2pPr>
      <a:lvl3pPr marL="3291610" algn="l" defTabSz="3291610" rtl="0" eaLnBrk="1" latinLnBrk="0" hangingPunct="1">
        <a:defRPr sz="6450" kern="1200">
          <a:solidFill>
            <a:schemeClr val="tx1"/>
          </a:solidFill>
          <a:latin typeface="+mn-lt"/>
          <a:ea typeface="+mn-ea"/>
          <a:cs typeface="+mn-cs"/>
        </a:defRPr>
      </a:lvl3pPr>
      <a:lvl4pPr marL="4937416" algn="l" defTabSz="3291610" rtl="0" eaLnBrk="1" latinLnBrk="0" hangingPunct="1">
        <a:defRPr sz="6450" kern="1200">
          <a:solidFill>
            <a:schemeClr val="tx1"/>
          </a:solidFill>
          <a:latin typeface="+mn-lt"/>
          <a:ea typeface="+mn-ea"/>
          <a:cs typeface="+mn-cs"/>
        </a:defRPr>
      </a:lvl4pPr>
      <a:lvl5pPr marL="6583222" algn="l" defTabSz="3291610" rtl="0" eaLnBrk="1" latinLnBrk="0" hangingPunct="1">
        <a:defRPr sz="6450" kern="1200">
          <a:solidFill>
            <a:schemeClr val="tx1"/>
          </a:solidFill>
          <a:latin typeface="+mn-lt"/>
          <a:ea typeface="+mn-ea"/>
          <a:cs typeface="+mn-cs"/>
        </a:defRPr>
      </a:lvl5pPr>
      <a:lvl6pPr marL="8229028" algn="l" defTabSz="3291610" rtl="0" eaLnBrk="1" latinLnBrk="0" hangingPunct="1">
        <a:defRPr sz="6450" kern="1200">
          <a:solidFill>
            <a:schemeClr val="tx1"/>
          </a:solidFill>
          <a:latin typeface="+mn-lt"/>
          <a:ea typeface="+mn-ea"/>
          <a:cs typeface="+mn-cs"/>
        </a:defRPr>
      </a:lvl6pPr>
      <a:lvl7pPr marL="9874834" algn="l" defTabSz="3291610" rtl="0" eaLnBrk="1" latinLnBrk="0" hangingPunct="1">
        <a:defRPr sz="6450" kern="1200">
          <a:solidFill>
            <a:schemeClr val="tx1"/>
          </a:solidFill>
          <a:latin typeface="+mn-lt"/>
          <a:ea typeface="+mn-ea"/>
          <a:cs typeface="+mn-cs"/>
        </a:defRPr>
      </a:lvl7pPr>
      <a:lvl8pPr marL="11520639" algn="l" defTabSz="3291610" rtl="0" eaLnBrk="1" latinLnBrk="0" hangingPunct="1">
        <a:defRPr sz="6450" kern="1200">
          <a:solidFill>
            <a:schemeClr val="tx1"/>
          </a:solidFill>
          <a:latin typeface="+mn-lt"/>
          <a:ea typeface="+mn-ea"/>
          <a:cs typeface="+mn-cs"/>
        </a:defRPr>
      </a:lvl8pPr>
      <a:lvl9pPr marL="13166445" algn="l" defTabSz="3291610"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8432" userDrawn="1">
          <p15:clr>
            <a:srgbClr val="F26B43"/>
          </p15:clr>
        </p15:guide>
        <p15:guide id="4" orient="horz" pos="101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8" name="Snip and Round Single Corner Rectangle 17">
            <a:extLst>
              <a:ext uri="{FF2B5EF4-FFF2-40B4-BE49-F238E27FC236}">
                <a16:creationId xmlns:a16="http://schemas.microsoft.com/office/drawing/2014/main" id="{541E7796-9048-9259-472D-C8832B76937A}"/>
              </a:ext>
            </a:extLst>
          </p:cNvPr>
          <p:cNvSpPr/>
          <p:nvPr userDrawn="1"/>
        </p:nvSpPr>
        <p:spPr>
          <a:xfrm rot="5400000">
            <a:off x="7780515" y="-5021074"/>
            <a:ext cx="13699755" cy="29260794"/>
          </a:xfrm>
          <a:prstGeom prst="snipRoundRect">
            <a:avLst>
              <a:gd name="adj1" fmla="val 76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3" name="Snip and Round Single Corner Rectangle 15">
            <a:extLst>
              <a:ext uri="{FF2B5EF4-FFF2-40B4-BE49-F238E27FC236}">
                <a16:creationId xmlns:a16="http://schemas.microsoft.com/office/drawing/2014/main" id="{A84CBCF2-0E0C-D829-F47B-53FA22E96F71}"/>
              </a:ext>
            </a:extLst>
          </p:cNvPr>
          <p:cNvSpPr/>
          <p:nvPr userDrawn="1"/>
        </p:nvSpPr>
        <p:spPr>
          <a:xfrm rot="10800000" flipV="1">
            <a:off x="12" y="16054307"/>
            <a:ext cx="26025844" cy="42357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grpSp>
        <p:nvGrpSpPr>
          <p:cNvPr id="4" name="Group 3">
            <a:extLst>
              <a:ext uri="{FF2B5EF4-FFF2-40B4-BE49-F238E27FC236}">
                <a16:creationId xmlns:a16="http://schemas.microsoft.com/office/drawing/2014/main" id="{7655C32E-8AD3-755E-852D-B4E1BF5D00BE}"/>
              </a:ext>
            </a:extLst>
          </p:cNvPr>
          <p:cNvGrpSpPr/>
          <p:nvPr userDrawn="1"/>
        </p:nvGrpSpPr>
        <p:grpSpPr>
          <a:xfrm>
            <a:off x="0" y="12271"/>
            <a:ext cx="29260800" cy="2413829"/>
            <a:chOff x="1" y="-4527"/>
            <a:chExt cx="43891200" cy="4917131"/>
          </a:xfrm>
        </p:grpSpPr>
        <p:sp>
          <p:nvSpPr>
            <p:cNvPr id="11" name="Snip and Round Single Corner Rectangle 10">
              <a:extLst>
                <a:ext uri="{FF2B5EF4-FFF2-40B4-BE49-F238E27FC236}">
                  <a16:creationId xmlns:a16="http://schemas.microsoft.com/office/drawing/2014/main" id="{D8F10655-C54C-676D-C9ED-F248577E2C76}"/>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p>
          </p:txBody>
        </p:sp>
        <p:sp>
          <p:nvSpPr>
            <p:cNvPr id="12" name="Rectangle 5">
              <a:extLst>
                <a:ext uri="{FF2B5EF4-FFF2-40B4-BE49-F238E27FC236}">
                  <a16:creationId xmlns:a16="http://schemas.microsoft.com/office/drawing/2014/main" id="{7A733B2E-0043-9C15-CEA2-38393C01C527}"/>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ln>
                  <a:noFill/>
                </a:ln>
              </a:endParaRPr>
            </a:p>
          </p:txBody>
        </p:sp>
        <p:sp>
          <p:nvSpPr>
            <p:cNvPr id="13" name="Rectangle 5">
              <a:extLst>
                <a:ext uri="{FF2B5EF4-FFF2-40B4-BE49-F238E27FC236}">
                  <a16:creationId xmlns:a16="http://schemas.microsoft.com/office/drawing/2014/main" id="{A6F7E979-8380-1ACE-39D8-57E53C756038}"/>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33">
                <a:ln>
                  <a:noFill/>
                </a:ln>
              </a:endParaRPr>
            </a:p>
          </p:txBody>
        </p:sp>
      </p:grpSp>
      <p:sp>
        <p:nvSpPr>
          <p:cNvPr id="14" name="Text Box 14">
            <a:extLst>
              <a:ext uri="{FF2B5EF4-FFF2-40B4-BE49-F238E27FC236}">
                <a16:creationId xmlns:a16="http://schemas.microsoft.com/office/drawing/2014/main" id="{50E42910-E37F-7CE9-017A-B15A43C8203D}"/>
              </a:ext>
            </a:extLst>
          </p:cNvPr>
          <p:cNvSpPr txBox="1">
            <a:spLocks noChangeArrowheads="1"/>
          </p:cNvSpPr>
          <p:nvPr userDrawn="1"/>
        </p:nvSpPr>
        <p:spPr bwMode="auto">
          <a:xfrm>
            <a:off x="358589" y="16166883"/>
            <a:ext cx="1813514" cy="213527"/>
          </a:xfrm>
          <a:prstGeom prst="rect">
            <a:avLst/>
          </a:prstGeom>
          <a:noFill/>
          <a:ln w="9525">
            <a:noFill/>
            <a:miter lim="800000"/>
            <a:headEnd/>
            <a:tailEnd/>
          </a:ln>
          <a:effectLst/>
        </p:spPr>
        <p:txBody>
          <a:bodyPr wrap="square" lIns="57040" tIns="28515" rIns="57040" bIns="28515">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aphicFrame>
        <p:nvGraphicFramePr>
          <p:cNvPr id="2" name="Table 1">
            <a:extLst>
              <a:ext uri="{FF2B5EF4-FFF2-40B4-BE49-F238E27FC236}">
                <a16:creationId xmlns:a16="http://schemas.microsoft.com/office/drawing/2014/main" id="{45243204-EE9D-388F-24F5-06B4C3C3BF84}"/>
              </a:ext>
            </a:extLst>
          </p:cNvPr>
          <p:cNvGraphicFramePr>
            <a:graphicFrameLocks noGrp="1"/>
          </p:cNvGraphicFramePr>
          <p:nvPr userDrawn="1">
            <p:extLst>
              <p:ext uri="{D42A27DB-BD31-4B8C-83A1-F6EECF244321}">
                <p14:modId xmlns:p14="http://schemas.microsoft.com/office/powerpoint/2010/main" val="730808622"/>
              </p:ext>
            </p:extLst>
          </p:nvPr>
        </p:nvGraphicFramePr>
        <p:xfrm>
          <a:off x="-6033315" y="25446"/>
          <a:ext cx="5312229" cy="16481489"/>
        </p:xfrm>
        <a:graphic>
          <a:graphicData uri="http://schemas.openxmlformats.org/drawingml/2006/table">
            <a:tbl>
              <a:tblPr firstRow="1" bandRow="1">
                <a:tableStyleId>{5C22544A-7EE6-4342-B048-85BDC9FD1C3A}</a:tableStyleId>
              </a:tblPr>
              <a:tblGrid>
                <a:gridCol w="2277842">
                  <a:extLst>
                    <a:ext uri="{9D8B030D-6E8A-4147-A177-3AD203B41FA5}">
                      <a16:colId xmlns:a16="http://schemas.microsoft.com/office/drawing/2014/main" val="20000"/>
                    </a:ext>
                  </a:extLst>
                </a:gridCol>
                <a:gridCol w="3034387">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21920" marR="6096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Virtual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Wide Screen</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(16:9 Ratio)</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0960" marR="6096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21920" marR="6096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0960" marR="6096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1920" marR="6096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0960" marR="6096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0960" marR="6096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21920" marR="6096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0960" marR="6096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1920" marR="6096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21920" marR="6096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1920" marR="6096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21920" marR="6096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0F530D70-6DDA-83A7-BCDE-98D2A0DCCD02}"/>
              </a:ext>
            </a:extLst>
          </p:cNvPr>
          <p:cNvGraphicFramePr>
            <a:graphicFrameLocks noGrp="1"/>
          </p:cNvGraphicFramePr>
          <p:nvPr userDrawn="1">
            <p:extLst>
              <p:ext uri="{D42A27DB-BD31-4B8C-83A1-F6EECF244321}">
                <p14:modId xmlns:p14="http://schemas.microsoft.com/office/powerpoint/2010/main" val="1836794413"/>
              </p:ext>
            </p:extLst>
          </p:nvPr>
        </p:nvGraphicFramePr>
        <p:xfrm>
          <a:off x="29963533" y="0"/>
          <a:ext cx="5749182" cy="16427657"/>
        </p:xfrm>
        <a:graphic>
          <a:graphicData uri="http://schemas.openxmlformats.org/drawingml/2006/table">
            <a:tbl>
              <a:tblPr firstRow="1" bandRow="1">
                <a:tableStyleId>{5C22544A-7EE6-4342-B048-85BDC9FD1C3A}</a:tableStyleId>
              </a:tblPr>
              <a:tblGrid>
                <a:gridCol w="2571265">
                  <a:extLst>
                    <a:ext uri="{9D8B030D-6E8A-4147-A177-3AD203B41FA5}">
                      <a16:colId xmlns:a16="http://schemas.microsoft.com/office/drawing/2014/main" val="20000"/>
                    </a:ext>
                  </a:extLst>
                </a:gridCol>
                <a:gridCol w="392708">
                  <a:extLst>
                    <a:ext uri="{9D8B030D-6E8A-4147-A177-3AD203B41FA5}">
                      <a16:colId xmlns:a16="http://schemas.microsoft.com/office/drawing/2014/main" val="3519466302"/>
                    </a:ext>
                  </a:extLst>
                </a:gridCol>
                <a:gridCol w="2785209">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21920" marR="6096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21920" marR="6096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21920" marR="6096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1920" marR="6096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1920" marR="6096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21920" marR="6096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1920" marR="6096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21920" marR="6096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21920" marR="6096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21920" marR="6096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21920" marR="6096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21920" marR="6096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21920" marR="6096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291610"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54" indent="-1234354" algn="l" defTabSz="3291610" rtl="0" eaLnBrk="1" latinLnBrk="0" hangingPunct="1">
        <a:spcBef>
          <a:spcPct val="20000"/>
        </a:spcBef>
        <a:buFont typeface="Arial" pitchFamily="34" charset="0"/>
        <a:buChar char="•"/>
        <a:defRPr sz="11549" kern="1200">
          <a:solidFill>
            <a:schemeClr val="tx1"/>
          </a:solidFill>
          <a:latin typeface="+mn-lt"/>
          <a:ea typeface="+mn-ea"/>
          <a:cs typeface="+mn-cs"/>
        </a:defRPr>
      </a:lvl1pPr>
      <a:lvl2pPr marL="2674434" indent="-1028629" algn="l" defTabSz="3291610"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515" indent="-822904" algn="l" defTabSz="3291610"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321"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126"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1932"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734"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541"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347" indent="-822904" algn="l" defTabSz="329161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10" rtl="0" eaLnBrk="1" latinLnBrk="0" hangingPunct="1">
        <a:defRPr sz="6450" kern="1200">
          <a:solidFill>
            <a:schemeClr val="tx1"/>
          </a:solidFill>
          <a:latin typeface="+mn-lt"/>
          <a:ea typeface="+mn-ea"/>
          <a:cs typeface="+mn-cs"/>
        </a:defRPr>
      </a:lvl1pPr>
      <a:lvl2pPr marL="1645806" algn="l" defTabSz="3291610" rtl="0" eaLnBrk="1" latinLnBrk="0" hangingPunct="1">
        <a:defRPr sz="6450" kern="1200">
          <a:solidFill>
            <a:schemeClr val="tx1"/>
          </a:solidFill>
          <a:latin typeface="+mn-lt"/>
          <a:ea typeface="+mn-ea"/>
          <a:cs typeface="+mn-cs"/>
        </a:defRPr>
      </a:lvl2pPr>
      <a:lvl3pPr marL="3291610" algn="l" defTabSz="3291610" rtl="0" eaLnBrk="1" latinLnBrk="0" hangingPunct="1">
        <a:defRPr sz="6450" kern="1200">
          <a:solidFill>
            <a:schemeClr val="tx1"/>
          </a:solidFill>
          <a:latin typeface="+mn-lt"/>
          <a:ea typeface="+mn-ea"/>
          <a:cs typeface="+mn-cs"/>
        </a:defRPr>
      </a:lvl3pPr>
      <a:lvl4pPr marL="4937416" algn="l" defTabSz="3291610" rtl="0" eaLnBrk="1" latinLnBrk="0" hangingPunct="1">
        <a:defRPr sz="6450" kern="1200">
          <a:solidFill>
            <a:schemeClr val="tx1"/>
          </a:solidFill>
          <a:latin typeface="+mn-lt"/>
          <a:ea typeface="+mn-ea"/>
          <a:cs typeface="+mn-cs"/>
        </a:defRPr>
      </a:lvl4pPr>
      <a:lvl5pPr marL="6583222" algn="l" defTabSz="3291610" rtl="0" eaLnBrk="1" latinLnBrk="0" hangingPunct="1">
        <a:defRPr sz="6450" kern="1200">
          <a:solidFill>
            <a:schemeClr val="tx1"/>
          </a:solidFill>
          <a:latin typeface="+mn-lt"/>
          <a:ea typeface="+mn-ea"/>
          <a:cs typeface="+mn-cs"/>
        </a:defRPr>
      </a:lvl5pPr>
      <a:lvl6pPr marL="8229028" algn="l" defTabSz="3291610" rtl="0" eaLnBrk="1" latinLnBrk="0" hangingPunct="1">
        <a:defRPr sz="6450" kern="1200">
          <a:solidFill>
            <a:schemeClr val="tx1"/>
          </a:solidFill>
          <a:latin typeface="+mn-lt"/>
          <a:ea typeface="+mn-ea"/>
          <a:cs typeface="+mn-cs"/>
        </a:defRPr>
      </a:lvl6pPr>
      <a:lvl7pPr marL="9874834" algn="l" defTabSz="3291610" rtl="0" eaLnBrk="1" latinLnBrk="0" hangingPunct="1">
        <a:defRPr sz="6450" kern="1200">
          <a:solidFill>
            <a:schemeClr val="tx1"/>
          </a:solidFill>
          <a:latin typeface="+mn-lt"/>
          <a:ea typeface="+mn-ea"/>
          <a:cs typeface="+mn-cs"/>
        </a:defRPr>
      </a:lvl7pPr>
      <a:lvl8pPr marL="11520639" algn="l" defTabSz="3291610" rtl="0" eaLnBrk="1" latinLnBrk="0" hangingPunct="1">
        <a:defRPr sz="6450" kern="1200">
          <a:solidFill>
            <a:schemeClr val="tx1"/>
          </a:solidFill>
          <a:latin typeface="+mn-lt"/>
          <a:ea typeface="+mn-ea"/>
          <a:cs typeface="+mn-cs"/>
        </a:defRPr>
      </a:lvl8pPr>
      <a:lvl9pPr marL="13166445" algn="l" defTabSz="3291610"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8432" userDrawn="1">
          <p15:clr>
            <a:srgbClr val="F26B43"/>
          </p15:clr>
        </p15:guide>
        <p15:guide id="4" orient="horz" pos="10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4FBE8B43-41BB-9BC7-79F6-3065A67D76AC}"/>
              </a:ext>
            </a:extLst>
          </p:cNvPr>
          <p:cNvSpPr>
            <a:spLocks noGrp="1"/>
          </p:cNvSpPr>
          <p:nvPr>
            <p:ph type="body" sz="quarter" idx="10"/>
          </p:nvPr>
        </p:nvSpPr>
        <p:spPr/>
        <p:txBody>
          <a:bodyPr/>
          <a:lstStyle/>
          <a:p>
            <a:endParaRPr lang="en-US"/>
          </a:p>
        </p:txBody>
      </p:sp>
      <p:sp>
        <p:nvSpPr>
          <p:cNvPr id="88" name="Text Placeholder 87">
            <a:extLst>
              <a:ext uri="{FF2B5EF4-FFF2-40B4-BE49-F238E27FC236}">
                <a16:creationId xmlns:a16="http://schemas.microsoft.com/office/drawing/2014/main" id="{D7B005FB-4E49-4841-9963-A89E22D2FA42}"/>
              </a:ext>
            </a:extLst>
          </p:cNvPr>
          <p:cNvSpPr>
            <a:spLocks noGrp="1"/>
          </p:cNvSpPr>
          <p:nvPr>
            <p:ph type="body" sz="quarter" idx="11"/>
          </p:nvPr>
        </p:nvSpPr>
        <p:spPr/>
        <p:txBody>
          <a:bodyPr/>
          <a:lstStyle/>
          <a:p>
            <a:endParaRPr lang="en-US"/>
          </a:p>
        </p:txBody>
      </p:sp>
      <p:sp>
        <p:nvSpPr>
          <p:cNvPr id="89" name="Text Placeholder 88">
            <a:extLst>
              <a:ext uri="{FF2B5EF4-FFF2-40B4-BE49-F238E27FC236}">
                <a16:creationId xmlns:a16="http://schemas.microsoft.com/office/drawing/2014/main" id="{92F6F98C-0047-7C5A-C24B-7DDCF2887E77}"/>
              </a:ext>
            </a:extLst>
          </p:cNvPr>
          <p:cNvSpPr>
            <a:spLocks noGrp="1"/>
          </p:cNvSpPr>
          <p:nvPr>
            <p:ph type="body" sz="quarter" idx="20"/>
          </p:nvPr>
        </p:nvSpPr>
        <p:spPr/>
        <p:txBody>
          <a:bodyPr/>
          <a:lstStyle/>
          <a:p>
            <a:endParaRPr lang="en-US"/>
          </a:p>
        </p:txBody>
      </p:sp>
      <p:sp>
        <p:nvSpPr>
          <p:cNvPr id="90" name="Text Placeholder 89">
            <a:extLst>
              <a:ext uri="{FF2B5EF4-FFF2-40B4-BE49-F238E27FC236}">
                <a16:creationId xmlns:a16="http://schemas.microsoft.com/office/drawing/2014/main" id="{771159DD-854C-4EC8-CBF4-7E43D9CDEF79}"/>
              </a:ext>
            </a:extLst>
          </p:cNvPr>
          <p:cNvSpPr>
            <a:spLocks noGrp="1"/>
          </p:cNvSpPr>
          <p:nvPr>
            <p:ph type="body" sz="quarter" idx="21"/>
          </p:nvPr>
        </p:nvSpPr>
        <p:spPr/>
        <p:txBody>
          <a:bodyPr/>
          <a:lstStyle/>
          <a:p>
            <a:endParaRPr lang="en-US"/>
          </a:p>
        </p:txBody>
      </p:sp>
      <p:sp>
        <p:nvSpPr>
          <p:cNvPr id="91" name="Text Placeholder 90">
            <a:extLst>
              <a:ext uri="{FF2B5EF4-FFF2-40B4-BE49-F238E27FC236}">
                <a16:creationId xmlns:a16="http://schemas.microsoft.com/office/drawing/2014/main" id="{AED08952-B7BF-624D-C12A-401F516820B6}"/>
              </a:ext>
            </a:extLst>
          </p:cNvPr>
          <p:cNvSpPr>
            <a:spLocks noGrp="1"/>
          </p:cNvSpPr>
          <p:nvPr>
            <p:ph type="body" sz="quarter" idx="22"/>
          </p:nvPr>
        </p:nvSpPr>
        <p:spPr/>
        <p:txBody>
          <a:bodyPr/>
          <a:lstStyle/>
          <a:p>
            <a:endParaRPr lang="en-US"/>
          </a:p>
        </p:txBody>
      </p:sp>
      <p:sp>
        <p:nvSpPr>
          <p:cNvPr id="92" name="Text Placeholder 91">
            <a:extLst>
              <a:ext uri="{FF2B5EF4-FFF2-40B4-BE49-F238E27FC236}">
                <a16:creationId xmlns:a16="http://schemas.microsoft.com/office/drawing/2014/main" id="{98955993-1E98-57D7-BA06-334D0B0E07E0}"/>
              </a:ext>
            </a:extLst>
          </p:cNvPr>
          <p:cNvSpPr>
            <a:spLocks noGrp="1"/>
          </p:cNvSpPr>
          <p:nvPr>
            <p:ph type="body" sz="quarter" idx="23"/>
          </p:nvPr>
        </p:nvSpPr>
        <p:spPr/>
        <p:txBody>
          <a:bodyPr/>
          <a:lstStyle/>
          <a:p>
            <a:endParaRPr lang="en-US"/>
          </a:p>
        </p:txBody>
      </p:sp>
      <p:sp>
        <p:nvSpPr>
          <p:cNvPr id="93" name="Text Placeholder 92">
            <a:extLst>
              <a:ext uri="{FF2B5EF4-FFF2-40B4-BE49-F238E27FC236}">
                <a16:creationId xmlns:a16="http://schemas.microsoft.com/office/drawing/2014/main" id="{14618176-966B-CBA4-97AF-426DD71B0271}"/>
              </a:ext>
            </a:extLst>
          </p:cNvPr>
          <p:cNvSpPr>
            <a:spLocks noGrp="1"/>
          </p:cNvSpPr>
          <p:nvPr>
            <p:ph type="body" sz="quarter" idx="24"/>
          </p:nvPr>
        </p:nvSpPr>
        <p:spPr/>
        <p:txBody>
          <a:bodyPr/>
          <a:lstStyle/>
          <a:p>
            <a:endParaRPr lang="en-US"/>
          </a:p>
        </p:txBody>
      </p:sp>
      <p:sp>
        <p:nvSpPr>
          <p:cNvPr id="94" name="Text Placeholder 93">
            <a:extLst>
              <a:ext uri="{FF2B5EF4-FFF2-40B4-BE49-F238E27FC236}">
                <a16:creationId xmlns:a16="http://schemas.microsoft.com/office/drawing/2014/main" id="{9E807B46-A0F2-CF0A-59B9-36A355817820}"/>
              </a:ext>
            </a:extLst>
          </p:cNvPr>
          <p:cNvSpPr>
            <a:spLocks noGrp="1"/>
          </p:cNvSpPr>
          <p:nvPr>
            <p:ph type="body" sz="quarter" idx="25"/>
          </p:nvPr>
        </p:nvSpPr>
        <p:spPr/>
        <p:txBody>
          <a:bodyPr/>
          <a:lstStyle/>
          <a:p>
            <a:endParaRPr lang="en-US"/>
          </a:p>
        </p:txBody>
      </p:sp>
      <p:sp>
        <p:nvSpPr>
          <p:cNvPr id="95" name="Text Placeholder 94">
            <a:extLst>
              <a:ext uri="{FF2B5EF4-FFF2-40B4-BE49-F238E27FC236}">
                <a16:creationId xmlns:a16="http://schemas.microsoft.com/office/drawing/2014/main" id="{4D1C9AFC-D3D5-506C-610F-CA5678E04B05}"/>
              </a:ext>
            </a:extLst>
          </p:cNvPr>
          <p:cNvSpPr>
            <a:spLocks noGrp="1"/>
          </p:cNvSpPr>
          <p:nvPr>
            <p:ph type="body" sz="quarter" idx="26"/>
          </p:nvPr>
        </p:nvSpPr>
        <p:spPr/>
        <p:txBody>
          <a:bodyPr/>
          <a:lstStyle/>
          <a:p>
            <a:endParaRPr lang="en-US"/>
          </a:p>
        </p:txBody>
      </p:sp>
      <p:sp>
        <p:nvSpPr>
          <p:cNvPr id="96" name="Text Placeholder 95">
            <a:extLst>
              <a:ext uri="{FF2B5EF4-FFF2-40B4-BE49-F238E27FC236}">
                <a16:creationId xmlns:a16="http://schemas.microsoft.com/office/drawing/2014/main" id="{CEAF88BF-A8E4-D7F0-DA9B-562161493E7F}"/>
              </a:ext>
            </a:extLst>
          </p:cNvPr>
          <p:cNvSpPr>
            <a:spLocks noGrp="1"/>
          </p:cNvSpPr>
          <p:nvPr>
            <p:ph type="body" sz="quarter" idx="27"/>
          </p:nvPr>
        </p:nvSpPr>
        <p:spPr/>
        <p:txBody>
          <a:bodyPr/>
          <a:lstStyle/>
          <a:p>
            <a:endParaRPr lang="en-US"/>
          </a:p>
        </p:txBody>
      </p:sp>
      <p:sp>
        <p:nvSpPr>
          <p:cNvPr id="97" name="Text Placeholder 96">
            <a:extLst>
              <a:ext uri="{FF2B5EF4-FFF2-40B4-BE49-F238E27FC236}">
                <a16:creationId xmlns:a16="http://schemas.microsoft.com/office/drawing/2014/main" id="{ED7AA399-C4C1-526C-01A7-33F21D808BC0}"/>
              </a:ext>
            </a:extLst>
          </p:cNvPr>
          <p:cNvSpPr>
            <a:spLocks noGrp="1"/>
          </p:cNvSpPr>
          <p:nvPr>
            <p:ph type="body" sz="quarter" idx="28"/>
          </p:nvPr>
        </p:nvSpPr>
        <p:spPr/>
        <p:txBody>
          <a:bodyPr/>
          <a:lstStyle/>
          <a:p>
            <a:endParaRPr lang="en-US"/>
          </a:p>
        </p:txBody>
      </p:sp>
      <p:sp>
        <p:nvSpPr>
          <p:cNvPr id="98" name="Text Placeholder 97">
            <a:extLst>
              <a:ext uri="{FF2B5EF4-FFF2-40B4-BE49-F238E27FC236}">
                <a16:creationId xmlns:a16="http://schemas.microsoft.com/office/drawing/2014/main" id="{A4AAE5E6-E108-925C-7A23-575D54A53E72}"/>
              </a:ext>
            </a:extLst>
          </p:cNvPr>
          <p:cNvSpPr>
            <a:spLocks noGrp="1"/>
          </p:cNvSpPr>
          <p:nvPr>
            <p:ph type="body" sz="quarter" idx="29"/>
          </p:nvPr>
        </p:nvSpPr>
        <p:spPr/>
        <p:txBody>
          <a:bodyPr/>
          <a:lstStyle/>
          <a:p>
            <a:endParaRPr lang="en-US"/>
          </a:p>
        </p:txBody>
      </p:sp>
      <p:sp>
        <p:nvSpPr>
          <p:cNvPr id="99" name="Text Placeholder 98">
            <a:extLst>
              <a:ext uri="{FF2B5EF4-FFF2-40B4-BE49-F238E27FC236}">
                <a16:creationId xmlns:a16="http://schemas.microsoft.com/office/drawing/2014/main" id="{4667A975-2B6C-00CE-D8CB-42D08A5BD2E1}"/>
              </a:ext>
            </a:extLst>
          </p:cNvPr>
          <p:cNvSpPr>
            <a:spLocks noGrp="1"/>
          </p:cNvSpPr>
          <p:nvPr>
            <p:ph type="body" sz="quarter" idx="30"/>
          </p:nvPr>
        </p:nvSpPr>
        <p:spPr/>
        <p:txBody>
          <a:bodyPr/>
          <a:lstStyle/>
          <a:p>
            <a:endParaRPr lang="en-US"/>
          </a:p>
        </p:txBody>
      </p:sp>
      <p:sp>
        <p:nvSpPr>
          <p:cNvPr id="100" name="Text Placeholder 99">
            <a:extLst>
              <a:ext uri="{FF2B5EF4-FFF2-40B4-BE49-F238E27FC236}">
                <a16:creationId xmlns:a16="http://schemas.microsoft.com/office/drawing/2014/main" id="{4B3EDCD9-6D41-D976-47B5-4EAAA75E7026}"/>
              </a:ext>
            </a:extLst>
          </p:cNvPr>
          <p:cNvSpPr>
            <a:spLocks noGrp="1"/>
          </p:cNvSpPr>
          <p:nvPr>
            <p:ph type="body" sz="quarter" idx="96"/>
          </p:nvPr>
        </p:nvSpPr>
        <p:spPr/>
        <p:txBody>
          <a:bodyPr/>
          <a:lstStyle/>
          <a:p>
            <a:endParaRPr lang="en-US"/>
          </a:p>
        </p:txBody>
      </p:sp>
      <p:sp>
        <p:nvSpPr>
          <p:cNvPr id="101" name="Text Placeholder 100">
            <a:extLst>
              <a:ext uri="{FF2B5EF4-FFF2-40B4-BE49-F238E27FC236}">
                <a16:creationId xmlns:a16="http://schemas.microsoft.com/office/drawing/2014/main" id="{DE86D84C-3517-7FB5-3663-C2DE658E0F5B}"/>
              </a:ext>
            </a:extLst>
          </p:cNvPr>
          <p:cNvSpPr>
            <a:spLocks noGrp="1"/>
          </p:cNvSpPr>
          <p:nvPr>
            <p:ph type="body" sz="quarter" idx="150"/>
          </p:nvPr>
        </p:nvSpPr>
        <p:spPr/>
        <p:txBody>
          <a:bodyPr/>
          <a:lstStyle/>
          <a:p>
            <a:endParaRPr lang="en-US"/>
          </a:p>
        </p:txBody>
      </p:sp>
      <p:sp>
        <p:nvSpPr>
          <p:cNvPr id="102" name="Text Placeholder 101">
            <a:extLst>
              <a:ext uri="{FF2B5EF4-FFF2-40B4-BE49-F238E27FC236}">
                <a16:creationId xmlns:a16="http://schemas.microsoft.com/office/drawing/2014/main" id="{D1CBAD99-6C9F-911C-7D46-2926C3C9F6F4}"/>
              </a:ext>
            </a:extLst>
          </p:cNvPr>
          <p:cNvSpPr>
            <a:spLocks noGrp="1"/>
          </p:cNvSpPr>
          <p:nvPr>
            <p:ph type="body" sz="quarter" idx="151"/>
          </p:nvPr>
        </p:nvSpPr>
        <p:spPr/>
        <p:txBody>
          <a:bodyPr/>
          <a:lstStyle/>
          <a:p>
            <a:endParaRPr lang="en-US"/>
          </a:p>
        </p:txBody>
      </p:sp>
      <p:sp>
        <p:nvSpPr>
          <p:cNvPr id="103" name="Text Placeholder 102">
            <a:extLst>
              <a:ext uri="{FF2B5EF4-FFF2-40B4-BE49-F238E27FC236}">
                <a16:creationId xmlns:a16="http://schemas.microsoft.com/office/drawing/2014/main" id="{8B21C043-2D7E-FCA8-3EBC-F2CDB13A06A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851102364"/>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42x72 PowerPoint Presentation</dc:title>
  <dc:subject>Research poster presentation template</dc:subject>
  <dc:creator>PosterPresentations.com</dc:creator>
  <cp:keywords>42x72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105</cp:revision>
  <dcterms:created xsi:type="dcterms:W3CDTF">2012-02-03T19:11:35Z</dcterms:created>
  <dcterms:modified xsi:type="dcterms:W3CDTF">2025-02-11T20:03:09Z</dcterms:modified>
  <cp:category>Research poster templates</cp:category>
</cp:coreProperties>
</file>