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57" r:id="rId2"/>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B9A6"/>
    <a:srgbClr val="1A3C71"/>
    <a:srgbClr val="B7D4B5"/>
    <a:srgbClr val="E29F00"/>
    <a:srgbClr val="FFB800"/>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58" autoAdjust="0"/>
    <p:restoredTop sz="94701" autoAdjust="0"/>
  </p:normalViewPr>
  <p:slideViewPr>
    <p:cSldViewPr snapToGrid="0" snapToObjects="1" showGuides="1">
      <p:cViewPr varScale="1">
        <p:scale>
          <a:sx n="31" d="100"/>
          <a:sy n="31" d="100"/>
        </p:scale>
        <p:origin x="-3688" y="-96"/>
      </p:cViewPr>
      <p:guideLst>
        <p:guide orient="horz" pos="2593"/>
        <p:guide orient="horz" pos="288"/>
        <p:guide orient="horz" pos="20691"/>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2/2/17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2/2/17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5932593" y="2987097"/>
            <a:ext cx="31998968" cy="1280160"/>
          </a:xfrm>
          <a:prstGeom prst="rect">
            <a:avLst/>
          </a:prstGeom>
        </p:spPr>
        <p:txBody>
          <a:bodyPr>
            <a:normAutofit/>
          </a:bodyPr>
          <a:lstStyle>
            <a:lvl1pPr marL="0" indent="0" algn="ctr">
              <a:buFontTx/>
              <a:buNone/>
              <a:defRPr sz="5400">
                <a:solidFill>
                  <a:srgbClr val="E3E9E5"/>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51" hasCustomPrompt="1"/>
          </p:nvPr>
        </p:nvSpPr>
        <p:spPr>
          <a:xfrm>
            <a:off x="5932593" y="1706937"/>
            <a:ext cx="31998968" cy="1280160"/>
          </a:xfrm>
          <a:prstGeom prst="rect">
            <a:avLst/>
          </a:prstGeom>
        </p:spPr>
        <p:txBody>
          <a:bodyPr anchor="t" anchorCtr="1">
            <a:normAutofit/>
          </a:bodyPr>
          <a:lstStyle>
            <a:lvl1pPr marL="0" indent="0" algn="ctr">
              <a:buFontTx/>
              <a:buNone/>
              <a:defRPr sz="8000">
                <a:solidFill>
                  <a:srgbClr val="E3E9E5"/>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9" name="Text Placeholder 76"/>
          <p:cNvSpPr>
            <a:spLocks noGrp="1"/>
          </p:cNvSpPr>
          <p:nvPr>
            <p:ph type="body" sz="quarter" idx="153" hasCustomPrompt="1"/>
          </p:nvPr>
        </p:nvSpPr>
        <p:spPr>
          <a:xfrm>
            <a:off x="5932593" y="68963"/>
            <a:ext cx="31998968" cy="1637973"/>
          </a:xfrm>
          <a:prstGeom prst="rect">
            <a:avLst/>
          </a:prstGeom>
        </p:spPr>
        <p:txBody>
          <a:bodyPr anchor="t" anchorCtr="1">
            <a:normAutofit/>
          </a:bodyPr>
          <a:lstStyle>
            <a:lvl1pPr marL="0" indent="0" algn="ctr">
              <a:buFontTx/>
              <a:buNone/>
              <a:defRPr sz="9600" b="1">
                <a:solidFill>
                  <a:srgbClr val="E3E9E5"/>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9" Type="http://schemas.openxmlformats.org/officeDocument/2006/relationships/image" Target="../media/image11.emf"/><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4" name="Rectangle 30"/>
          <p:cNvSpPr/>
          <p:nvPr userDrawn="1"/>
        </p:nvSpPr>
        <p:spPr>
          <a:xfrm rot="10800000">
            <a:off x="-7" y="31169782"/>
            <a:ext cx="43891204" cy="1748618"/>
          </a:xfrm>
          <a:custGeom>
            <a:avLst/>
            <a:gdLst>
              <a:gd name="connsiteX0" fmla="*/ 0 w 43891200"/>
              <a:gd name="connsiteY0" fmla="*/ 0 h 4267200"/>
              <a:gd name="connsiteX1" fmla="*/ 43891200 w 43891200"/>
              <a:gd name="connsiteY1" fmla="*/ 0 h 4267200"/>
              <a:gd name="connsiteX2" fmla="*/ 43891200 w 43891200"/>
              <a:gd name="connsiteY2" fmla="*/ 4267200 h 4267200"/>
              <a:gd name="connsiteX3" fmla="*/ 0 w 43891200"/>
              <a:gd name="connsiteY3" fmla="*/ 4267200 h 4267200"/>
              <a:gd name="connsiteX4" fmla="*/ 0 w 43891200"/>
              <a:gd name="connsiteY4" fmla="*/ 0 h 4267200"/>
              <a:gd name="connsiteX0" fmla="*/ 0 w 43891200"/>
              <a:gd name="connsiteY0" fmla="*/ 0 h 4267200"/>
              <a:gd name="connsiteX1" fmla="*/ 43853100 w 43891200"/>
              <a:gd name="connsiteY1" fmla="*/ 2590800 h 4267200"/>
              <a:gd name="connsiteX2" fmla="*/ 43891200 w 43891200"/>
              <a:gd name="connsiteY2" fmla="*/ 4267200 h 4267200"/>
              <a:gd name="connsiteX3" fmla="*/ 0 w 43891200"/>
              <a:gd name="connsiteY3" fmla="*/ 4267200 h 4267200"/>
              <a:gd name="connsiteX4" fmla="*/ 0 w 43891200"/>
              <a:gd name="connsiteY4" fmla="*/ 0 h 4267200"/>
              <a:gd name="connsiteX0" fmla="*/ 0 w 43929300"/>
              <a:gd name="connsiteY0" fmla="*/ 0 h 4267200"/>
              <a:gd name="connsiteX1" fmla="*/ 43929300 w 43929300"/>
              <a:gd name="connsiteY1" fmla="*/ 2590801 h 4267200"/>
              <a:gd name="connsiteX2" fmla="*/ 43891200 w 43929300"/>
              <a:gd name="connsiteY2" fmla="*/ 4267200 h 4267200"/>
              <a:gd name="connsiteX3" fmla="*/ 0 w 43929300"/>
              <a:gd name="connsiteY3" fmla="*/ 4267200 h 4267200"/>
              <a:gd name="connsiteX4" fmla="*/ 0 w 43929300"/>
              <a:gd name="connsiteY4" fmla="*/ 0 h 4267200"/>
              <a:gd name="connsiteX0" fmla="*/ 0 w 43967465"/>
              <a:gd name="connsiteY0" fmla="*/ 0 h 4267200"/>
              <a:gd name="connsiteX1" fmla="*/ 43929300 w 43967465"/>
              <a:gd name="connsiteY1" fmla="*/ 2590801 h 4267200"/>
              <a:gd name="connsiteX2" fmla="*/ 43967465 w 43967465"/>
              <a:gd name="connsiteY2" fmla="*/ 4267200 h 4267200"/>
              <a:gd name="connsiteX3" fmla="*/ 0 w 43967465"/>
              <a:gd name="connsiteY3" fmla="*/ 4267200 h 4267200"/>
              <a:gd name="connsiteX4" fmla="*/ 0 w 43967465"/>
              <a:gd name="connsiteY4" fmla="*/ 0 h 4267200"/>
              <a:gd name="connsiteX0" fmla="*/ 0 w 43967468"/>
              <a:gd name="connsiteY0" fmla="*/ 0 h 4267200"/>
              <a:gd name="connsiteX1" fmla="*/ 43967468 w 43967468"/>
              <a:gd name="connsiteY1" fmla="*/ 2598548 h 4267200"/>
              <a:gd name="connsiteX2" fmla="*/ 43967465 w 43967468"/>
              <a:gd name="connsiteY2" fmla="*/ 4267200 h 4267200"/>
              <a:gd name="connsiteX3" fmla="*/ 0 w 43967468"/>
              <a:gd name="connsiteY3" fmla="*/ 4267200 h 4267200"/>
              <a:gd name="connsiteX4" fmla="*/ 0 w 43967468"/>
              <a:gd name="connsiteY4" fmla="*/ 0 h 426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67468" h="4267200">
                <a:moveTo>
                  <a:pt x="0" y="0"/>
                </a:moveTo>
                <a:lnTo>
                  <a:pt x="43967468" y="2598548"/>
                </a:lnTo>
                <a:cubicBezTo>
                  <a:pt x="43967467" y="3154765"/>
                  <a:pt x="43967466" y="3710983"/>
                  <a:pt x="43967465" y="4267200"/>
                </a:cubicBezTo>
                <a:lnTo>
                  <a:pt x="0" y="4267200"/>
                </a:lnTo>
                <a:lnTo>
                  <a:pt x="0" y="0"/>
                </a:lnTo>
                <a:close/>
              </a:path>
            </a:pathLst>
          </a:custGeom>
          <a:solidFill>
            <a:srgbClr val="FFB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 Box 14"/>
          <p:cNvSpPr txBox="1">
            <a:spLocks noChangeArrowheads="1"/>
          </p:cNvSpPr>
          <p:nvPr/>
        </p:nvSpPr>
        <p:spPr bwMode="auto">
          <a:xfrm>
            <a:off x="-2901425" y="32374616"/>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36”x48” 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r>
                <a:rPr lang="en-US" sz="2800" dirty="0">
                  <a:solidFill>
                    <a:schemeClr val="bg1"/>
                  </a:solidFill>
                  <a:latin typeface="Trebuchet MS" pitchFamily="34" charset="0"/>
                </a:rPr>
                <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1892300" indent="-1892300" algn="l" defTabSz="850900"/>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a:solidFill>
                    <a:schemeClr val="bg1">
                      <a:lumMod val="75000"/>
                    </a:schemeClr>
                  </a:solidFill>
                  <a:latin typeface="Trebuchet MS" pitchFamily="34" charset="0"/>
                </a:rPr>
                <a:t>	</a:t>
              </a:r>
              <a:r>
                <a:rPr lang="en-US" sz="2400" b="0" baseline="0" dirty="0">
                  <a:solidFill>
                    <a:schemeClr val="bg1">
                      <a:lumMod val="75000"/>
                    </a:schemeClr>
                  </a:solidFill>
                  <a:latin typeface="Trebuchet MS" pitchFamily="34" charset="0"/>
                </a:rPr>
                <a:t>Go to VIEW &gt; ZOOM.</a:t>
              </a:r>
            </a:p>
            <a:p>
              <a:pPr algn="l"/>
              <a:endParaRPr lang="en-US" sz="2800" b="0"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r>
                <a:rPr lang="en-US" sz="2800" b="1" baseline="0" dirty="0">
                  <a:solidFill>
                    <a:schemeClr val="bg1"/>
                  </a:solidFill>
                  <a:latin typeface="Trebuchet MS" pitchFamily="34" charset="0"/>
                </a:rPr>
                <a:t/>
              </a:r>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114"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115"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265488"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Tables</a:t>
              </a:r>
            </a:p>
            <a:p>
              <a:pPr marL="1730375"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116"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117"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a:solidFill>
                    <a:schemeClr val="bg1"/>
                  </a:solidFill>
                </a:rPr>
                <a:t>© </a:t>
              </a:r>
              <a:r>
                <a:rPr lang="en-US" sz="2800" dirty="0" smtClean="0">
                  <a:solidFill>
                    <a:schemeClr val="bg1"/>
                  </a:solidFill>
                </a:rPr>
                <a:t>2017</a:t>
              </a:r>
              <a:r>
                <a:rPr lang="en-US" sz="2800" baseline="0" dirty="0" smtClean="0">
                  <a:solidFill>
                    <a:schemeClr val="bg1"/>
                  </a:solidFill>
                </a:rPr>
                <a:t> </a:t>
              </a:r>
              <a:r>
                <a:rPr lang="en-US" sz="2800" dirty="0">
                  <a:solidFill>
                    <a:schemeClr val="bg1"/>
                  </a:solidFill>
                </a:rPr>
                <a:t>PosterPresentations.com</a:t>
              </a:r>
              <a:br>
                <a:rPr lang="en-US" sz="2800" dirty="0">
                  <a:solidFill>
                    <a:schemeClr val="bg1"/>
                  </a:solidFill>
                </a:rPr>
              </a:br>
              <a:r>
                <a:rPr lang="en-US" sz="2800" dirty="0">
                  <a:solidFill>
                    <a:schemeClr val="bg1"/>
                  </a:solidFill>
                </a:rPr>
                <a:t>    </a:t>
              </a:r>
              <a:r>
                <a:rPr lang="en-US" sz="2400" dirty="0">
                  <a:solidFill>
                    <a:schemeClr val="bg1"/>
                  </a:solidFill>
                </a:rPr>
                <a:t>2117 Fourth Street ,</a:t>
              </a:r>
              <a:r>
                <a:rPr lang="en-US" sz="2400" baseline="0" dirty="0">
                  <a:solidFill>
                    <a:schemeClr val="bg1"/>
                  </a:solidFill>
                </a:rPr>
                <a:t> Unit C        </a:t>
              </a:r>
            </a:p>
            <a:p>
              <a:pPr>
                <a:lnSpc>
                  <a:spcPts val="2600"/>
                </a:lnSpc>
              </a:pPr>
              <a:r>
                <a:rPr lang="en-US" sz="2400" baseline="0" dirty="0">
                  <a:solidFill>
                    <a:schemeClr val="bg1"/>
                  </a:solidFill>
                </a:rPr>
                <a:t>     Berkeley CA </a:t>
              </a:r>
              <a:r>
                <a:rPr lang="en-US" sz="2000" baseline="0" dirty="0">
                  <a:solidFill>
                    <a:schemeClr val="bg1"/>
                  </a:solidFill>
                </a:rPr>
                <a:t>94710</a:t>
              </a:r>
              <a:r>
                <a:rPr lang="en-US" sz="2400" baseline="0" dirty="0">
                  <a:solidFill>
                    <a:schemeClr val="bg1"/>
                  </a:solidFill>
                </a:rPr>
                <a:t/>
              </a:r>
              <a:br>
                <a:rPr lang="en-US" sz="2400" baseline="0" dirty="0">
                  <a:solidFill>
                    <a:schemeClr val="bg1"/>
                  </a:solidFill>
                </a:rPr>
              </a:br>
              <a:r>
                <a:rPr lang="en-US" sz="2400" baseline="0" dirty="0">
                  <a:solidFill>
                    <a:schemeClr val="bg1"/>
                  </a:solidFill>
                </a:rPr>
                <a:t>    </a:t>
              </a:r>
              <a:r>
                <a:rPr lang="en-US" sz="2400" b="1" baseline="0" dirty="0">
                  <a:solidFill>
                    <a:srgbClr val="FFFF00"/>
                  </a:solidFill>
                </a:rPr>
                <a:t>posterpresenter@gmail.com</a:t>
              </a:r>
              <a:endParaRPr lang="en-US" sz="2800" b="1" dirty="0">
                <a:solidFill>
                  <a:srgbClr val="FFFF00"/>
                </a:solidFill>
              </a:endParaRPr>
            </a:p>
          </p:txBody>
        </p:sp>
      </p:grpSp>
      <p:sp>
        <p:nvSpPr>
          <p:cNvPr id="40" name="Rectangle 30"/>
          <p:cNvSpPr/>
          <p:nvPr userDrawn="1"/>
        </p:nvSpPr>
        <p:spPr>
          <a:xfrm>
            <a:off x="-1" y="31169782"/>
            <a:ext cx="43900725" cy="1748618"/>
          </a:xfrm>
          <a:custGeom>
            <a:avLst/>
            <a:gdLst>
              <a:gd name="connsiteX0" fmla="*/ 0 w 43891200"/>
              <a:gd name="connsiteY0" fmla="*/ 0 h 4267200"/>
              <a:gd name="connsiteX1" fmla="*/ 43891200 w 43891200"/>
              <a:gd name="connsiteY1" fmla="*/ 0 h 4267200"/>
              <a:gd name="connsiteX2" fmla="*/ 43891200 w 43891200"/>
              <a:gd name="connsiteY2" fmla="*/ 4267200 h 4267200"/>
              <a:gd name="connsiteX3" fmla="*/ 0 w 43891200"/>
              <a:gd name="connsiteY3" fmla="*/ 4267200 h 4267200"/>
              <a:gd name="connsiteX4" fmla="*/ 0 w 43891200"/>
              <a:gd name="connsiteY4" fmla="*/ 0 h 4267200"/>
              <a:gd name="connsiteX0" fmla="*/ 0 w 43891200"/>
              <a:gd name="connsiteY0" fmla="*/ 0 h 4267200"/>
              <a:gd name="connsiteX1" fmla="*/ 43853100 w 43891200"/>
              <a:gd name="connsiteY1" fmla="*/ 2590800 h 4267200"/>
              <a:gd name="connsiteX2" fmla="*/ 43891200 w 43891200"/>
              <a:gd name="connsiteY2" fmla="*/ 4267200 h 4267200"/>
              <a:gd name="connsiteX3" fmla="*/ 0 w 43891200"/>
              <a:gd name="connsiteY3" fmla="*/ 4267200 h 4267200"/>
              <a:gd name="connsiteX4" fmla="*/ 0 w 43891200"/>
              <a:gd name="connsiteY4" fmla="*/ 0 h 4267200"/>
              <a:gd name="connsiteX0" fmla="*/ 0 w 43929300"/>
              <a:gd name="connsiteY0" fmla="*/ 0 h 4267200"/>
              <a:gd name="connsiteX1" fmla="*/ 43929300 w 43929300"/>
              <a:gd name="connsiteY1" fmla="*/ 2590801 h 4267200"/>
              <a:gd name="connsiteX2" fmla="*/ 43891200 w 43929300"/>
              <a:gd name="connsiteY2" fmla="*/ 4267200 h 4267200"/>
              <a:gd name="connsiteX3" fmla="*/ 0 w 43929300"/>
              <a:gd name="connsiteY3" fmla="*/ 4267200 h 4267200"/>
              <a:gd name="connsiteX4" fmla="*/ 0 w 43929300"/>
              <a:gd name="connsiteY4" fmla="*/ 0 h 4267200"/>
              <a:gd name="connsiteX0" fmla="*/ 0 w 43900725"/>
              <a:gd name="connsiteY0" fmla="*/ 0 h 4267200"/>
              <a:gd name="connsiteX1" fmla="*/ 43900725 w 43900725"/>
              <a:gd name="connsiteY1" fmla="*/ 2580821 h 4267200"/>
              <a:gd name="connsiteX2" fmla="*/ 43891200 w 43900725"/>
              <a:gd name="connsiteY2" fmla="*/ 4267200 h 4267200"/>
              <a:gd name="connsiteX3" fmla="*/ 0 w 43900725"/>
              <a:gd name="connsiteY3" fmla="*/ 4267200 h 4267200"/>
              <a:gd name="connsiteX4" fmla="*/ 0 w 43900725"/>
              <a:gd name="connsiteY4" fmla="*/ 0 h 4267200"/>
              <a:gd name="connsiteX0" fmla="*/ 0 w 43900725"/>
              <a:gd name="connsiteY0" fmla="*/ 0 h 4267200"/>
              <a:gd name="connsiteX1" fmla="*/ 43900725 w 43900725"/>
              <a:gd name="connsiteY1" fmla="*/ 2580821 h 4267200"/>
              <a:gd name="connsiteX2" fmla="*/ 43827700 w 43900725"/>
              <a:gd name="connsiteY2" fmla="*/ 4167387 h 4267200"/>
              <a:gd name="connsiteX3" fmla="*/ 0 w 43900725"/>
              <a:gd name="connsiteY3" fmla="*/ 4267200 h 4267200"/>
              <a:gd name="connsiteX4" fmla="*/ 0 w 43900725"/>
              <a:gd name="connsiteY4" fmla="*/ 0 h 4267200"/>
              <a:gd name="connsiteX0" fmla="*/ 0 w 43900725"/>
              <a:gd name="connsiteY0" fmla="*/ 0 h 4267200"/>
              <a:gd name="connsiteX1" fmla="*/ 43900725 w 43900725"/>
              <a:gd name="connsiteY1" fmla="*/ 2580821 h 4267200"/>
              <a:gd name="connsiteX2" fmla="*/ 43897550 w 43900725"/>
              <a:gd name="connsiteY2" fmla="*/ 4267200 h 4267200"/>
              <a:gd name="connsiteX3" fmla="*/ 0 w 43900725"/>
              <a:gd name="connsiteY3" fmla="*/ 4267200 h 4267200"/>
              <a:gd name="connsiteX4" fmla="*/ 0 w 43900725"/>
              <a:gd name="connsiteY4" fmla="*/ 0 h 426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00725" h="4267200">
                <a:moveTo>
                  <a:pt x="0" y="0"/>
                </a:moveTo>
                <a:lnTo>
                  <a:pt x="43900725" y="2580821"/>
                </a:lnTo>
                <a:cubicBezTo>
                  <a:pt x="43899667" y="3142947"/>
                  <a:pt x="43898608" y="3705074"/>
                  <a:pt x="43897550" y="4267200"/>
                </a:cubicBezTo>
                <a:lnTo>
                  <a:pt x="0" y="4267200"/>
                </a:lnTo>
                <a:lnTo>
                  <a:pt x="0" y="0"/>
                </a:lnTo>
                <a:close/>
              </a:path>
            </a:pathLst>
          </a:custGeom>
          <a:solidFill>
            <a:srgbClr val="1A3C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p:cNvSpPr/>
          <p:nvPr userDrawn="1"/>
        </p:nvSpPr>
        <p:spPr>
          <a:xfrm>
            <a:off x="0" y="1"/>
            <a:ext cx="43891200" cy="4116388"/>
          </a:xfrm>
          <a:prstGeom prst="rect">
            <a:avLst/>
          </a:prstGeom>
          <a:solidFill>
            <a:srgbClr val="1A3C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userDrawn="1"/>
        </p:nvSpPr>
        <p:spPr>
          <a:xfrm>
            <a:off x="-8" y="4158954"/>
            <a:ext cx="43891200" cy="45719"/>
          </a:xfrm>
          <a:prstGeom prst="rect">
            <a:avLst/>
          </a:prstGeom>
          <a:solidFill>
            <a:srgbClr val="1A3C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descr="Berkeley_wordmark_white_no_uc.eps"/>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22341" y="31692814"/>
            <a:ext cx="2887746" cy="889306"/>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7" name="Text Placeholder 6"/>
          <p:cNvSpPr>
            <a:spLocks noGrp="1"/>
          </p:cNvSpPr>
          <p:nvPr>
            <p:ph type="body" sz="quarter" idx="23"/>
          </p:nvPr>
        </p:nvSpPr>
        <p:spPr/>
        <p:txBody>
          <a:bodyPr/>
          <a:lstStyle/>
          <a:p>
            <a:endParaRPr lang="en-US"/>
          </a:p>
        </p:txBody>
      </p:sp>
      <p:sp>
        <p:nvSpPr>
          <p:cNvPr id="8" name="Text Placeholder 7"/>
          <p:cNvSpPr>
            <a:spLocks noGrp="1"/>
          </p:cNvSpPr>
          <p:nvPr>
            <p:ph type="body" sz="quarter" idx="24"/>
          </p:nvPr>
        </p:nvSpPr>
        <p:spPr/>
        <p:txBody>
          <a:bodyPr/>
          <a:lstStyle/>
          <a:p>
            <a:endParaRPr lang="en-US"/>
          </a:p>
        </p:txBody>
      </p:sp>
      <p:sp>
        <p:nvSpPr>
          <p:cNvPr id="9" name="Text Placeholder 8"/>
          <p:cNvSpPr>
            <a:spLocks noGrp="1"/>
          </p:cNvSpPr>
          <p:nvPr>
            <p:ph type="body" sz="quarter" idx="25"/>
          </p:nvPr>
        </p:nvSpPr>
        <p:spPr/>
        <p:txBody>
          <a:bodyPr/>
          <a:lstStyle/>
          <a:p>
            <a:endParaRPr lang="en-US"/>
          </a:p>
        </p:txBody>
      </p:sp>
      <p:sp>
        <p:nvSpPr>
          <p:cNvPr id="10" name="Text Placeholder 9"/>
          <p:cNvSpPr>
            <a:spLocks noGrp="1"/>
          </p:cNvSpPr>
          <p:nvPr>
            <p:ph type="body" sz="quarter" idx="26"/>
          </p:nvPr>
        </p:nvSpPr>
        <p:spPr/>
        <p:txBody>
          <a:bodyPr/>
          <a:lstStyle/>
          <a:p>
            <a:endParaRPr lang="en-US"/>
          </a:p>
        </p:txBody>
      </p:sp>
      <p:sp>
        <p:nvSpPr>
          <p:cNvPr id="11" name="Text Placeholder 10"/>
          <p:cNvSpPr>
            <a:spLocks noGrp="1"/>
          </p:cNvSpPr>
          <p:nvPr>
            <p:ph type="body" sz="quarter" idx="27"/>
          </p:nvPr>
        </p:nvSpPr>
        <p:spPr/>
        <p:txBody>
          <a:bodyPr/>
          <a:lstStyle/>
          <a:p>
            <a:endParaRPr lang="en-US"/>
          </a:p>
        </p:txBody>
      </p:sp>
      <p:sp>
        <p:nvSpPr>
          <p:cNvPr id="12" name="Text Placeholder 11"/>
          <p:cNvSpPr>
            <a:spLocks noGrp="1"/>
          </p:cNvSpPr>
          <p:nvPr>
            <p:ph type="body" sz="quarter" idx="28"/>
          </p:nvPr>
        </p:nvSpPr>
        <p:spPr/>
        <p:txBody>
          <a:bodyPr/>
          <a:lstStyle/>
          <a:p>
            <a:endParaRPr lang="en-US"/>
          </a:p>
        </p:txBody>
      </p:sp>
      <p:sp>
        <p:nvSpPr>
          <p:cNvPr id="13" name="Text Placeholder 12"/>
          <p:cNvSpPr>
            <a:spLocks noGrp="1"/>
          </p:cNvSpPr>
          <p:nvPr>
            <p:ph type="body" sz="quarter" idx="29"/>
          </p:nvPr>
        </p:nvSpPr>
        <p:spPr/>
        <p:txBody>
          <a:bodyPr/>
          <a:lstStyle/>
          <a:p>
            <a:endParaRPr lang="en-US"/>
          </a:p>
        </p:txBody>
      </p:sp>
      <p:sp>
        <p:nvSpPr>
          <p:cNvPr id="14" name="Text Placeholder 13"/>
          <p:cNvSpPr>
            <a:spLocks noGrp="1"/>
          </p:cNvSpPr>
          <p:nvPr>
            <p:ph type="body" sz="quarter" idx="30"/>
          </p:nvPr>
        </p:nvSpPr>
        <p:spPr/>
        <p:txBody>
          <a:bodyPr/>
          <a:lstStyle/>
          <a:p>
            <a:endParaRPr lang="en-US"/>
          </a:p>
        </p:txBody>
      </p:sp>
      <p:sp>
        <p:nvSpPr>
          <p:cNvPr id="15" name="Text Placeholder 14"/>
          <p:cNvSpPr>
            <a:spLocks noGrp="1"/>
          </p:cNvSpPr>
          <p:nvPr>
            <p:ph type="body" sz="quarter" idx="96"/>
          </p:nvPr>
        </p:nvSpPr>
        <p:spPr/>
        <p:txBody>
          <a:bodyPr/>
          <a:lstStyle/>
          <a:p>
            <a:endParaRPr lang="en-US"/>
          </a:p>
        </p:txBody>
      </p:sp>
      <p:sp>
        <p:nvSpPr>
          <p:cNvPr id="16" name="Text Placeholder 15"/>
          <p:cNvSpPr>
            <a:spLocks noGrp="1"/>
          </p:cNvSpPr>
          <p:nvPr>
            <p:ph type="body" sz="quarter" idx="150"/>
          </p:nvPr>
        </p:nvSpPr>
        <p:spPr/>
        <p:txBody>
          <a:bodyPr/>
          <a:lstStyle/>
          <a:p>
            <a:endParaRPr lang="en-US"/>
          </a:p>
        </p:txBody>
      </p:sp>
      <p:sp>
        <p:nvSpPr>
          <p:cNvPr id="17" name="Text Placeholder 16"/>
          <p:cNvSpPr>
            <a:spLocks noGrp="1"/>
          </p:cNvSpPr>
          <p:nvPr>
            <p:ph type="body" sz="quarter" idx="151"/>
          </p:nvPr>
        </p:nvSpPr>
        <p:spPr/>
        <p:txBody>
          <a:bodyPr>
            <a:normAutofit lnSpcReduction="10000"/>
          </a:bodyPr>
          <a:lstStyle/>
          <a:p>
            <a:endParaRPr lang="en-US"/>
          </a:p>
        </p:txBody>
      </p:sp>
      <p:sp>
        <p:nvSpPr>
          <p:cNvPr id="18" name="Text Placeholder 17"/>
          <p:cNvSpPr>
            <a:spLocks noGrp="1"/>
          </p:cNvSpPr>
          <p:nvPr>
            <p:ph type="body" sz="quarter" idx="153"/>
          </p:nvPr>
        </p:nvSpPr>
        <p:spPr/>
        <p:txBody>
          <a:bodyPr/>
          <a:lstStyle/>
          <a:p>
            <a:endParaRPr lang="en-US"/>
          </a:p>
        </p:txBody>
      </p:sp>
    </p:spTree>
    <p:extLst>
      <p:ext uri="{BB962C8B-B14F-4D97-AF65-F5344CB8AC3E}">
        <p14:creationId xmlns:p14="http://schemas.microsoft.com/office/powerpoint/2010/main" val="2500432633"/>
      </p:ext>
    </p:extLst>
  </p:cSld>
  <p:clrMapOvr>
    <a:masterClrMapping/>
  </p:clrMapOvr>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412</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36x48-Template-V2b</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60</cp:revision>
  <dcterms:created xsi:type="dcterms:W3CDTF">2012-02-03T19:11:35Z</dcterms:created>
  <dcterms:modified xsi:type="dcterms:W3CDTF">2017-02-02T19:19:45Z</dcterms:modified>
</cp:coreProperties>
</file>