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5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00BFE8"/>
    <a:srgbClr val="00416E"/>
    <a:srgbClr val="FAC822"/>
    <a:srgbClr val="DCAA00"/>
    <a:srgbClr val="4E8F00"/>
    <a:srgbClr val="D8A600"/>
    <a:srgbClr val="0A2D56"/>
    <a:srgbClr val="5E8628"/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47" autoAdjust="0"/>
    <p:restoredTop sz="81837" autoAdjust="0"/>
  </p:normalViewPr>
  <p:slideViewPr>
    <p:cSldViewPr>
      <p:cViewPr>
        <p:scale>
          <a:sx n="51" d="100"/>
          <a:sy n="51" d="100"/>
        </p:scale>
        <p:origin x="1464" y="144"/>
      </p:cViewPr>
      <p:guideLst>
        <p:guide orient="horz" pos="2880"/>
        <p:guide pos="23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5" d="100"/>
        <a:sy n="4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3-9049-9778-E2B6B5FD82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13-9049-9778-E2B6B5FD82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13-9049-9778-E2B6B5FD8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37901170586775"/>
          <c:y val="0.9581718066491689"/>
          <c:w val="0.21324192567990657"/>
          <c:h val="4.1828193350831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dirty="0">
                <a:latin typeface="Proxima Nova Rg" panose="02000506030000020004" pitchFamily="2" charset="0"/>
              </a:rPr>
              <a:t>Right click</a:t>
            </a:r>
            <a:r>
              <a:rPr lang="en-US" sz="2800" b="1" i="0" baseline="0" dirty="0">
                <a:latin typeface="Proxima Nova Rg" panose="02000506030000020004" pitchFamily="2" charset="0"/>
              </a:rPr>
              <a:t> to edit </a:t>
            </a:r>
            <a:br>
              <a:rPr lang="en-US" sz="2800" b="1" i="0" baseline="0" dirty="0">
                <a:latin typeface="Proxima Nova Rg" panose="02000506030000020004" pitchFamily="2" charset="0"/>
              </a:rPr>
            </a:br>
            <a:r>
              <a:rPr lang="en-US" sz="2800" b="1" i="0" baseline="0" dirty="0">
                <a:latin typeface="Proxima Nova Rg" panose="02000506030000020004" pitchFamily="2" charset="0"/>
              </a:rPr>
              <a:t>chart data in Excel</a:t>
            </a:r>
            <a:endParaRPr lang="en-US" sz="2800" b="1" i="0" dirty="0">
              <a:latin typeface="Proxima Nova Rg" panose="02000506030000020004" pitchFamily="2" charset="0"/>
            </a:endParaRPr>
          </a:p>
        </c:rich>
      </c:tx>
      <c:layout>
        <c:manualLayout>
          <c:xMode val="edge"/>
          <c:yMode val="edge"/>
          <c:x val="0.19139088312490352"/>
          <c:y val="1.7359266072100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AB-6043-9B3F-ACF01474AE7F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8AB-6043-9B3F-ACF01474AE7F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8AB-6043-9B3F-ACF01474AE7F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8AB-6043-9B3F-ACF01474AE7F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AB-6043-9B3F-ACF01474A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352941176470579E-2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dirty="0">
                <a:latin typeface="Proxima Nova Rg" panose="02000506030000020004" pitchFamily="2" charset="0"/>
              </a:rPr>
              <a:t>Chart</a:t>
            </a:r>
            <a:r>
              <a:rPr lang="en-US" sz="2800" b="1" i="0" baseline="0" dirty="0">
                <a:latin typeface="Proxima Nova Rg" panose="02000506030000020004" pitchFamily="2" charset="0"/>
              </a:rPr>
              <a:t> Title</a:t>
            </a:r>
            <a:endParaRPr lang="en-US" sz="2800" b="1" i="0" dirty="0">
              <a:latin typeface="Proxima Nova Rg" panose="02000506030000020004" pitchFamily="2" charset="0"/>
            </a:endParaRPr>
          </a:p>
        </c:rich>
      </c:tx>
      <c:layout>
        <c:manualLayout>
          <c:xMode val="edge"/>
          <c:yMode val="edge"/>
          <c:x val="0.417924450961438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2702625465105993E-2"/>
          <c:y val="0.11375058617563386"/>
          <c:w val="0.85810114031683948"/>
          <c:h val="0.7400970706849658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>
                <a:solidFill>
                  <a:schemeClr val="lt1"/>
                </a:solidFill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689-8B40-9FDF-77F901761D36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689-8B40-9FDF-77F901761D36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689-8B40-9FDF-77F901761D36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689-8B40-9FDF-77F901761D36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689-8B40-9FDF-77F901761D36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689-8B40-9FDF-77F901761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1731631"/>
        <c:axId val="2131733343"/>
      </c:lineChart>
      <c:catAx>
        <c:axId val="21317316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733343"/>
        <c:crosses val="autoZero"/>
        <c:auto val="1"/>
        <c:lblAlgn val="ctr"/>
        <c:lblOffset val="100"/>
        <c:noMultiLvlLbl val="0"/>
      </c:catAx>
      <c:valAx>
        <c:axId val="2131733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73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59714078293402"/>
          <c:y val="0.94908577710185027"/>
          <c:w val="0.52195988676805605"/>
          <c:h val="5.0914277675305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Proxima Nova Rg" panose="02000506030000020004" pitchFamily="2" charset="0"/>
              </a:rPr>
              <a:t>Right click to edit chart data in Excel</a:t>
            </a:r>
          </a:p>
        </c:rich>
      </c:tx>
      <c:layout>
        <c:manualLayout>
          <c:xMode val="edge"/>
          <c:yMode val="edge"/>
          <c:x val="0.35197340482417844"/>
          <c:y val="2.09600835458012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3-5743-922C-B4C2160DEF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73-5743-922C-B4C2160DEF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73-5743-922C-B4C2160DE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37901170586775"/>
          <c:y val="0.9581718066491689"/>
          <c:w val="0.21324192567990657"/>
          <c:h val="4.1828193350831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dirty="0">
                <a:latin typeface="Proxima Nova Rg" panose="02000506030000020004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353155589007256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dirty="0">
                <a:latin typeface="Proxima Nova Rg" panose="02000506030000020004" pitchFamily="2" charset="0"/>
              </a:rPr>
              <a:t>Right click</a:t>
            </a:r>
            <a:r>
              <a:rPr lang="en-US" sz="2800" b="1" i="0" baseline="0" dirty="0">
                <a:latin typeface="Proxima Nova Rg" panose="02000506030000020004" pitchFamily="2" charset="0"/>
              </a:rPr>
              <a:t> to edit </a:t>
            </a:r>
            <a:br>
              <a:rPr lang="en-US" sz="2800" b="1" i="0" baseline="0" dirty="0">
                <a:latin typeface="Proxima Nova Rg" panose="02000506030000020004" pitchFamily="2" charset="0"/>
              </a:rPr>
            </a:br>
            <a:r>
              <a:rPr lang="en-US" sz="2800" b="1" i="0" baseline="0" dirty="0">
                <a:latin typeface="Proxima Nova Rg" panose="02000506030000020004" pitchFamily="2" charset="0"/>
              </a:rPr>
              <a:t>chart data in Excel</a:t>
            </a:r>
            <a:endParaRPr lang="en-US" sz="2800" b="1" i="0" dirty="0">
              <a:latin typeface="Proxima Nova Rg" panose="02000506030000020004" pitchFamily="2" charset="0"/>
            </a:endParaRPr>
          </a:p>
        </c:rich>
      </c:tx>
      <c:layout>
        <c:manualLayout>
          <c:xMode val="edge"/>
          <c:yMode val="edge"/>
          <c:x val="0.19139088312490352"/>
          <c:y val="1.7359266072100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A-4844-ABAD-E628609522AE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A-4844-ABAD-E628609522AE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A-4844-ABAD-E628609522AE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A-4844-ABAD-E628609522A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5A-4844-ABAD-E62860952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352941176470579E-2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5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0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ue b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2918400" y="7696200"/>
            <a:ext cx="0" cy="24174157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0975341" y="7696200"/>
            <a:ext cx="0" cy="24174157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0"/>
            <a:ext cx="10975341" cy="6172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6124722"/>
            <a:ext cx="43891200" cy="685800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4B639F65-3456-DEC6-3960-87D71A57DA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1200" y="1752600"/>
            <a:ext cx="6727173" cy="2819400"/>
          </a:xfrm>
          <a:prstGeom prst="rect">
            <a:avLst/>
          </a:prstGeom>
        </p:spPr>
      </p:pic>
      <p:sp>
        <p:nvSpPr>
          <p:cNvPr id="5" name="Picture Placeholder 21">
            <a:extLst>
              <a:ext uri="{FF2B5EF4-FFF2-40B4-BE49-F238E27FC236}">
                <a16:creationId xmlns:a16="http://schemas.microsoft.com/office/drawing/2014/main" id="{A3380D27-8E05-8602-1A4D-66E2EB7801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137600" y="23774406"/>
            <a:ext cx="8610599" cy="72389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8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0975341" y="7010400"/>
            <a:ext cx="0" cy="24917400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2918400" y="7010400"/>
            <a:ext cx="0" cy="24917400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6588D3F-C4C4-0944-961A-E34F2D2C0FA2}"/>
              </a:ext>
            </a:extLst>
          </p:cNvPr>
          <p:cNvCxnSpPr/>
          <p:nvPr userDrawn="1"/>
        </p:nvCxnSpPr>
        <p:spPr bwMode="auto">
          <a:xfrm>
            <a:off x="0" y="5791200"/>
            <a:ext cx="43891200" cy="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A8BD5AA-FD73-6045-84CC-9C2BA3DBA517}"/>
              </a:ext>
            </a:extLst>
          </p:cNvPr>
          <p:cNvSpPr/>
          <p:nvPr userDrawn="1"/>
        </p:nvSpPr>
        <p:spPr bwMode="auto">
          <a:xfrm>
            <a:off x="0" y="0"/>
            <a:ext cx="43891200" cy="895058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D782C6-2A8F-B67E-D4B8-9ACE2866F8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1115" y="1562995"/>
            <a:ext cx="7510111" cy="346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</p:sldLayoutIdLst>
  <p:txStyles>
    <p:titleStyle>
      <a:lvl1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2pPr>
      <a:lvl3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3pPr>
      <a:lvl4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4pPr>
      <a:lvl5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5pPr>
      <a:lvl6pPr marL="751051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6pPr>
      <a:lvl7pPr marL="1502101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7pPr>
      <a:lvl8pPr marL="2253152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8pPr>
      <a:lvl9pPr marL="3004202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9pPr>
    </p:titleStyle>
    <p:bodyStyle>
      <a:lvl1pPr marL="375526" indent="-375526" algn="l" defTabSz="4209012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75526" algn="l"/>
        </a:tabLst>
        <a:defRPr sz="3943">
          <a:solidFill>
            <a:schemeClr val="tx1"/>
          </a:solidFill>
          <a:latin typeface="+mn-lt"/>
          <a:ea typeface="+mn-ea"/>
          <a:cs typeface="+mn-cs"/>
        </a:defRPr>
      </a:lvl1pPr>
      <a:lvl2pPr marL="938813" indent="-375526" algn="l" defTabSz="4209012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877627" indent="-375526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7372293" indent="-1058773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9474191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0225242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6pPr>
      <a:lvl7pPr marL="10976293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7pPr>
      <a:lvl8pPr marL="11727343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8pPr>
      <a:lvl9pPr marL="12478394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1pPr>
      <a:lvl2pPr marL="751051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2pPr>
      <a:lvl3pPr marL="1502101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3pPr>
      <a:lvl4pPr marL="2253152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4pPr>
      <a:lvl5pPr marL="3004202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5pPr>
      <a:lvl6pPr marL="3755253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6pPr>
      <a:lvl7pPr marL="4506304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7pPr>
      <a:lvl8pPr marL="5257355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8pPr>
      <a:lvl9pPr marL="6008405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5D2DF98-1A6E-8BE2-6DA4-63A1EAEF2685}"/>
              </a:ext>
            </a:extLst>
          </p:cNvPr>
          <p:cNvSpPr txBox="1"/>
          <p:nvPr/>
        </p:nvSpPr>
        <p:spPr>
          <a:xfrm>
            <a:off x="12260452" y="1209040"/>
            <a:ext cx="29573348" cy="4277360"/>
          </a:xfrm>
          <a:prstGeom prst="rect">
            <a:avLst/>
          </a:prstGeom>
          <a:noFill/>
        </p:spPr>
        <p:txBody>
          <a:bodyPr wrap="square" tIns="0" bIns="0" anchor="ctr" anchorCtr="0">
            <a:noAutofit/>
          </a:bodyPr>
          <a:lstStyle/>
          <a:p>
            <a:pPr eaLnBrk="0" fontAlgn="ctr" hangingPunct="0">
              <a:spcBef>
                <a:spcPts val="0"/>
              </a:spcBef>
              <a:defRPr/>
            </a:pPr>
            <a:r>
              <a:rPr lang="en-US" sz="9000" b="1" spc="-129" dirty="0">
                <a:solidFill>
                  <a:srgbClr val="004987"/>
                </a:solidFill>
                <a:latin typeface="Proxima Nova Rg" panose="02000506030000020004" pitchFamily="2" charset="0"/>
                <a:ea typeface="Futura Std Light" charset="0"/>
                <a:cs typeface="Arial" panose="020B0604020202020204" pitchFamily="34" charset="0"/>
              </a:rPr>
              <a:t>Poster title line one</a:t>
            </a:r>
          </a:p>
          <a:p>
            <a:pPr eaLnBrk="0" fontAlgn="ctr" hangingPunct="0">
              <a:spcBef>
                <a:spcPts val="1200"/>
              </a:spcBef>
              <a:defRPr/>
            </a:pPr>
            <a:r>
              <a:rPr lang="en-US" sz="3600" dirty="0">
                <a:solidFill>
                  <a:srgbClr val="004987"/>
                </a:solidFill>
                <a:latin typeface="Proxima Nova Medium" panose="02000506030000020004" pitchFamily="2" charset="0"/>
                <a:cs typeface="Arial" panose="020B0604020202020204" pitchFamily="34" charset="0"/>
              </a:rPr>
              <a:t>Names of researcher(s), d</a:t>
            </a:r>
            <a:r>
              <a:rPr lang="en-US" sz="3600" dirty="0">
                <a:solidFill>
                  <a:srgbClr val="004987"/>
                </a:solidFill>
                <a:latin typeface="Proxima Nova Medium" panose="02000506030000020004" pitchFamily="2" charset="0"/>
                <a:ea typeface="Futura Std Light" charset="0"/>
                <a:cs typeface="Arial" panose="020B0604020202020204" pitchFamily="34" charset="0"/>
              </a:rPr>
              <a:t>epartment</a:t>
            </a:r>
          </a:p>
        </p:txBody>
      </p:sp>
      <p:sp>
        <p:nvSpPr>
          <p:cNvPr id="2" name="TextBox 46">
            <a:extLst>
              <a:ext uri="{FF2B5EF4-FFF2-40B4-BE49-F238E27FC236}">
                <a16:creationId xmlns:a16="http://schemas.microsoft.com/office/drawing/2014/main" id="{65C981F2-0C73-6BCA-8256-BCCABD759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9381" y="24801493"/>
            <a:ext cx="8534401" cy="590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0" anchor="b" anchorCtr="0">
            <a:spAutoFit/>
          </a:bodyPr>
          <a:lstStyle/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oet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 tres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31" dirty="0" err="1">
                <a:latin typeface="Proxima Nova Rg" panose="02000506030000020004" pitchFamily="2" charset="0"/>
                <a:cs typeface="AcuminProSemiCond-Medium"/>
              </a:rPr>
              <a:t>Tuei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 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3400" dirty="0">
              <a:latin typeface="Proxima Nova Regular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3" name="TextBox 46">
            <a:extLst>
              <a:ext uri="{FF2B5EF4-FFF2-40B4-BE49-F238E27FC236}">
                <a16:creationId xmlns:a16="http://schemas.microsoft.com/office/drawing/2014/main" id="{DF749C09-43B1-065D-3D4D-8547461A6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8542" y="7196584"/>
            <a:ext cx="8534400" cy="717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aliuam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 utinus ness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D936C39-E091-A580-7321-451E036E6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6520085"/>
              </p:ext>
            </p:extLst>
          </p:nvPr>
        </p:nvGraphicFramePr>
        <p:xfrm>
          <a:off x="12360860" y="14871862"/>
          <a:ext cx="19262140" cy="829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566CC5D-B3E7-8449-E2E7-1396B76E66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2122820"/>
              </p:ext>
            </p:extLst>
          </p:nvPr>
        </p:nvGraphicFramePr>
        <p:xfrm>
          <a:off x="22402800" y="7252492"/>
          <a:ext cx="5181600" cy="683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46">
            <a:extLst>
              <a:ext uri="{FF2B5EF4-FFF2-40B4-BE49-F238E27FC236}">
                <a16:creationId xmlns:a16="http://schemas.microsoft.com/office/drawing/2014/main" id="{EB07801D-C192-20C7-C0B7-07DC2A667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4287" y="7190909"/>
            <a:ext cx="8534400" cy="2420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erattres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sitdryc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 teist elat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 tres.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31" dirty="0" err="1">
                <a:latin typeface="Proxima Nova Rg" panose="02000506030000020004" pitchFamily="2" charset="0"/>
                <a:cs typeface="AcuminProSemiCond-Medium"/>
              </a:rPr>
              <a:t>Lineas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31" dirty="0" err="1">
                <a:latin typeface="Proxima Nova Rg" panose="02000506030000020004" pitchFamily="2" charset="0"/>
                <a:cs typeface="AcuminProSemiCond-Medium"/>
              </a:rPr>
              <a:t>ete</a:t>
            </a:r>
            <a:r>
              <a:rPr lang="en-US" sz="3400" spc="-33" dirty="0" err="1">
                <a:latin typeface="Proxima Nova Rg" panose="02000506030000020004" pitchFamily="2" charset="0"/>
                <a:cs typeface="AcuminProSemiCond-Medium"/>
              </a:rPr>
              <a:t>wisi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 ist elat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erym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muit 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 etey 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A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liqtreuip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 qtre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 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erym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muit 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 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atedipis reter 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CFA147D-BC39-C469-9901-FDDA191521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3295250"/>
              </p:ext>
            </p:extLst>
          </p:nvPr>
        </p:nvGraphicFramePr>
        <p:xfrm>
          <a:off x="11610585" y="24174482"/>
          <a:ext cx="9965739" cy="639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46">
            <a:extLst>
              <a:ext uri="{FF2B5EF4-FFF2-40B4-BE49-F238E27FC236}">
                <a16:creationId xmlns:a16="http://schemas.microsoft.com/office/drawing/2014/main" id="{7B0C3A7C-BF25-4FB9-13E8-066A49195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190909"/>
            <a:ext cx="8534400" cy="24573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 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 turs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sitentu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 teist elat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/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A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liqtreuip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 qtre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 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erym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muit 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 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atedipis reter 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/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erym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mu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trusoe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it in 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 tress etey 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47" dirty="0" err="1">
                <a:latin typeface="Proxima Nova Rg" panose="02000506030000020004" pitchFamily="2" charset="0"/>
                <a:cs typeface="AcuminProSemiCond-Medium"/>
              </a:rPr>
              <a:t>bieit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aliqtreuip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 qtreuip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 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atedipis reter cing.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674AC6F9-1803-25AC-3E1B-D0ADB9AC0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0" y="8566923"/>
            <a:ext cx="3483427" cy="553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sitet,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oet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dolorgna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vol yiut utpat.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spc="-33" dirty="0">
                <a:latin typeface="Proxima Nova Rg" panose="02000506030000020004" pitchFamily="2" charset="0"/>
                <a:cs typeface="AcuminProSemiCond-Medium"/>
              </a:rPr>
              <a:t>W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mium inim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veam,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quiam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nonu uibmmy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laoet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aliquamt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2000" spc="-16" dirty="0">
                <a:latin typeface="Proxima Nova Rg" panose="02000506030000020004" pitchFamily="2" charset="0"/>
                <a:cs typeface="AcuminProSemiCond-Medium"/>
              </a:rPr>
              <a:t>ation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20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 diam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laoet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mag ullam tre corper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suna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utem</a:t>
            </a:r>
            <a:r>
              <a:rPr lang="en-US" sz="20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20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2000" dirty="0">
              <a:latin typeface="Proxima Nova Regular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075162CE-8B5A-7D86-1294-9D3E1EE79D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9166800" y="1944549"/>
            <a:ext cx="3515139" cy="285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03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88303C-8EC8-B10E-02F7-A883BD560956}"/>
              </a:ext>
            </a:extLst>
          </p:cNvPr>
          <p:cNvSpPr txBox="1"/>
          <p:nvPr/>
        </p:nvSpPr>
        <p:spPr>
          <a:xfrm>
            <a:off x="12260452" y="90818"/>
            <a:ext cx="29573348" cy="5852782"/>
          </a:xfrm>
          <a:prstGeom prst="rect">
            <a:avLst/>
          </a:prstGeom>
          <a:noFill/>
        </p:spPr>
        <p:txBody>
          <a:bodyPr wrap="square" tIns="0" bIns="0" anchor="ctr" anchorCtr="0">
            <a:noAutofit/>
          </a:bodyPr>
          <a:lstStyle/>
          <a:p>
            <a:pPr eaLnBrk="0" fontAlgn="ctr" hangingPunct="0">
              <a:spcBef>
                <a:spcPts val="0"/>
              </a:spcBef>
              <a:defRPr/>
            </a:pPr>
            <a:r>
              <a:rPr lang="en-US" sz="9600" b="1" spc="-129" dirty="0">
                <a:solidFill>
                  <a:srgbClr val="004987"/>
                </a:solidFill>
                <a:latin typeface="Proxima Nova Rg" panose="02000506030000020004" pitchFamily="2" charset="0"/>
                <a:ea typeface="Futura Std Light" charset="0"/>
                <a:cs typeface="Arial" panose="020B0604020202020204" pitchFamily="34" charset="0"/>
              </a:rPr>
              <a:t>Poster title line one here </a:t>
            </a:r>
          </a:p>
          <a:p>
            <a:pPr eaLnBrk="0" fontAlgn="ctr" hangingPunct="0">
              <a:spcBef>
                <a:spcPts val="1200"/>
              </a:spcBef>
              <a:defRPr/>
            </a:pPr>
            <a:r>
              <a:rPr lang="en-US" sz="3600" dirty="0">
                <a:solidFill>
                  <a:srgbClr val="004987"/>
                </a:solidFill>
                <a:latin typeface="Proxima Nova Medium" panose="02000506030000020004" pitchFamily="2" charset="0"/>
                <a:cs typeface="Arial" panose="020B0604020202020204" pitchFamily="34" charset="0"/>
              </a:rPr>
              <a:t>Names of researcher(s)</a:t>
            </a:r>
            <a:br>
              <a:rPr lang="en-US" sz="3600" dirty="0">
                <a:solidFill>
                  <a:srgbClr val="004987"/>
                </a:solidFill>
                <a:latin typeface="Proxima Nova Medium" panose="02000506030000020004" pitchFamily="2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4987"/>
                </a:solidFill>
                <a:latin typeface="Proxima Nova Medium" panose="02000506030000020004" pitchFamily="2" charset="0"/>
                <a:ea typeface="Futura Std Light" charset="0"/>
                <a:cs typeface="Arial" panose="020B0604020202020204" pitchFamily="34" charset="0"/>
              </a:rPr>
              <a:t>Department</a:t>
            </a:r>
          </a:p>
        </p:txBody>
      </p:sp>
      <p:sp>
        <p:nvSpPr>
          <p:cNvPr id="21" name="TextBox 46">
            <a:extLst>
              <a:ext uri="{FF2B5EF4-FFF2-40B4-BE49-F238E27FC236}">
                <a16:creationId xmlns:a16="http://schemas.microsoft.com/office/drawing/2014/main" id="{1DFBE0F9-7C28-1715-8D5D-A612FBD3A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8541" y="8045899"/>
            <a:ext cx="8973496" cy="1494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marR="8316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  <a:endParaRPr lang="en-US" sz="5500" dirty="0">
              <a:solidFill>
                <a:srgbClr val="004987"/>
              </a:solidFill>
              <a:latin typeface="Proxima Nova Rg" panose="02000506030000020004" pitchFamily="2" charset="0"/>
              <a:cs typeface="AcuminProSemiCond-Medium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trusitomm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23" dirty="0" err="1">
                <a:latin typeface="Proxima Nova Rg" panose="02000506030000020004" pitchFamily="2" charset="0"/>
                <a:cs typeface="AcuminProSemiCond-Medium"/>
              </a:rPr>
              <a:t>tre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tieh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 utinus ness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et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tresmodo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trusito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eumot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mm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23" dirty="0" err="1">
                <a:latin typeface="Proxima Nova Rg" panose="02000506030000020004" pitchFamily="2" charset="0"/>
                <a:cs typeface="AcuminProSemiCond-Medium"/>
              </a:rPr>
              <a:t>tre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tieh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 utinus ness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et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iriure.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terat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dres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solor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nont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eummy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 tres an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 teist elat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toreme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sit.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40ADA3BF-BA3D-EFD4-15B6-07273A5A73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9436048"/>
              </p:ext>
            </p:extLst>
          </p:nvPr>
        </p:nvGraphicFramePr>
        <p:xfrm>
          <a:off x="12360860" y="23136523"/>
          <a:ext cx="19262140" cy="7876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FE378221-67FF-ADE9-243F-68699FCB2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894710"/>
              </p:ext>
            </p:extLst>
          </p:nvPr>
        </p:nvGraphicFramePr>
        <p:xfrm>
          <a:off x="22479000" y="8706964"/>
          <a:ext cx="5181600" cy="5852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TextBox 46">
            <a:extLst>
              <a:ext uri="{FF2B5EF4-FFF2-40B4-BE49-F238E27FC236}">
                <a16:creationId xmlns:a16="http://schemas.microsoft.com/office/drawing/2014/main" id="{6B3B344E-8B54-76EF-8A48-251775CAC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6224" y="8027671"/>
            <a:ext cx="8534400" cy="149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marR="8316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  <a:endParaRPr lang="en-US" sz="5500" dirty="0">
              <a:solidFill>
                <a:srgbClr val="004987"/>
              </a:solidFill>
              <a:latin typeface="Proxima Nova Rg" panose="02000506030000020004" pitchFamily="2" charset="0"/>
              <a:cs typeface="AcuminProSemiCond-Medium"/>
            </a:endParaRP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 tres 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doloirner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 et ante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3400" spc="131" dirty="0">
              <a:latin typeface="Proxima Nova Rg" panose="02000506030000020004" pitchFamily="2" charset="0"/>
              <a:cs typeface="AcuminProSemiCond-Medium"/>
            </a:endParaRP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 et ante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trusfe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et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 teist elat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Uten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 err="1">
                <a:latin typeface="Proxima Nova Rg" panose="02000506030000020004" pitchFamily="2" charset="0"/>
                <a:cs typeface="AcuminProSemiCond-Medium"/>
              </a:rPr>
              <a:t>wheta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 err="1">
                <a:latin typeface="Proxima Nova Rg" panose="02000506030000020004" pitchFamily="2" charset="0"/>
                <a:cs typeface="AcuminProSemiCond-Medium"/>
              </a:rPr>
              <a:t>isi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emet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sedet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laoree.</a:t>
            </a:r>
          </a:p>
          <a:p>
            <a:pPr marR="8316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  <a:endParaRPr lang="en-US" sz="5500" dirty="0">
              <a:solidFill>
                <a:srgbClr val="004987"/>
              </a:solidFill>
              <a:latin typeface="Proxima Nova Rg" panose="02000506030000020004" pitchFamily="2" charset="0"/>
              <a:cs typeface="AcuminProSemiCond-Medium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 ist elat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treset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nonummy.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B531F385-46E9-B08A-EE13-223599D9BA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9399054"/>
              </p:ext>
            </p:extLst>
          </p:nvPr>
        </p:nvGraphicFramePr>
        <p:xfrm>
          <a:off x="22599162" y="8184789"/>
          <a:ext cx="5181600" cy="655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F1F581C6-6074-D2F3-1DE1-3A30322592C3}"/>
              </a:ext>
            </a:extLst>
          </p:cNvPr>
          <p:cNvSpPr txBox="1"/>
          <p:nvPr/>
        </p:nvSpPr>
        <p:spPr>
          <a:xfrm>
            <a:off x="22849858" y="15739338"/>
            <a:ext cx="8973495" cy="6601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23" dirty="0" err="1">
                <a:latin typeface="Proxima Nova Rg" panose="02000506030000020004" pitchFamily="2" charset="0"/>
                <a:cs typeface="AcuminProSemiCond-Medium"/>
              </a:rPr>
              <a:t>tre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tieh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 utinus ness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et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iriure. 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56" dirty="0" err="1">
                <a:latin typeface="Proxima Nova Rg" panose="02000506030000020004" pitchFamily="2" charset="0"/>
                <a:cs typeface="AcuminProSemiCond-Medium"/>
              </a:rPr>
              <a:t>ter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et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 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aluam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terat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volutpre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opat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3400" spc="131" dirty="0">
              <a:latin typeface="Proxima Nova Rg" panose="02000506030000020004" pitchFamily="2" charset="0"/>
              <a:cs typeface="AcuminProSemiCond-Medium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dres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solor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tres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nont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eummy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 tres an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 teist elat 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toreme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sit.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3B544307-26A1-E075-924B-5B31E6E4B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0" y="9245025"/>
            <a:ext cx="3483427" cy="553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sitet,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oet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dolorgna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vol yiut utpat.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spc="-33" dirty="0">
                <a:latin typeface="Proxima Nova Rg" panose="02000506030000020004" pitchFamily="2" charset="0"/>
                <a:cs typeface="AcuminProSemiCond-Medium"/>
              </a:rPr>
              <a:t>W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mium inim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veam,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quiam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nonu uibmmy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laoet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aliquamt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2000" spc="-16" dirty="0">
                <a:latin typeface="Proxima Nova Rg" panose="02000506030000020004" pitchFamily="2" charset="0"/>
                <a:cs typeface="AcuminProSemiCond-Medium"/>
              </a:rPr>
              <a:t>ation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20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 diam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20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laoet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mag ullam tre corper</a:t>
            </a:r>
            <a:r>
              <a:rPr lang="en-US" sz="20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suna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20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20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utem</a:t>
            </a:r>
            <a:r>
              <a:rPr lang="en-US" sz="20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20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20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2000" spc="123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2000" dirty="0">
              <a:latin typeface="Proxima Nova Regular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C021133-3E81-8E74-E617-92C2E724EF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3DC4A2C8-6940-B1D7-E5A0-F0FEE2ECB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8027671"/>
            <a:ext cx="8627060" cy="2405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marR="8316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  <a:endParaRPr lang="en-US" sz="5500" dirty="0">
              <a:solidFill>
                <a:srgbClr val="004987"/>
              </a:solidFill>
              <a:latin typeface="Proxima Nova Rg" panose="02000506030000020004" pitchFamily="2" charset="0"/>
              <a:cs typeface="AcuminProSemiCond-Medium"/>
            </a:endParaRP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 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 tres 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spc="-33" dirty="0" err="1">
                <a:latin typeface="Proxima Nova Rg" panose="02000506030000020004" pitchFamily="2" charset="0"/>
                <a:cs typeface="AcuminProSemiCond-Medium"/>
              </a:rPr>
              <a:t>tripen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 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31" dirty="0" err="1">
                <a:latin typeface="Proxima Nova Rg" panose="02000506030000020004" pitchFamily="2" charset="0"/>
                <a:cs typeface="AcuminProSemiCond-Medium"/>
              </a:rPr>
              <a:t>tersa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era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 teist elat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 ent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139" dirty="0" err="1">
                <a:latin typeface="Proxima Nova Rg" panose="02000506030000020004" pitchFamily="2" charset="0"/>
                <a:cs typeface="AcuminProSemiCond-Medium"/>
              </a:rPr>
              <a:t>tes</a:t>
            </a:r>
            <a:r>
              <a:rPr lang="en-US" sz="3400" dirty="0" err="1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laoree.</a:t>
            </a:r>
          </a:p>
          <a:p>
            <a:pPr marR="8316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  <a:endParaRPr lang="en-US" sz="5500" dirty="0">
              <a:solidFill>
                <a:srgbClr val="004987"/>
              </a:solidFill>
              <a:latin typeface="Proxima Nova Rg" panose="02000506030000020004" pitchFamily="2" charset="0"/>
              <a:cs typeface="AcuminProSemiCond-Medium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nostrud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A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liqtreuip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 qtre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 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erym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muit 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 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iriure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atedipis reter 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.</a:t>
            </a:r>
            <a:endParaRPr lang="en-US" sz="3400" dirty="0">
              <a:latin typeface="Proxima Nova Rg" panose="02000506030000020004" pitchFamily="2" charset="0"/>
              <a:cs typeface="AcuminProSemiCond-Medium"/>
            </a:endParaRPr>
          </a:p>
          <a:p>
            <a:pPr marR="8316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latin typeface="Proxima Nova Rg" panose="02000506030000020004" pitchFamily="2" charset="0"/>
                <a:ea typeface="Futura Std Book" charset="0"/>
                <a:cs typeface="Arial" panose="020B0604020202020204" pitchFamily="34" charset="0"/>
              </a:rPr>
              <a:t>Subheading</a:t>
            </a:r>
            <a:endParaRPr lang="en-US" sz="5500" dirty="0">
              <a:solidFill>
                <a:srgbClr val="004987"/>
              </a:solidFill>
              <a:latin typeface="Proxima Nova Rg" panose="02000506030000020004" pitchFamily="2" charset="0"/>
              <a:cs typeface="AcuminProSemiCond-Medium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Lorem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ipsum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sit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amet,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adipiscing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elit,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sed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diam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nonummy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nibh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euismod</a:t>
            </a:r>
            <a:r>
              <a:rPr lang="en-US" sz="3400" spc="156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tincidunt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ut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laoreet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dolore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magna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aliqua erym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erat</a:t>
            </a:r>
            <a:r>
              <a:rPr lang="en-US" sz="3400" spc="139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volutpat.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33" dirty="0">
                <a:latin typeface="Proxima Nova Rg" panose="02000506030000020004" pitchFamily="2" charset="0"/>
                <a:cs typeface="AcuminProSemiCond-Medium"/>
              </a:rPr>
              <a:t>wisi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ad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muit inim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veniam,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quis</a:t>
            </a:r>
            <a:r>
              <a:rPr lang="en-US" sz="3400" spc="131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exerci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tation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ullamc etey orper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suscipit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lobortis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nisl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ut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aliqtreuip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 qtreuip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ex</a:t>
            </a:r>
            <a:r>
              <a:rPr lang="en-US" sz="3400" spc="147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41" dirty="0">
                <a:latin typeface="Proxima Nova Rg" panose="02000506030000020004" pitchFamily="2" charset="0"/>
                <a:cs typeface="AcuminProSemiCond-Medium"/>
              </a:rPr>
              <a:t>ea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commodo.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vel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eum</a:t>
            </a:r>
            <a:r>
              <a:rPr lang="en-US" sz="3400" spc="115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irie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spc="-16" dirty="0">
                <a:latin typeface="Proxima Nova Rg" panose="02000506030000020004" pitchFamily="2" charset="0"/>
                <a:cs typeface="AcuminProSemiCond-Medium"/>
              </a:rPr>
              <a:t>dolor.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Duis</a:t>
            </a:r>
            <a:r>
              <a:rPr lang="en-US" sz="3400" spc="123" dirty="0">
                <a:latin typeface="Proxima Nova Rg" panose="02000506030000020004" pitchFamily="2" charset="0"/>
                <a:cs typeface="AcuminProSemiCond-Medium"/>
              </a:rPr>
              <a:t> </a:t>
            </a:r>
            <a:r>
              <a:rPr lang="en-US" sz="3400" dirty="0">
                <a:latin typeface="Proxima Nova Rg" panose="02000506030000020004" pitchFamily="2" charset="0"/>
                <a:cs typeface="AcuminProSemiCond-Medium"/>
              </a:rPr>
              <a:t>aute dolor.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965102-72D0-597F-EE62-A87379DC28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9150885" y="1715949"/>
            <a:ext cx="3515139" cy="285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08552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UCDH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EE7"/>
      </a:accent1>
      <a:accent2>
        <a:srgbClr val="00406E"/>
      </a:accent2>
      <a:accent3>
        <a:srgbClr val="FFFFFF"/>
      </a:accent3>
      <a:accent4>
        <a:srgbClr val="00406E"/>
      </a:accent4>
      <a:accent5>
        <a:srgbClr val="F9C722"/>
      </a:accent5>
      <a:accent6>
        <a:srgbClr val="00406E"/>
      </a:accent6>
      <a:hlink>
        <a:srgbClr val="0432FF"/>
      </a:hlink>
      <a:folHlink>
        <a:srgbClr val="00406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8836</TotalTime>
  <Words>1681</Words>
  <Application>Microsoft Macintosh PowerPoint</Application>
  <PresentationFormat>Custom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Proxima Nova Medium</vt:lpstr>
      <vt:lpstr>Proxima Nova Regular</vt:lpstr>
      <vt:lpstr>Proxima Nova Rg</vt:lpstr>
      <vt:lpstr>Times</vt:lpstr>
      <vt:lpstr>Times New Roman</vt:lpstr>
      <vt:lpstr>Wingdings</vt:lpstr>
      <vt:lpstr>~4728944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Brittany Collins</cp:lastModifiedBy>
  <cp:revision>38</cp:revision>
  <cp:lastPrinted>2019-05-21T22:24:44Z</cp:lastPrinted>
  <dcterms:created xsi:type="dcterms:W3CDTF">2019-01-18T19:03:01Z</dcterms:created>
  <dcterms:modified xsi:type="dcterms:W3CDTF">2025-03-19T16:46:44Z</dcterms:modified>
</cp:coreProperties>
</file>