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6"/>
  </p:notesMasterIdLst>
  <p:sldIdLst>
    <p:sldId id="295" r:id="rId5"/>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9" autoAdjust="0"/>
    <p:restoredTop sz="94830" autoAdjust="0"/>
  </p:normalViewPr>
  <p:slideViewPr>
    <p:cSldViewPr snapToGrid="0" snapToObjects="1" showGuides="1">
      <p:cViewPr varScale="1">
        <p:scale>
          <a:sx n="24" d="100"/>
          <a:sy n="24" d="100"/>
        </p:scale>
        <p:origin x="2600" y="2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7" d="100"/>
          <a:sy n="17" d="100"/>
        </p:scale>
        <p:origin x="4008" y="180"/>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12/4/23</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735453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rifold Template">
    <p:spTree>
      <p:nvGrpSpPr>
        <p:cNvPr id="1" name=""/>
        <p:cNvGrpSpPr/>
        <p:nvPr/>
      </p:nvGrpSpPr>
      <p:grpSpPr>
        <a:xfrm>
          <a:off x="0" y="0"/>
          <a:ext cx="0" cy="0"/>
          <a:chOff x="0" y="0"/>
          <a:chExt cx="0" cy="0"/>
        </a:xfrm>
      </p:grpSpPr>
      <p:sp>
        <p:nvSpPr>
          <p:cNvPr id="34" name="Text Placeholder 5">
            <a:extLst>
              <a:ext uri="{FF2B5EF4-FFF2-40B4-BE49-F238E27FC236}">
                <a16:creationId xmlns:a16="http://schemas.microsoft.com/office/drawing/2014/main" id="{09BB46DE-ABBC-6F40-9901-AA93E42C9B6C}"/>
              </a:ext>
            </a:extLst>
          </p:cNvPr>
          <p:cNvSpPr>
            <a:spLocks noGrp="1"/>
          </p:cNvSpPr>
          <p:nvPr>
            <p:ph type="body" sz="quarter" idx="22" hasCustomPrompt="1"/>
          </p:nvPr>
        </p:nvSpPr>
        <p:spPr>
          <a:xfrm>
            <a:off x="11536734" y="5118934"/>
            <a:ext cx="20719267" cy="754045"/>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MATERIALS &amp; METHODS</a:t>
            </a:r>
          </a:p>
        </p:txBody>
      </p:sp>
      <p:sp>
        <p:nvSpPr>
          <p:cNvPr id="19" name="Text Placeholder 3">
            <a:extLst>
              <a:ext uri="{FF2B5EF4-FFF2-40B4-BE49-F238E27FC236}">
                <a16:creationId xmlns:a16="http://schemas.microsoft.com/office/drawing/2014/main" id="{98A6013C-140A-404A-8A95-3AF35B93174A}"/>
              </a:ext>
            </a:extLst>
          </p:cNvPr>
          <p:cNvSpPr>
            <a:spLocks noGrp="1"/>
          </p:cNvSpPr>
          <p:nvPr>
            <p:ph type="body" sz="quarter" idx="10" hasCustomPrompt="1"/>
          </p:nvPr>
        </p:nvSpPr>
        <p:spPr>
          <a:xfrm>
            <a:off x="1033037" y="6045009"/>
            <a:ext cx="9457219"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5">
            <a:extLst>
              <a:ext uri="{FF2B5EF4-FFF2-40B4-BE49-F238E27FC236}">
                <a16:creationId xmlns:a16="http://schemas.microsoft.com/office/drawing/2014/main" id="{B68CDF97-63B6-044F-AF2A-9227A36C7630}"/>
              </a:ext>
            </a:extLst>
          </p:cNvPr>
          <p:cNvSpPr>
            <a:spLocks noGrp="1"/>
          </p:cNvSpPr>
          <p:nvPr>
            <p:ph type="body" sz="quarter" idx="11" hasCustomPrompt="1"/>
          </p:nvPr>
        </p:nvSpPr>
        <p:spPr>
          <a:xfrm>
            <a:off x="1028700" y="5109837"/>
            <a:ext cx="9410701" cy="754045"/>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INTRODUCTION</a:t>
            </a:r>
          </a:p>
        </p:txBody>
      </p:sp>
      <p:sp>
        <p:nvSpPr>
          <p:cNvPr id="32" name="Text Placeholder 5">
            <a:extLst>
              <a:ext uri="{FF2B5EF4-FFF2-40B4-BE49-F238E27FC236}">
                <a16:creationId xmlns:a16="http://schemas.microsoft.com/office/drawing/2014/main" id="{22D2BC00-6B90-DF4A-8D5B-CBAF529BD1F0}"/>
              </a:ext>
            </a:extLst>
          </p:cNvPr>
          <p:cNvSpPr>
            <a:spLocks noGrp="1"/>
          </p:cNvSpPr>
          <p:nvPr>
            <p:ph type="body" sz="quarter" idx="20" hasCustomPrompt="1"/>
          </p:nvPr>
        </p:nvSpPr>
        <p:spPr>
          <a:xfrm>
            <a:off x="1090242" y="14181956"/>
            <a:ext cx="9349159" cy="754045"/>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OBJECTIVES</a:t>
            </a:r>
          </a:p>
        </p:txBody>
      </p:sp>
      <p:sp>
        <p:nvSpPr>
          <p:cNvPr id="33" name="Text Placeholder 3">
            <a:extLst>
              <a:ext uri="{FF2B5EF4-FFF2-40B4-BE49-F238E27FC236}">
                <a16:creationId xmlns:a16="http://schemas.microsoft.com/office/drawing/2014/main" id="{5A5D9681-92B5-C943-B2A3-FD53596E8F6A}"/>
              </a:ext>
            </a:extLst>
          </p:cNvPr>
          <p:cNvSpPr>
            <a:spLocks noGrp="1"/>
          </p:cNvSpPr>
          <p:nvPr>
            <p:ph type="body" sz="quarter" idx="21" hasCustomPrompt="1"/>
          </p:nvPr>
        </p:nvSpPr>
        <p:spPr>
          <a:xfrm>
            <a:off x="11536734" y="5939569"/>
            <a:ext cx="20719267"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5" name="Text Placeholder 3">
            <a:extLst>
              <a:ext uri="{FF2B5EF4-FFF2-40B4-BE49-F238E27FC236}">
                <a16:creationId xmlns:a16="http://schemas.microsoft.com/office/drawing/2014/main" id="{F9F2C437-BEB7-4A44-AA03-8DC2A0E6C345}"/>
              </a:ext>
            </a:extLst>
          </p:cNvPr>
          <p:cNvSpPr>
            <a:spLocks noGrp="1"/>
          </p:cNvSpPr>
          <p:nvPr>
            <p:ph type="body" sz="quarter" idx="23" hasCustomPrompt="1"/>
          </p:nvPr>
        </p:nvSpPr>
        <p:spPr>
          <a:xfrm>
            <a:off x="11536733" y="17290974"/>
            <a:ext cx="20719266"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6" name="Text Placeholder 5">
            <a:extLst>
              <a:ext uri="{FF2B5EF4-FFF2-40B4-BE49-F238E27FC236}">
                <a16:creationId xmlns:a16="http://schemas.microsoft.com/office/drawing/2014/main" id="{CE699E6D-83D3-1742-BB3E-83191901837D}"/>
              </a:ext>
            </a:extLst>
          </p:cNvPr>
          <p:cNvSpPr>
            <a:spLocks noGrp="1"/>
          </p:cNvSpPr>
          <p:nvPr>
            <p:ph type="body" sz="quarter" idx="24" hasCustomPrompt="1"/>
          </p:nvPr>
        </p:nvSpPr>
        <p:spPr>
          <a:xfrm>
            <a:off x="11536733" y="16563439"/>
            <a:ext cx="20719267" cy="754045"/>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RESULTS</a:t>
            </a:r>
          </a:p>
        </p:txBody>
      </p:sp>
      <p:sp>
        <p:nvSpPr>
          <p:cNvPr id="37" name="Text Placeholder 5">
            <a:extLst>
              <a:ext uri="{FF2B5EF4-FFF2-40B4-BE49-F238E27FC236}">
                <a16:creationId xmlns:a16="http://schemas.microsoft.com/office/drawing/2014/main" id="{4DB414DF-E67F-B046-927B-05888F0FE5AF}"/>
              </a:ext>
            </a:extLst>
          </p:cNvPr>
          <p:cNvSpPr>
            <a:spLocks noGrp="1"/>
          </p:cNvSpPr>
          <p:nvPr>
            <p:ph type="body" sz="quarter" idx="25" hasCustomPrompt="1"/>
          </p:nvPr>
        </p:nvSpPr>
        <p:spPr>
          <a:xfrm>
            <a:off x="33353333" y="5165876"/>
            <a:ext cx="9457219" cy="752464"/>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CONCLUSIONS</a:t>
            </a:r>
          </a:p>
        </p:txBody>
      </p:sp>
      <p:sp>
        <p:nvSpPr>
          <p:cNvPr id="38" name="Text Placeholder 3">
            <a:extLst>
              <a:ext uri="{FF2B5EF4-FFF2-40B4-BE49-F238E27FC236}">
                <a16:creationId xmlns:a16="http://schemas.microsoft.com/office/drawing/2014/main" id="{559E499A-0224-3B47-B98A-D521CD4D4D45}"/>
              </a:ext>
            </a:extLst>
          </p:cNvPr>
          <p:cNvSpPr>
            <a:spLocks noGrp="1"/>
          </p:cNvSpPr>
          <p:nvPr>
            <p:ph type="body" sz="quarter" idx="26" hasCustomPrompt="1"/>
          </p:nvPr>
        </p:nvSpPr>
        <p:spPr>
          <a:xfrm>
            <a:off x="33353333" y="5966815"/>
            <a:ext cx="9457219"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9" name="Text Placeholder 5">
            <a:extLst>
              <a:ext uri="{FF2B5EF4-FFF2-40B4-BE49-F238E27FC236}">
                <a16:creationId xmlns:a16="http://schemas.microsoft.com/office/drawing/2014/main" id="{59FCC9A5-F3F3-AB49-8409-2A83B025AFF9}"/>
              </a:ext>
            </a:extLst>
          </p:cNvPr>
          <p:cNvSpPr>
            <a:spLocks noGrp="1"/>
          </p:cNvSpPr>
          <p:nvPr>
            <p:ph type="body" sz="quarter" idx="27" hasCustomPrompt="1"/>
          </p:nvPr>
        </p:nvSpPr>
        <p:spPr>
          <a:xfrm>
            <a:off x="33353333" y="14265456"/>
            <a:ext cx="9457220" cy="752464"/>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REFERENCES</a:t>
            </a:r>
          </a:p>
        </p:txBody>
      </p:sp>
      <p:sp>
        <p:nvSpPr>
          <p:cNvPr id="40" name="Text Placeholder 3">
            <a:extLst>
              <a:ext uri="{FF2B5EF4-FFF2-40B4-BE49-F238E27FC236}">
                <a16:creationId xmlns:a16="http://schemas.microsoft.com/office/drawing/2014/main" id="{8FD259DD-EE9E-1B44-B853-80573BE14A45}"/>
              </a:ext>
            </a:extLst>
          </p:cNvPr>
          <p:cNvSpPr>
            <a:spLocks noGrp="1"/>
          </p:cNvSpPr>
          <p:nvPr>
            <p:ph type="body" sz="quarter" idx="28" hasCustomPrompt="1"/>
          </p:nvPr>
        </p:nvSpPr>
        <p:spPr>
          <a:xfrm>
            <a:off x="33353333" y="15067976"/>
            <a:ext cx="9459736"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1" name="Text Placeholder 5">
            <a:extLst>
              <a:ext uri="{FF2B5EF4-FFF2-40B4-BE49-F238E27FC236}">
                <a16:creationId xmlns:a16="http://schemas.microsoft.com/office/drawing/2014/main" id="{C6A8245B-2093-4840-AB69-DD0F88F3FD14}"/>
              </a:ext>
            </a:extLst>
          </p:cNvPr>
          <p:cNvSpPr>
            <a:spLocks noGrp="1"/>
          </p:cNvSpPr>
          <p:nvPr>
            <p:ph type="body" sz="quarter" idx="29" hasCustomPrompt="1"/>
          </p:nvPr>
        </p:nvSpPr>
        <p:spPr>
          <a:xfrm>
            <a:off x="33350815" y="25003670"/>
            <a:ext cx="9459737" cy="754045"/>
          </a:xfrm>
          <a:prstGeom prst="rect">
            <a:avLst/>
          </a:prstGeom>
          <a:noFill/>
        </p:spPr>
        <p:txBody>
          <a:bodyPr wrap="square" lIns="91436" tIns="91436" rIns="91436" bIns="91436" anchor="ctr" anchorCtr="0">
            <a:spAutoFit/>
          </a:bodyPr>
          <a:lstStyle>
            <a:lvl1pPr marL="0" indent="0" algn="ctr">
              <a:buNone/>
              <a:defRPr sz="3700" b="1" i="0" u="sng" baseline="0">
                <a:solidFill>
                  <a:schemeClr val="tx1"/>
                </a:solidFill>
                <a:latin typeface="Century Gothic" panose="020B0502020202020204" pitchFamily="34" charset="0"/>
                <a:ea typeface="Forza" pitchFamily="2" charset="-128"/>
                <a:cs typeface="Calibri" panose="020F0502020204030204" pitchFamily="34" charset="0"/>
              </a:defRPr>
            </a:lvl1pPr>
          </a:lstStyle>
          <a:p>
            <a:pPr lvl="0"/>
            <a:r>
              <a:rPr lang="en-US" dirty="0"/>
              <a:t>(click to edit)  ACKNOWLEDGEMENTS</a:t>
            </a:r>
          </a:p>
        </p:txBody>
      </p:sp>
      <p:sp>
        <p:nvSpPr>
          <p:cNvPr id="42" name="Text Placeholder 3">
            <a:extLst>
              <a:ext uri="{FF2B5EF4-FFF2-40B4-BE49-F238E27FC236}">
                <a16:creationId xmlns:a16="http://schemas.microsoft.com/office/drawing/2014/main" id="{2CCF05AB-C4A8-1242-9FF3-17D824CF6165}"/>
              </a:ext>
            </a:extLst>
          </p:cNvPr>
          <p:cNvSpPr>
            <a:spLocks noGrp="1"/>
          </p:cNvSpPr>
          <p:nvPr>
            <p:ph type="body" sz="quarter" idx="30" hasCustomPrompt="1"/>
          </p:nvPr>
        </p:nvSpPr>
        <p:spPr>
          <a:xfrm>
            <a:off x="33299400" y="25875293"/>
            <a:ext cx="9462254"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3" name="Text Placeholder 3">
            <a:extLst>
              <a:ext uri="{FF2B5EF4-FFF2-40B4-BE49-F238E27FC236}">
                <a16:creationId xmlns:a16="http://schemas.microsoft.com/office/drawing/2014/main" id="{F8B86B77-6628-CA4F-8147-DE7270EF368D}"/>
              </a:ext>
            </a:extLst>
          </p:cNvPr>
          <p:cNvSpPr>
            <a:spLocks noGrp="1"/>
          </p:cNvSpPr>
          <p:nvPr>
            <p:ph type="body" sz="quarter" idx="96" hasCustomPrompt="1"/>
          </p:nvPr>
        </p:nvSpPr>
        <p:spPr>
          <a:xfrm>
            <a:off x="1083892" y="14995183"/>
            <a:ext cx="9355510" cy="892530"/>
          </a:xfrm>
          <a:prstGeom prst="rect">
            <a:avLst/>
          </a:prstGeom>
        </p:spPr>
        <p:txBody>
          <a:bodyPr wrap="square" lIns="228589" tIns="228589" rIns="228589" bIns="228589">
            <a:spAutoFit/>
          </a:bodyPr>
          <a:lstStyle>
            <a:lvl1pPr marL="0" indent="0">
              <a:buNone/>
              <a:defRPr sz="2800">
                <a:solidFill>
                  <a:schemeClr val="tx1"/>
                </a:solidFill>
                <a:latin typeface="Century Gothic" panose="020B0502020202020204" pitchFamily="34" charset="0"/>
                <a:cs typeface="Arial" panose="020B060402020202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D78B24AF-674D-AF42-BE38-1730E7ECCC9F}"/>
              </a:ext>
            </a:extLst>
          </p:cNvPr>
          <p:cNvSpPr>
            <a:spLocks noGrp="1"/>
          </p:cNvSpPr>
          <p:nvPr>
            <p:ph type="body" sz="quarter" idx="150" hasCustomPrompt="1"/>
          </p:nvPr>
        </p:nvSpPr>
        <p:spPr>
          <a:xfrm>
            <a:off x="11506200" y="2947817"/>
            <a:ext cx="20802600" cy="997269"/>
          </a:xfrm>
          <a:prstGeom prst="rect">
            <a:avLst/>
          </a:prstGeom>
        </p:spPr>
        <p:txBody>
          <a:bodyPr>
            <a:normAutofit/>
          </a:bodyPr>
          <a:lstStyle>
            <a:lvl1pPr marL="0" indent="0" algn="ctr">
              <a:buFontTx/>
              <a:buNone/>
              <a:defRPr sz="4400" b="0" i="0">
                <a:solidFill>
                  <a:schemeClr val="bg1"/>
                </a:solidFill>
                <a:latin typeface="Century Gothic" panose="020B0502020202020204" pitchFamily="34" charset="0"/>
                <a:ea typeface="Forza Book" pitchFamily="2" charset="-128"/>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5" name="Text Placeholder 76">
            <a:extLst>
              <a:ext uri="{FF2B5EF4-FFF2-40B4-BE49-F238E27FC236}">
                <a16:creationId xmlns:a16="http://schemas.microsoft.com/office/drawing/2014/main" id="{269736C0-237B-8048-9479-F9A2B6961D65}"/>
              </a:ext>
            </a:extLst>
          </p:cNvPr>
          <p:cNvSpPr>
            <a:spLocks noGrp="1"/>
          </p:cNvSpPr>
          <p:nvPr>
            <p:ph type="body" sz="quarter" idx="151" hasCustomPrompt="1"/>
          </p:nvPr>
        </p:nvSpPr>
        <p:spPr>
          <a:xfrm>
            <a:off x="11506199" y="1667657"/>
            <a:ext cx="20802601" cy="1280160"/>
          </a:xfrm>
          <a:prstGeom prst="rect">
            <a:avLst/>
          </a:prstGeom>
        </p:spPr>
        <p:txBody>
          <a:bodyPr anchor="t" anchorCtr="1">
            <a:normAutofit/>
          </a:bodyPr>
          <a:lstStyle>
            <a:lvl1pPr marL="0" indent="0" algn="ctr">
              <a:buFontTx/>
              <a:buNone/>
              <a:defRPr sz="6600" b="0" i="0">
                <a:solidFill>
                  <a:schemeClr val="bg1"/>
                </a:solidFill>
                <a:latin typeface="Century Gothic" panose="020B0502020202020204" pitchFamily="34" charset="0"/>
                <a:ea typeface="Forza Book" pitchFamily="2" charset="-128"/>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6" name="Text Placeholder 76">
            <a:extLst>
              <a:ext uri="{FF2B5EF4-FFF2-40B4-BE49-F238E27FC236}">
                <a16:creationId xmlns:a16="http://schemas.microsoft.com/office/drawing/2014/main" id="{E8D604B0-2357-FA4F-9209-D4A2FC3E0A04}"/>
              </a:ext>
            </a:extLst>
          </p:cNvPr>
          <p:cNvSpPr>
            <a:spLocks noGrp="1"/>
          </p:cNvSpPr>
          <p:nvPr>
            <p:ph type="body" sz="quarter" idx="153" hasCustomPrompt="1"/>
          </p:nvPr>
        </p:nvSpPr>
        <p:spPr>
          <a:xfrm>
            <a:off x="11506199" y="229665"/>
            <a:ext cx="20802601" cy="1359394"/>
          </a:xfrm>
          <a:prstGeom prst="rect">
            <a:avLst/>
          </a:prstGeom>
        </p:spPr>
        <p:txBody>
          <a:bodyPr anchor="t" anchorCtr="1">
            <a:normAutofit/>
          </a:bodyPr>
          <a:lstStyle>
            <a:lvl1pPr marL="0" indent="0" algn="ctr">
              <a:buFontTx/>
              <a:buNone/>
              <a:defRPr sz="8000" b="1" i="0">
                <a:solidFill>
                  <a:schemeClr val="bg1"/>
                </a:solidFill>
                <a:latin typeface="Century Gothic" panose="020B0502020202020204" pitchFamily="34" charset="0"/>
                <a:ea typeface="Forza" pitchFamily="2" charset="-128"/>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pic>
        <p:nvPicPr>
          <p:cNvPr id="21" name="Picture 20">
            <a:extLst>
              <a:ext uri="{FF2B5EF4-FFF2-40B4-BE49-F238E27FC236}">
                <a16:creationId xmlns:a16="http://schemas.microsoft.com/office/drawing/2014/main" id="{28077440-B90B-0542-B39F-1B28589FD9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332227" y="157876"/>
            <a:ext cx="5496911" cy="4237202"/>
          </a:xfrm>
          <a:prstGeom prst="rect">
            <a:avLst/>
          </a:prstGeom>
        </p:spPr>
      </p:pic>
      <p:sp>
        <p:nvSpPr>
          <p:cNvPr id="6" name="TextBox 5">
            <a:extLst>
              <a:ext uri="{FF2B5EF4-FFF2-40B4-BE49-F238E27FC236}">
                <a16:creationId xmlns:a16="http://schemas.microsoft.com/office/drawing/2014/main" id="{C408E933-E698-FB4D-8EE3-3EAE097A3628}"/>
              </a:ext>
            </a:extLst>
          </p:cNvPr>
          <p:cNvSpPr txBox="1"/>
          <p:nvPr userDrawn="1"/>
        </p:nvSpPr>
        <p:spPr>
          <a:xfrm>
            <a:off x="577517" y="31726416"/>
            <a:ext cx="42784294" cy="1323439"/>
          </a:xfrm>
          <a:prstGeom prst="rect">
            <a:avLst/>
          </a:prstGeom>
          <a:noFill/>
        </p:spPr>
        <p:txBody>
          <a:bodyPr wrap="square" rtlCol="0">
            <a:spAutoFit/>
          </a:bodyPr>
          <a:lstStyle/>
          <a:p>
            <a:pPr algn="ctr"/>
            <a:r>
              <a:rPr lang="en-US" sz="4000" b="0" i="0" dirty="0">
                <a:solidFill>
                  <a:schemeClr val="bg1"/>
                </a:solidFill>
                <a:latin typeface="Century Gothic" panose="020B0502020202020204" pitchFamily="34" charset="0"/>
                <a:ea typeface="Forza Medium" pitchFamily="2" charset="-128"/>
                <a:cs typeface="Times New Roman" panose="02020603050405020304" pitchFamily="18" charset="0"/>
              </a:rPr>
              <a:t>ONE SIMPLOT AGRONOMY CONFERENCE  |  FEBRUARY 2024</a:t>
            </a:r>
          </a:p>
          <a:p>
            <a:pPr algn="ctr"/>
            <a:endParaRPr lang="en-US" sz="4000" b="0" i="0" dirty="0">
              <a:solidFill>
                <a:schemeClr val="bg1"/>
              </a:solidFill>
              <a:latin typeface="Century Gothic" panose="020B0502020202020204" pitchFamily="34" charset="0"/>
              <a:ea typeface="Forza Medium" pitchFamily="2" charset="-128"/>
              <a:cs typeface="Times New Roman" panose="02020603050405020304" pitchFamily="18" charset="0"/>
            </a:endParaRPr>
          </a:p>
        </p:txBody>
      </p:sp>
    </p:spTree>
  </p:cSld>
  <p:clrMapOvr>
    <a:masterClrMapping/>
  </p:clrMapOvr>
  <p:extLst>
    <p:ext uri="{DCECCB84-F9BA-43D5-87BE-67443E8EF086}">
      <p15:sldGuideLst xmlns:p15="http://schemas.microsoft.com/office/powerpoint/2012/main">
        <p15:guide id="1" orient="horz" pos="19608" userDrawn="1">
          <p15:clr>
            <a:srgbClr val="FBAE40"/>
          </p15:clr>
        </p15:guide>
        <p15:guide id="2" pos="6624" userDrawn="1">
          <p15:clr>
            <a:srgbClr val="FBAE40"/>
          </p15:clr>
        </p15:guide>
        <p15:guide id="3" pos="20352" userDrawn="1">
          <p15:clr>
            <a:srgbClr val="FBAE40"/>
          </p15:clr>
        </p15:guide>
        <p15:guide id="4" pos="7248" userDrawn="1">
          <p15:clr>
            <a:srgbClr val="FBAE40"/>
          </p15:clr>
        </p15:guide>
        <p15:guide id="5" pos="20976" userDrawn="1">
          <p15:clr>
            <a:srgbClr val="FBAE40"/>
          </p15:clr>
        </p15:guide>
        <p15:guide id="6" pos="648" userDrawn="1">
          <p15:clr>
            <a:srgbClr val="FBAE40"/>
          </p15:clr>
        </p15:guide>
        <p15:guide id="7" pos="270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36">
            <a:extLst>
              <a:ext uri="{FF2B5EF4-FFF2-40B4-BE49-F238E27FC236}">
                <a16:creationId xmlns:a16="http://schemas.microsoft.com/office/drawing/2014/main" id="{453E21BB-F49E-EE47-ADE9-955A7E3A79FB}"/>
              </a:ext>
            </a:extLst>
          </p:cNvPr>
          <p:cNvSpPr>
            <a:spLocks noChangeArrowheads="1"/>
          </p:cNvSpPr>
          <p:nvPr userDrawn="1"/>
        </p:nvSpPr>
        <p:spPr bwMode="auto">
          <a:xfrm>
            <a:off x="0" y="14098"/>
            <a:ext cx="43891200" cy="4557902"/>
          </a:xfrm>
          <a:prstGeom prst="rect">
            <a:avLst/>
          </a:prstGeom>
          <a:solidFill>
            <a:schemeClr val="tx1"/>
          </a:solidFill>
          <a:ln w="9525">
            <a:noFill/>
            <a:miter lim="800000"/>
            <a:headEnd/>
            <a:tailEnd/>
          </a:ln>
          <a:effectLst/>
        </p:spPr>
        <p:txBody>
          <a:bodyPr wrap="none" lIns="260086" tIns="130043" rIns="260086" bIns="130043" anchor="ctr"/>
          <a:lstStyle/>
          <a:p>
            <a:pPr>
              <a:defRPr/>
            </a:pPr>
            <a:endParaRPr lang="en-US" sz="13978" dirty="0"/>
          </a:p>
        </p:txBody>
      </p:sp>
      <p:sp>
        <p:nvSpPr>
          <p:cNvPr id="8" name="Rectangle 36">
            <a:extLst>
              <a:ext uri="{FF2B5EF4-FFF2-40B4-BE49-F238E27FC236}">
                <a16:creationId xmlns:a16="http://schemas.microsoft.com/office/drawing/2014/main" id="{2D3FEDC1-3D68-03B2-8473-EADA91D41F51}"/>
              </a:ext>
            </a:extLst>
          </p:cNvPr>
          <p:cNvSpPr>
            <a:spLocks noChangeArrowheads="1"/>
          </p:cNvSpPr>
          <p:nvPr userDrawn="1"/>
        </p:nvSpPr>
        <p:spPr bwMode="auto">
          <a:xfrm>
            <a:off x="-30222" y="31191200"/>
            <a:ext cx="43891200" cy="1727200"/>
          </a:xfrm>
          <a:prstGeom prst="rect">
            <a:avLst/>
          </a:prstGeom>
          <a:solidFill>
            <a:schemeClr val="tx1"/>
          </a:solidFill>
          <a:ln w="9525">
            <a:noFill/>
            <a:miter lim="800000"/>
            <a:headEnd/>
            <a:tailEnd/>
          </a:ln>
          <a:effectLst/>
        </p:spPr>
        <p:txBody>
          <a:bodyPr wrap="none" lIns="260086" tIns="130043" rIns="260086" bIns="130043" anchor="ctr"/>
          <a:lstStyle/>
          <a:p>
            <a:pPr>
              <a:defRPr/>
            </a:pPr>
            <a:endParaRPr lang="en-US" sz="13978" dirty="0"/>
          </a:p>
        </p:txBody>
      </p:sp>
      <p:graphicFrame>
        <p:nvGraphicFramePr>
          <p:cNvPr id="3" name="Table 2">
            <a:extLst>
              <a:ext uri="{FF2B5EF4-FFF2-40B4-BE49-F238E27FC236}">
                <a16:creationId xmlns:a16="http://schemas.microsoft.com/office/drawing/2014/main" id="{01653003-AF6A-CE42-AF77-467563BA894E}"/>
              </a:ext>
            </a:extLst>
          </p:cNvPr>
          <p:cNvGraphicFramePr>
            <a:graphicFrameLocks noGrp="1"/>
          </p:cNvGraphicFramePr>
          <p:nvPr userDrawn="1">
            <p:extLst>
              <p:ext uri="{D42A27DB-BD31-4B8C-83A1-F6EECF244321}">
                <p14:modId xmlns:p14="http://schemas.microsoft.com/office/powerpoint/2010/main" val="4250534553"/>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BF79A5-2E39-B244-8274-FC9BFF416B62}"/>
              </a:ext>
            </a:extLst>
          </p:cNvPr>
          <p:cNvGraphicFramePr>
            <a:graphicFrameLocks noGrp="1"/>
          </p:cNvGraphicFramePr>
          <p:nvPr userDrawn="1">
            <p:extLst>
              <p:ext uri="{D42A27DB-BD31-4B8C-83A1-F6EECF244321}">
                <p14:modId xmlns:p14="http://schemas.microsoft.com/office/powerpoint/2010/main" val="350521151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52DAEB-AEAA-4045-BADC-7363246B734C}"/>
              </a:ext>
            </a:extLst>
          </p:cNvPr>
          <p:cNvSpPr>
            <a:spLocks noGrp="1"/>
          </p:cNvSpPr>
          <p:nvPr>
            <p:ph type="body" sz="quarter" idx="22"/>
          </p:nvPr>
        </p:nvSpPr>
        <p:spPr/>
        <p:txBody>
          <a:bodyPr/>
          <a:lstStyle/>
          <a:p>
            <a:endParaRPr lang="en-US"/>
          </a:p>
        </p:txBody>
      </p:sp>
      <p:sp>
        <p:nvSpPr>
          <p:cNvPr id="3" name="Text Placeholder 2">
            <a:extLst>
              <a:ext uri="{FF2B5EF4-FFF2-40B4-BE49-F238E27FC236}">
                <a16:creationId xmlns:a16="http://schemas.microsoft.com/office/drawing/2014/main" id="{723AAEC3-8C1A-CD43-AED8-C6B113B34BE0}"/>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FBEA4986-3E07-124F-9993-AF9A6E2E369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86D72F96-C7FB-564C-A2D9-64E3C29DC859}"/>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D9F5D25E-74BD-8B4F-897D-B8FCC28D0750}"/>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859CFBAE-5295-CC4E-806E-990E7075CC88}"/>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4D549A0D-B956-1648-9241-3D5BB713CFA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4AAE6581-13D5-3445-A120-57510FB739C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47E4389-E187-1947-8022-CE0D2C704EA4}"/>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AB2BAB0-C685-7D49-B9BC-5D1C4F3C916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D20F397-7642-B743-8F90-596937D5266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92DDA6E-A1C7-1049-AC98-479AD5F0BF46}"/>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FACA9A4-DFCB-A849-B33F-442538D1149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B62850A-CDEF-4C4D-9560-F74726F93FFF}"/>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BB4E8CD-6950-9E48-AA3D-99E1E22688D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BD3DF3B-912A-9A49-BB67-E21DC39C118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19D06598-A178-3242-B855-05EA3989A42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813053964"/>
      </p:ext>
    </p:extLst>
  </p:cSld>
  <p:clrMapOvr>
    <a:masterClrMapping/>
  </p:clrMapOvr>
</p:sld>
</file>

<file path=ppt/theme/theme1.xml><?xml version="1.0" encoding="utf-8"?>
<a:theme xmlns:a="http://schemas.openxmlformats.org/drawingml/2006/main" name="36x48 Trifold Template">
  <a:themeElements>
    <a:clrScheme name="Simplot">
      <a:dk1>
        <a:srgbClr val="675C53"/>
      </a:dk1>
      <a:lt1>
        <a:srgbClr val="FFFFFF"/>
      </a:lt1>
      <a:dk2>
        <a:srgbClr val="EBB700"/>
      </a:dk2>
      <a:lt2>
        <a:srgbClr val="284E36"/>
      </a:lt2>
      <a:accent1>
        <a:srgbClr val="3C8A2E"/>
      </a:accent1>
      <a:accent2>
        <a:srgbClr val="FADD80"/>
      </a:accent2>
      <a:accent3>
        <a:srgbClr val="BD4F19"/>
      </a:accent3>
      <a:accent4>
        <a:srgbClr val="69BE28"/>
      </a:accent4>
      <a:accent5>
        <a:srgbClr val="007470"/>
      </a:accent5>
      <a:accent6>
        <a:srgbClr val="00B0CA"/>
      </a:accent6>
      <a:hlink>
        <a:srgbClr val="007470"/>
      </a:hlink>
      <a:folHlink>
        <a:srgbClr val="675C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41D50E79617A429FDC8709E4605D82" ma:contentTypeVersion="10" ma:contentTypeDescription="Create a new document." ma:contentTypeScope="" ma:versionID="fb22746a92dfd386780cadc53fa5e2dd">
  <xsd:schema xmlns:xsd="http://www.w3.org/2001/XMLSchema" xmlns:xs="http://www.w3.org/2001/XMLSchema" xmlns:p="http://schemas.microsoft.com/office/2006/metadata/properties" xmlns:ns3="cade66b0-d8d4-43d8-9365-9de34025d36a" targetNamespace="http://schemas.microsoft.com/office/2006/metadata/properties" ma:root="true" ma:fieldsID="6bb0a495b22650c091200822bf1bb688" ns3:_="">
    <xsd:import namespace="cade66b0-d8d4-43d8-9365-9de34025d3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e66b0-d8d4-43d8-9365-9de34025d3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1D8CA-12FA-423A-A8EE-75851A414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de66b0-d8d4-43d8-9365-9de34025d3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388E29-F923-42D1-9FC2-E5AAA5F2E59D}">
  <ds:schemaRefs>
    <ds:schemaRef ds:uri="http://schemas.microsoft.com/sharepoint/v3/contenttype/forms"/>
  </ds:schemaRefs>
</ds:datastoreItem>
</file>

<file path=customXml/itemProps3.xml><?xml version="1.0" encoding="utf-8"?>
<ds:datastoreItem xmlns:ds="http://schemas.openxmlformats.org/officeDocument/2006/customXml" ds:itemID="{0A9599EB-E3DB-4CA4-B74B-643E7B966C2A}">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ade66b0-d8d4-43d8-9365-9de34025d3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PosterPresentations.com-36x48_Trifold_Template-V3</Template>
  <TotalTime>683</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Century Gothic</vt:lpstr>
      <vt:lpstr>Trebuchet MS</vt:lpstr>
      <vt:lpstr>36x48 Trifold Template</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Trifold PowerPoint Poster Presentation</dc:title>
  <dc:subject>Research poster presentation template</dc:subject>
  <dc:creator>PosterPresentations.com</dc:creator>
  <cp:keywords>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54</cp:revision>
  <dcterms:created xsi:type="dcterms:W3CDTF">2012-02-03T23:30:52Z</dcterms:created>
  <dcterms:modified xsi:type="dcterms:W3CDTF">2023-12-04T21:46:13Z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0x0101006F41D50E79617A429FDC8709E4605D82</vt:lpwstr>
  </property>
</Properties>
</file>