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6" r:id="rId3"/>
  </p:sldIdLst>
  <p:sldSz cx="32918400" cy="43891200"/>
  <p:notesSz cx="6858000" cy="9144000"/>
  <p:defaultTextStyle>
    <a:defPPr>
      <a:defRPr lang="en-US"/>
    </a:defPPr>
    <a:lvl1pPr marL="0" algn="l" defTabSz="4507640" rtl="0" eaLnBrk="1" latinLnBrk="0" hangingPunct="1">
      <a:defRPr sz="8900" kern="1200">
        <a:solidFill>
          <a:schemeClr val="tx1"/>
        </a:solidFill>
        <a:latin typeface="+mn-lt"/>
        <a:ea typeface="+mn-ea"/>
        <a:cs typeface="+mn-cs"/>
      </a:defRPr>
    </a:lvl1pPr>
    <a:lvl2pPr marL="2253821" algn="l" defTabSz="4507640" rtl="0" eaLnBrk="1" latinLnBrk="0" hangingPunct="1">
      <a:defRPr sz="8900" kern="1200">
        <a:solidFill>
          <a:schemeClr val="tx1"/>
        </a:solidFill>
        <a:latin typeface="+mn-lt"/>
        <a:ea typeface="+mn-ea"/>
        <a:cs typeface="+mn-cs"/>
      </a:defRPr>
    </a:lvl2pPr>
    <a:lvl3pPr marL="4507640" algn="l" defTabSz="4507640" rtl="0" eaLnBrk="1" latinLnBrk="0" hangingPunct="1">
      <a:defRPr sz="8900" kern="1200">
        <a:solidFill>
          <a:schemeClr val="tx1"/>
        </a:solidFill>
        <a:latin typeface="+mn-lt"/>
        <a:ea typeface="+mn-ea"/>
        <a:cs typeface="+mn-cs"/>
      </a:defRPr>
    </a:lvl3pPr>
    <a:lvl4pPr marL="6761459" algn="l" defTabSz="4507640" rtl="0" eaLnBrk="1" latinLnBrk="0" hangingPunct="1">
      <a:defRPr sz="8900" kern="1200">
        <a:solidFill>
          <a:schemeClr val="tx1"/>
        </a:solidFill>
        <a:latin typeface="+mn-lt"/>
        <a:ea typeface="+mn-ea"/>
        <a:cs typeface="+mn-cs"/>
      </a:defRPr>
    </a:lvl4pPr>
    <a:lvl5pPr marL="9015279" algn="l" defTabSz="4507640" rtl="0" eaLnBrk="1" latinLnBrk="0" hangingPunct="1">
      <a:defRPr sz="8900" kern="1200">
        <a:solidFill>
          <a:schemeClr val="tx1"/>
        </a:solidFill>
        <a:latin typeface="+mn-lt"/>
        <a:ea typeface="+mn-ea"/>
        <a:cs typeface="+mn-cs"/>
      </a:defRPr>
    </a:lvl5pPr>
    <a:lvl6pPr marL="11269100" algn="l" defTabSz="4507640" rtl="0" eaLnBrk="1" latinLnBrk="0" hangingPunct="1">
      <a:defRPr sz="8900" kern="1200">
        <a:solidFill>
          <a:schemeClr val="tx1"/>
        </a:solidFill>
        <a:latin typeface="+mn-lt"/>
        <a:ea typeface="+mn-ea"/>
        <a:cs typeface="+mn-cs"/>
      </a:defRPr>
    </a:lvl6pPr>
    <a:lvl7pPr marL="13522921" algn="l" defTabSz="4507640" rtl="0" eaLnBrk="1" latinLnBrk="0" hangingPunct="1">
      <a:defRPr sz="8900" kern="1200">
        <a:solidFill>
          <a:schemeClr val="tx1"/>
        </a:solidFill>
        <a:latin typeface="+mn-lt"/>
        <a:ea typeface="+mn-ea"/>
        <a:cs typeface="+mn-cs"/>
      </a:defRPr>
    </a:lvl7pPr>
    <a:lvl8pPr marL="15776740" algn="l" defTabSz="4507640" rtl="0" eaLnBrk="1" latinLnBrk="0" hangingPunct="1">
      <a:defRPr sz="8900" kern="1200">
        <a:solidFill>
          <a:schemeClr val="tx1"/>
        </a:solidFill>
        <a:latin typeface="+mn-lt"/>
        <a:ea typeface="+mn-ea"/>
        <a:cs typeface="+mn-cs"/>
      </a:defRPr>
    </a:lvl8pPr>
    <a:lvl9pPr marL="18030561" algn="l" defTabSz="4507640" rtl="0" eaLnBrk="1" latinLnBrk="0" hangingPunct="1">
      <a:defRPr sz="8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25" userDrawn="1">
          <p15:clr>
            <a:srgbClr val="A4A3A4"/>
          </p15:clr>
        </p15:guide>
        <p15:guide id="2" orient="horz" pos="384" userDrawn="1">
          <p15:clr>
            <a:srgbClr val="A4A3A4"/>
          </p15:clr>
        </p15:guide>
        <p15:guide id="3" orient="horz" pos="26880" userDrawn="1">
          <p15:clr>
            <a:srgbClr val="A4A3A4"/>
          </p15:clr>
        </p15:guide>
        <p15:guide id="4" orient="horz" userDrawn="1">
          <p15:clr>
            <a:srgbClr val="A4A3A4"/>
          </p15:clr>
        </p15:guide>
        <p15:guide id="5" pos="436" userDrawn="1">
          <p15:clr>
            <a:srgbClr val="A4A3A4"/>
          </p15:clr>
        </p15:guide>
        <p15:guide id="6" pos="2030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85" autoAdjust="0"/>
    <p:restoredTop sz="94769" autoAdjust="0"/>
  </p:normalViewPr>
  <p:slideViewPr>
    <p:cSldViewPr snapToGrid="0" snapToObjects="1" showGuides="1">
      <p:cViewPr varScale="1">
        <p:scale>
          <a:sx n="31" d="100"/>
          <a:sy n="31" d="100"/>
        </p:scale>
        <p:origin x="3280" y="280"/>
      </p:cViewPr>
      <p:guideLst>
        <p:guide orient="horz" pos="4425"/>
        <p:guide orient="horz" pos="384"/>
        <p:guide orient="horz" pos="26880"/>
        <p:guide orient="horz"/>
        <p:guide pos="436"/>
        <p:guide pos="203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97" d="100"/>
          <a:sy n="97" d="100"/>
        </p:scale>
        <p:origin x="4328"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9/23/19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716219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9/23/19</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72068041"/>
      </p:ext>
    </p:extLst>
  </p:cSld>
  <p:clrMap bg1="lt1" tx1="dk1" bg2="lt2" tx2="dk2" accent1="accent1" accent2="accent2" accent3="accent3" accent4="accent4" accent5="accent5" accent6="accent6" hlink="hlink" folHlink="folHlink"/>
  <p:notesStyle>
    <a:lvl1pPr marL="0" algn="l" defTabSz="4507640" rtl="0" eaLnBrk="1" latinLnBrk="0" hangingPunct="1">
      <a:defRPr sz="6000" kern="1200">
        <a:solidFill>
          <a:schemeClr val="tx1"/>
        </a:solidFill>
        <a:latin typeface="+mn-lt"/>
        <a:ea typeface="+mn-ea"/>
        <a:cs typeface="+mn-cs"/>
      </a:defRPr>
    </a:lvl1pPr>
    <a:lvl2pPr marL="2253821" algn="l" defTabSz="4507640" rtl="0" eaLnBrk="1" latinLnBrk="0" hangingPunct="1">
      <a:defRPr sz="6000" kern="1200">
        <a:solidFill>
          <a:schemeClr val="tx1"/>
        </a:solidFill>
        <a:latin typeface="+mn-lt"/>
        <a:ea typeface="+mn-ea"/>
        <a:cs typeface="+mn-cs"/>
      </a:defRPr>
    </a:lvl2pPr>
    <a:lvl3pPr marL="4507640" algn="l" defTabSz="4507640" rtl="0" eaLnBrk="1" latinLnBrk="0" hangingPunct="1">
      <a:defRPr sz="6000" kern="1200">
        <a:solidFill>
          <a:schemeClr val="tx1"/>
        </a:solidFill>
        <a:latin typeface="+mn-lt"/>
        <a:ea typeface="+mn-ea"/>
        <a:cs typeface="+mn-cs"/>
      </a:defRPr>
    </a:lvl3pPr>
    <a:lvl4pPr marL="6761459" algn="l" defTabSz="4507640" rtl="0" eaLnBrk="1" latinLnBrk="0" hangingPunct="1">
      <a:defRPr sz="6000" kern="1200">
        <a:solidFill>
          <a:schemeClr val="tx1"/>
        </a:solidFill>
        <a:latin typeface="+mn-lt"/>
        <a:ea typeface="+mn-ea"/>
        <a:cs typeface="+mn-cs"/>
      </a:defRPr>
    </a:lvl4pPr>
    <a:lvl5pPr marL="9015279" algn="l" defTabSz="4507640" rtl="0" eaLnBrk="1" latinLnBrk="0" hangingPunct="1">
      <a:defRPr sz="6000" kern="1200">
        <a:solidFill>
          <a:schemeClr val="tx1"/>
        </a:solidFill>
        <a:latin typeface="+mn-lt"/>
        <a:ea typeface="+mn-ea"/>
        <a:cs typeface="+mn-cs"/>
      </a:defRPr>
    </a:lvl5pPr>
    <a:lvl6pPr marL="11269100" algn="l" defTabSz="4507640" rtl="0" eaLnBrk="1" latinLnBrk="0" hangingPunct="1">
      <a:defRPr sz="6000" kern="1200">
        <a:solidFill>
          <a:schemeClr val="tx1"/>
        </a:solidFill>
        <a:latin typeface="+mn-lt"/>
        <a:ea typeface="+mn-ea"/>
        <a:cs typeface="+mn-cs"/>
      </a:defRPr>
    </a:lvl6pPr>
    <a:lvl7pPr marL="13522921" algn="l" defTabSz="4507640" rtl="0" eaLnBrk="1" latinLnBrk="0" hangingPunct="1">
      <a:defRPr sz="6000" kern="1200">
        <a:solidFill>
          <a:schemeClr val="tx1"/>
        </a:solidFill>
        <a:latin typeface="+mn-lt"/>
        <a:ea typeface="+mn-ea"/>
        <a:cs typeface="+mn-cs"/>
      </a:defRPr>
    </a:lvl7pPr>
    <a:lvl8pPr marL="15776740" algn="l" defTabSz="4507640" rtl="0" eaLnBrk="1" latinLnBrk="0" hangingPunct="1">
      <a:defRPr sz="6000" kern="1200">
        <a:solidFill>
          <a:schemeClr val="tx1"/>
        </a:solidFill>
        <a:latin typeface="+mn-lt"/>
        <a:ea typeface="+mn-ea"/>
        <a:cs typeface="+mn-cs"/>
      </a:defRPr>
    </a:lvl8pPr>
    <a:lvl9pPr marL="18030561" algn="l" defTabSz="4507640" rtl="0" eaLnBrk="1" latinLnBrk="0" hangingPunct="1">
      <a:defRPr sz="6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682429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quot; template - Portrai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3" y="7778685"/>
            <a:ext cx="15547545" cy="920409"/>
          </a:xfrm>
          <a:prstGeom prst="rect">
            <a:avLst/>
          </a:prstGeom>
        </p:spPr>
        <p:txBody>
          <a:bodyPr wrap="square" lIns="234774" tIns="234774" rIns="234774" bIns="234774">
            <a:spAutoFit/>
          </a:bodyPr>
          <a:lstStyle>
            <a:lvl1pPr marL="0" indent="0">
              <a:buNone/>
              <a:defRPr sz="2816">
                <a:solidFill>
                  <a:schemeClr val="accent5">
                    <a:lumMod val="50000"/>
                  </a:schemeClr>
                </a:solidFill>
                <a:latin typeface="Times New Roman" panose="02020603050405020304" pitchFamily="18" charset="0"/>
                <a:cs typeface="Times New Roman" panose="02020603050405020304" pitchFamily="18" charset="0"/>
              </a:defRPr>
            </a:lvl1pPr>
            <a:lvl2pPr marL="1534570" indent="-590219">
              <a:defRPr sz="2615">
                <a:latin typeface="Trebuchet MS" pitchFamily="34" charset="0"/>
              </a:defRPr>
            </a:lvl2pPr>
            <a:lvl3pPr marL="2124789" indent="-590219">
              <a:defRPr sz="2615">
                <a:latin typeface="Trebuchet MS" pitchFamily="34" charset="0"/>
              </a:defRPr>
            </a:lvl3pPr>
            <a:lvl4pPr marL="2774030" indent="-649242">
              <a:defRPr sz="2615">
                <a:latin typeface="Trebuchet MS" pitchFamily="34" charset="0"/>
              </a:defRPr>
            </a:lvl4pPr>
            <a:lvl5pPr marL="3246206" indent="-472175">
              <a:defRPr sz="2615">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7" y="7020986"/>
            <a:ext cx="15535273" cy="820596"/>
          </a:xfrm>
          <a:prstGeom prst="rect">
            <a:avLst/>
          </a:prstGeom>
          <a:noFill/>
        </p:spPr>
        <p:txBody>
          <a:bodyPr wrap="square" lIns="93910" tIns="93910" rIns="93910" bIns="93910" anchor="ctr" anchorCtr="0">
            <a:spAutoFit/>
          </a:bodyPr>
          <a:lstStyle>
            <a:lvl1pPr marL="0" indent="0" algn="ctr">
              <a:buNone/>
              <a:defRPr sz="4123"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91755" y="18950018"/>
            <a:ext cx="15539069" cy="820596"/>
          </a:xfrm>
          <a:prstGeom prst="rect">
            <a:avLst/>
          </a:prstGeom>
          <a:noFill/>
        </p:spPr>
        <p:txBody>
          <a:bodyPr wrap="square" lIns="93910" tIns="93910" rIns="93910" bIns="93910" anchor="ctr" anchorCtr="0">
            <a:spAutoFit/>
          </a:bodyPr>
          <a:lstStyle>
            <a:lvl1pPr marL="0" indent="0" algn="ctr">
              <a:buNone/>
              <a:defRPr sz="4123"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6693756" y="7020986"/>
            <a:ext cx="15535072" cy="820596"/>
          </a:xfrm>
          <a:prstGeom prst="rect">
            <a:avLst/>
          </a:prstGeom>
          <a:noFill/>
        </p:spPr>
        <p:txBody>
          <a:bodyPr wrap="square" lIns="93910" tIns="93910" rIns="93910" bIns="93910" anchor="ctr" anchorCtr="0">
            <a:spAutoFit/>
          </a:bodyPr>
          <a:lstStyle>
            <a:lvl1pPr marL="0" indent="0" algn="ctr">
              <a:buNone/>
              <a:defRPr sz="4123"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6693756" y="7778685"/>
            <a:ext cx="15535072" cy="920409"/>
          </a:xfrm>
          <a:prstGeom prst="rect">
            <a:avLst/>
          </a:prstGeom>
        </p:spPr>
        <p:txBody>
          <a:bodyPr wrap="square" lIns="234774" tIns="234774" rIns="234774" bIns="234774">
            <a:spAutoFit/>
          </a:bodyPr>
          <a:lstStyle>
            <a:lvl1pPr marL="0" indent="0">
              <a:buNone/>
              <a:defRPr sz="2816">
                <a:solidFill>
                  <a:schemeClr val="accent5">
                    <a:lumMod val="50000"/>
                  </a:schemeClr>
                </a:solidFill>
                <a:latin typeface="Times New Roman" panose="02020603050405020304" pitchFamily="18" charset="0"/>
                <a:cs typeface="Times New Roman" panose="02020603050405020304" pitchFamily="18" charset="0"/>
              </a:defRPr>
            </a:lvl1pPr>
            <a:lvl2pPr marL="1534570" indent="-590219">
              <a:defRPr sz="2615">
                <a:latin typeface="Trebuchet MS" pitchFamily="34" charset="0"/>
              </a:defRPr>
            </a:lvl2pPr>
            <a:lvl3pPr marL="2124789" indent="-590219">
              <a:defRPr sz="2615">
                <a:latin typeface="Trebuchet MS" pitchFamily="34" charset="0"/>
              </a:defRPr>
            </a:lvl3pPr>
            <a:lvl4pPr marL="2774030" indent="-649242">
              <a:defRPr sz="2615">
                <a:latin typeface="Trebuchet MS" pitchFamily="34" charset="0"/>
              </a:defRPr>
            </a:lvl4pPr>
            <a:lvl5pPr marL="3246206" indent="-472175">
              <a:defRPr sz="2615">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6693756" y="18973169"/>
            <a:ext cx="15530804" cy="820596"/>
          </a:xfrm>
          <a:prstGeom prst="rect">
            <a:avLst/>
          </a:prstGeom>
          <a:noFill/>
        </p:spPr>
        <p:txBody>
          <a:bodyPr wrap="square" lIns="93910" tIns="93910" rIns="93910" bIns="93910" anchor="ctr" anchorCtr="0">
            <a:spAutoFit/>
          </a:bodyPr>
          <a:lstStyle>
            <a:lvl1pPr marL="0" indent="0" algn="ctr">
              <a:buNone/>
              <a:defRPr sz="4123"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6687802" y="19786606"/>
            <a:ext cx="15536757" cy="920409"/>
          </a:xfrm>
          <a:prstGeom prst="rect">
            <a:avLst/>
          </a:prstGeom>
        </p:spPr>
        <p:txBody>
          <a:bodyPr wrap="square" lIns="234774" tIns="234774" rIns="234774" bIns="234774">
            <a:spAutoFit/>
          </a:bodyPr>
          <a:lstStyle>
            <a:lvl1pPr marL="0" indent="0">
              <a:buNone/>
              <a:defRPr sz="2816">
                <a:solidFill>
                  <a:schemeClr val="accent5">
                    <a:lumMod val="50000"/>
                  </a:schemeClr>
                </a:solidFill>
                <a:latin typeface="Times New Roman" panose="02020603050405020304" pitchFamily="18" charset="0"/>
                <a:cs typeface="Times New Roman" panose="02020603050405020304" pitchFamily="18" charset="0"/>
              </a:defRPr>
            </a:lvl1pPr>
            <a:lvl2pPr marL="1534570" indent="-590219">
              <a:defRPr sz="2615">
                <a:latin typeface="Trebuchet MS" pitchFamily="34" charset="0"/>
              </a:defRPr>
            </a:lvl2pPr>
            <a:lvl3pPr marL="2124789" indent="-590219">
              <a:defRPr sz="2615">
                <a:latin typeface="Trebuchet MS" pitchFamily="34" charset="0"/>
              </a:defRPr>
            </a:lvl3pPr>
            <a:lvl4pPr marL="2774030" indent="-649242">
              <a:defRPr sz="2615">
                <a:latin typeface="Trebuchet MS" pitchFamily="34" charset="0"/>
              </a:defRPr>
            </a:lvl4pPr>
            <a:lvl5pPr marL="3246206" indent="-472175">
              <a:defRPr sz="2615">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6705798" y="34239202"/>
            <a:ext cx="15523029" cy="820596"/>
          </a:xfrm>
          <a:prstGeom prst="rect">
            <a:avLst/>
          </a:prstGeom>
          <a:noFill/>
        </p:spPr>
        <p:txBody>
          <a:bodyPr wrap="square" lIns="93910" tIns="93910" rIns="93910" bIns="93910" anchor="ctr" anchorCtr="0">
            <a:spAutoFit/>
          </a:bodyPr>
          <a:lstStyle>
            <a:lvl1pPr marL="0" indent="0" algn="ctr">
              <a:buNone/>
              <a:defRPr sz="4123"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6693756" y="35073148"/>
            <a:ext cx="15530804" cy="920409"/>
          </a:xfrm>
          <a:prstGeom prst="rect">
            <a:avLst/>
          </a:prstGeom>
        </p:spPr>
        <p:txBody>
          <a:bodyPr wrap="square" lIns="234774" tIns="234774" rIns="234774" bIns="234774">
            <a:spAutoFit/>
          </a:bodyPr>
          <a:lstStyle>
            <a:lvl1pPr marL="0" indent="0">
              <a:buNone/>
              <a:defRPr sz="2816">
                <a:solidFill>
                  <a:schemeClr val="accent5">
                    <a:lumMod val="50000"/>
                  </a:schemeClr>
                </a:solidFill>
                <a:latin typeface="Times New Roman" panose="02020603050405020304" pitchFamily="18" charset="0"/>
                <a:cs typeface="Times New Roman" panose="02020603050405020304" pitchFamily="18" charset="0"/>
              </a:defRPr>
            </a:lvl1pPr>
            <a:lvl2pPr marL="1534570" indent="-590219">
              <a:defRPr sz="2615">
                <a:latin typeface="Trebuchet MS" pitchFamily="34" charset="0"/>
              </a:defRPr>
            </a:lvl2pPr>
            <a:lvl3pPr marL="2124789" indent="-590219">
              <a:defRPr sz="2615">
                <a:latin typeface="Trebuchet MS" pitchFamily="34" charset="0"/>
              </a:defRPr>
            </a:lvl3pPr>
            <a:lvl4pPr marL="2774030" indent="-649242">
              <a:defRPr sz="2615">
                <a:latin typeface="Trebuchet MS" pitchFamily="34" charset="0"/>
              </a:defRPr>
            </a:lvl4pPr>
            <a:lvl5pPr marL="3246206" indent="-472175">
              <a:defRPr sz="2615">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78142" y="19765364"/>
            <a:ext cx="15548888" cy="920409"/>
          </a:xfrm>
          <a:prstGeom prst="rect">
            <a:avLst/>
          </a:prstGeom>
        </p:spPr>
        <p:txBody>
          <a:bodyPr wrap="square" lIns="234774" tIns="234774" rIns="234774" bIns="234774">
            <a:spAutoFit/>
          </a:bodyPr>
          <a:lstStyle>
            <a:lvl1pPr marL="0" indent="0">
              <a:buNone/>
              <a:defRPr sz="2816">
                <a:solidFill>
                  <a:schemeClr val="accent5">
                    <a:lumMod val="50000"/>
                  </a:schemeClr>
                </a:solidFill>
                <a:latin typeface="Times New Roman" panose="02020603050405020304" pitchFamily="18" charset="0"/>
                <a:cs typeface="Times New Roman" panose="02020603050405020304" pitchFamily="18" charset="0"/>
              </a:defRPr>
            </a:lvl1pPr>
            <a:lvl2pPr marL="1534570" indent="-590219">
              <a:defRPr sz="2615">
                <a:latin typeface="Trebuchet MS" pitchFamily="34" charset="0"/>
              </a:defRPr>
            </a:lvl2pPr>
            <a:lvl3pPr marL="2124789" indent="-590219">
              <a:defRPr sz="2615">
                <a:latin typeface="Trebuchet MS" pitchFamily="34" charset="0"/>
              </a:defRPr>
            </a:lvl3pPr>
            <a:lvl4pPr marL="2774030" indent="-649242">
              <a:defRPr sz="2615">
                <a:latin typeface="Trebuchet MS" pitchFamily="34" charset="0"/>
              </a:defRPr>
            </a:lvl4pPr>
            <a:lvl5pPr marL="3246206" indent="-472175">
              <a:defRPr sz="2615">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471386" y="4984270"/>
            <a:ext cx="23975628" cy="1280160"/>
          </a:xfrm>
          <a:prstGeom prst="rect">
            <a:avLst/>
          </a:prstGeom>
        </p:spPr>
        <p:txBody>
          <a:bodyPr>
            <a:normAutofit/>
          </a:bodyPr>
          <a:lstStyle>
            <a:lvl1pPr marL="0" indent="0" algn="ctr">
              <a:buFontTx/>
              <a:buNone/>
              <a:defRPr sz="6637">
                <a:solidFill>
                  <a:schemeClr val="accent5">
                    <a:lumMod val="50000"/>
                  </a:schemeClr>
                </a:solidFill>
                <a:latin typeface="+mj-lt"/>
              </a:defRPr>
            </a:lvl1pPr>
            <a:lvl2pPr>
              <a:buFontTx/>
              <a:buNone/>
              <a:defRPr sz="7240"/>
            </a:lvl2pPr>
            <a:lvl3pPr>
              <a:buFontTx/>
              <a:buNone/>
              <a:defRPr sz="7240"/>
            </a:lvl3pPr>
            <a:lvl4pPr>
              <a:buFontTx/>
              <a:buNone/>
              <a:defRPr sz="7240"/>
            </a:lvl4pPr>
            <a:lvl5pPr>
              <a:buFontTx/>
              <a:buNone/>
              <a:defRPr sz="7240"/>
            </a:lvl5pPr>
          </a:lstStyle>
          <a:p>
            <a:pPr lvl="0"/>
            <a:r>
              <a:rPr lang="en-US" dirty="0"/>
              <a:t>Click here to add affiliations</a:t>
            </a:r>
          </a:p>
        </p:txBody>
      </p:sp>
      <p:sp>
        <p:nvSpPr>
          <p:cNvPr id="79" name="Text Placeholder 76"/>
          <p:cNvSpPr>
            <a:spLocks noGrp="1"/>
          </p:cNvSpPr>
          <p:nvPr>
            <p:ph type="body" sz="quarter" idx="151" hasCustomPrompt="1"/>
          </p:nvPr>
        </p:nvSpPr>
        <p:spPr>
          <a:xfrm>
            <a:off x="4471386" y="2961160"/>
            <a:ext cx="23975628" cy="1915640"/>
          </a:xfrm>
          <a:prstGeom prst="rect">
            <a:avLst/>
          </a:prstGeom>
        </p:spPr>
        <p:txBody>
          <a:bodyPr anchor="t" anchorCtr="1">
            <a:normAutofit/>
          </a:bodyPr>
          <a:lstStyle>
            <a:lvl1pPr marL="0" indent="0" algn="ctr">
              <a:buFontTx/>
              <a:buNone/>
              <a:defRPr sz="9654">
                <a:solidFill>
                  <a:schemeClr val="accent5">
                    <a:lumMod val="50000"/>
                  </a:schemeClr>
                </a:solidFill>
                <a:latin typeface="+mj-lt"/>
              </a:defRPr>
            </a:lvl1pPr>
            <a:lvl2pPr>
              <a:buFontTx/>
              <a:buNone/>
              <a:defRPr sz="7240"/>
            </a:lvl2pPr>
            <a:lvl3pPr>
              <a:buFontTx/>
              <a:buNone/>
              <a:defRPr sz="7240"/>
            </a:lvl3pPr>
            <a:lvl4pPr>
              <a:buFontTx/>
              <a:buNone/>
              <a:defRPr sz="7240"/>
            </a:lvl4pPr>
            <a:lvl5pPr>
              <a:buFontTx/>
              <a:buNone/>
              <a:defRPr sz="7240"/>
            </a:lvl5pPr>
          </a:lstStyle>
          <a:p>
            <a:pPr lvl="0"/>
            <a:r>
              <a:rPr lang="en-US" dirty="0"/>
              <a:t>Click here to add authors</a:t>
            </a:r>
          </a:p>
        </p:txBody>
      </p:sp>
      <p:sp>
        <p:nvSpPr>
          <p:cNvPr id="80" name="Text Placeholder 76"/>
          <p:cNvSpPr>
            <a:spLocks noGrp="1"/>
          </p:cNvSpPr>
          <p:nvPr>
            <p:ph type="body" sz="quarter" idx="153" hasCustomPrompt="1"/>
          </p:nvPr>
        </p:nvSpPr>
        <p:spPr>
          <a:xfrm>
            <a:off x="4471386" y="580237"/>
            <a:ext cx="23975628" cy="2380923"/>
          </a:xfrm>
          <a:prstGeom prst="rect">
            <a:avLst/>
          </a:prstGeom>
        </p:spPr>
        <p:txBody>
          <a:bodyPr anchor="t" anchorCtr="1">
            <a:normAutofit/>
          </a:bodyPr>
          <a:lstStyle>
            <a:lvl1pPr marL="0" indent="0" algn="ctr">
              <a:buFontTx/>
              <a:buNone/>
              <a:defRPr sz="13877" b="1">
                <a:solidFill>
                  <a:schemeClr val="accent5">
                    <a:lumMod val="50000"/>
                  </a:schemeClr>
                </a:solidFill>
                <a:latin typeface="+mj-lt"/>
              </a:defRPr>
            </a:lvl1pPr>
            <a:lvl2pPr>
              <a:buFontTx/>
              <a:buNone/>
              <a:defRPr sz="7240"/>
            </a:lvl2pPr>
            <a:lvl3pPr>
              <a:buFontTx/>
              <a:buNone/>
              <a:defRPr sz="7240"/>
            </a:lvl3pPr>
            <a:lvl4pPr>
              <a:buFontTx/>
              <a:buNone/>
              <a:defRPr sz="7240"/>
            </a:lvl4pPr>
            <a:lvl5pPr>
              <a:buFontTx/>
              <a:buNone/>
              <a:defRPr sz="724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3" y="7778685"/>
            <a:ext cx="15547545" cy="920409"/>
          </a:xfrm>
          <a:prstGeom prst="rect">
            <a:avLst/>
          </a:prstGeom>
        </p:spPr>
        <p:txBody>
          <a:bodyPr wrap="square" lIns="234774" tIns="234774" rIns="234774" bIns="234774">
            <a:spAutoFit/>
          </a:bodyPr>
          <a:lstStyle>
            <a:lvl1pPr marL="0" indent="0">
              <a:buNone/>
              <a:defRPr sz="2816">
                <a:solidFill>
                  <a:schemeClr val="accent5">
                    <a:lumMod val="50000"/>
                  </a:schemeClr>
                </a:solidFill>
                <a:latin typeface="Times New Roman" panose="02020603050405020304" pitchFamily="18" charset="0"/>
                <a:cs typeface="Times New Roman" panose="02020603050405020304" pitchFamily="18" charset="0"/>
              </a:defRPr>
            </a:lvl1pPr>
            <a:lvl2pPr marL="1534570" indent="-590219">
              <a:defRPr sz="2615">
                <a:latin typeface="Trebuchet MS" pitchFamily="34" charset="0"/>
              </a:defRPr>
            </a:lvl2pPr>
            <a:lvl3pPr marL="2124789" indent="-590219">
              <a:defRPr sz="2615">
                <a:latin typeface="Trebuchet MS" pitchFamily="34" charset="0"/>
              </a:defRPr>
            </a:lvl3pPr>
            <a:lvl4pPr marL="2774030" indent="-649242">
              <a:defRPr sz="2615">
                <a:latin typeface="Trebuchet MS" pitchFamily="34" charset="0"/>
              </a:defRPr>
            </a:lvl4pPr>
            <a:lvl5pPr marL="3246206" indent="-472175">
              <a:defRPr sz="2615">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7" y="7020986"/>
            <a:ext cx="15535273" cy="820596"/>
          </a:xfrm>
          <a:prstGeom prst="rect">
            <a:avLst/>
          </a:prstGeom>
          <a:noFill/>
        </p:spPr>
        <p:txBody>
          <a:bodyPr wrap="square" lIns="93910" tIns="93910" rIns="93910" bIns="93910" anchor="ctr" anchorCtr="0">
            <a:spAutoFit/>
          </a:bodyPr>
          <a:lstStyle>
            <a:lvl1pPr marL="0" indent="0" algn="ctr">
              <a:buNone/>
              <a:defRPr sz="4123"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91755" y="18950018"/>
            <a:ext cx="15539069" cy="820596"/>
          </a:xfrm>
          <a:prstGeom prst="rect">
            <a:avLst/>
          </a:prstGeom>
          <a:noFill/>
        </p:spPr>
        <p:txBody>
          <a:bodyPr wrap="square" lIns="93910" tIns="93910" rIns="93910" bIns="93910" anchor="ctr" anchorCtr="0">
            <a:spAutoFit/>
          </a:bodyPr>
          <a:lstStyle>
            <a:lvl1pPr marL="0" indent="0" algn="ctr">
              <a:buNone/>
              <a:defRPr sz="4123"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6693756" y="7020986"/>
            <a:ext cx="15535072" cy="820596"/>
          </a:xfrm>
          <a:prstGeom prst="rect">
            <a:avLst/>
          </a:prstGeom>
          <a:noFill/>
        </p:spPr>
        <p:txBody>
          <a:bodyPr wrap="square" lIns="93910" tIns="93910" rIns="93910" bIns="93910" anchor="ctr" anchorCtr="0">
            <a:spAutoFit/>
          </a:bodyPr>
          <a:lstStyle>
            <a:lvl1pPr marL="0" indent="0" algn="ctr">
              <a:buNone/>
              <a:defRPr sz="4123"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6693756" y="7778685"/>
            <a:ext cx="15535072" cy="920409"/>
          </a:xfrm>
          <a:prstGeom prst="rect">
            <a:avLst/>
          </a:prstGeom>
        </p:spPr>
        <p:txBody>
          <a:bodyPr wrap="square" lIns="234774" tIns="234774" rIns="234774" bIns="234774">
            <a:spAutoFit/>
          </a:bodyPr>
          <a:lstStyle>
            <a:lvl1pPr marL="0" indent="0">
              <a:buNone/>
              <a:defRPr sz="2816">
                <a:solidFill>
                  <a:schemeClr val="accent5">
                    <a:lumMod val="50000"/>
                  </a:schemeClr>
                </a:solidFill>
                <a:latin typeface="Times New Roman" panose="02020603050405020304" pitchFamily="18" charset="0"/>
                <a:cs typeface="Times New Roman" panose="02020603050405020304" pitchFamily="18" charset="0"/>
              </a:defRPr>
            </a:lvl1pPr>
            <a:lvl2pPr marL="1534570" indent="-590219">
              <a:defRPr sz="2615">
                <a:latin typeface="Trebuchet MS" pitchFamily="34" charset="0"/>
              </a:defRPr>
            </a:lvl2pPr>
            <a:lvl3pPr marL="2124789" indent="-590219">
              <a:defRPr sz="2615">
                <a:latin typeface="Trebuchet MS" pitchFamily="34" charset="0"/>
              </a:defRPr>
            </a:lvl3pPr>
            <a:lvl4pPr marL="2774030" indent="-649242">
              <a:defRPr sz="2615">
                <a:latin typeface="Trebuchet MS" pitchFamily="34" charset="0"/>
              </a:defRPr>
            </a:lvl4pPr>
            <a:lvl5pPr marL="3246206" indent="-472175">
              <a:defRPr sz="2615">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6693756" y="18973169"/>
            <a:ext cx="15530804" cy="820596"/>
          </a:xfrm>
          <a:prstGeom prst="rect">
            <a:avLst/>
          </a:prstGeom>
          <a:noFill/>
        </p:spPr>
        <p:txBody>
          <a:bodyPr wrap="square" lIns="93910" tIns="93910" rIns="93910" bIns="93910" anchor="ctr" anchorCtr="0">
            <a:spAutoFit/>
          </a:bodyPr>
          <a:lstStyle>
            <a:lvl1pPr marL="0" indent="0" algn="ctr">
              <a:buNone/>
              <a:defRPr sz="4123"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6687802" y="19786606"/>
            <a:ext cx="15536757" cy="920409"/>
          </a:xfrm>
          <a:prstGeom prst="rect">
            <a:avLst/>
          </a:prstGeom>
        </p:spPr>
        <p:txBody>
          <a:bodyPr wrap="square" lIns="234774" tIns="234774" rIns="234774" bIns="234774">
            <a:spAutoFit/>
          </a:bodyPr>
          <a:lstStyle>
            <a:lvl1pPr marL="0" indent="0">
              <a:buNone/>
              <a:defRPr sz="2816">
                <a:solidFill>
                  <a:schemeClr val="accent5">
                    <a:lumMod val="50000"/>
                  </a:schemeClr>
                </a:solidFill>
                <a:latin typeface="Times New Roman" panose="02020603050405020304" pitchFamily="18" charset="0"/>
                <a:cs typeface="Times New Roman" panose="02020603050405020304" pitchFamily="18" charset="0"/>
              </a:defRPr>
            </a:lvl1pPr>
            <a:lvl2pPr marL="1534570" indent="-590219">
              <a:defRPr sz="2615">
                <a:latin typeface="Trebuchet MS" pitchFamily="34" charset="0"/>
              </a:defRPr>
            </a:lvl2pPr>
            <a:lvl3pPr marL="2124789" indent="-590219">
              <a:defRPr sz="2615">
                <a:latin typeface="Trebuchet MS" pitchFamily="34" charset="0"/>
              </a:defRPr>
            </a:lvl3pPr>
            <a:lvl4pPr marL="2774030" indent="-649242">
              <a:defRPr sz="2615">
                <a:latin typeface="Trebuchet MS" pitchFamily="34" charset="0"/>
              </a:defRPr>
            </a:lvl4pPr>
            <a:lvl5pPr marL="3246206" indent="-472175">
              <a:defRPr sz="2615">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6705798" y="34239202"/>
            <a:ext cx="15523029" cy="820596"/>
          </a:xfrm>
          <a:prstGeom prst="rect">
            <a:avLst/>
          </a:prstGeom>
          <a:noFill/>
        </p:spPr>
        <p:txBody>
          <a:bodyPr wrap="square" lIns="93910" tIns="93910" rIns="93910" bIns="93910" anchor="ctr" anchorCtr="0">
            <a:spAutoFit/>
          </a:bodyPr>
          <a:lstStyle>
            <a:lvl1pPr marL="0" indent="0" algn="ctr">
              <a:buNone/>
              <a:defRPr sz="4123"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6693756" y="35073148"/>
            <a:ext cx="15530804" cy="920409"/>
          </a:xfrm>
          <a:prstGeom prst="rect">
            <a:avLst/>
          </a:prstGeom>
        </p:spPr>
        <p:txBody>
          <a:bodyPr wrap="square" lIns="234774" tIns="234774" rIns="234774" bIns="234774">
            <a:spAutoFit/>
          </a:bodyPr>
          <a:lstStyle>
            <a:lvl1pPr marL="0" indent="0">
              <a:buNone/>
              <a:defRPr sz="2816">
                <a:solidFill>
                  <a:schemeClr val="accent5">
                    <a:lumMod val="50000"/>
                  </a:schemeClr>
                </a:solidFill>
                <a:latin typeface="Times New Roman" panose="02020603050405020304" pitchFamily="18" charset="0"/>
                <a:cs typeface="Times New Roman" panose="02020603050405020304" pitchFamily="18" charset="0"/>
              </a:defRPr>
            </a:lvl1pPr>
            <a:lvl2pPr marL="1534570" indent="-590219">
              <a:defRPr sz="2615">
                <a:latin typeface="Trebuchet MS" pitchFamily="34" charset="0"/>
              </a:defRPr>
            </a:lvl2pPr>
            <a:lvl3pPr marL="2124789" indent="-590219">
              <a:defRPr sz="2615">
                <a:latin typeface="Trebuchet MS" pitchFamily="34" charset="0"/>
              </a:defRPr>
            </a:lvl3pPr>
            <a:lvl4pPr marL="2774030" indent="-649242">
              <a:defRPr sz="2615">
                <a:latin typeface="Trebuchet MS" pitchFamily="34" charset="0"/>
              </a:defRPr>
            </a:lvl4pPr>
            <a:lvl5pPr marL="3246206" indent="-472175">
              <a:defRPr sz="2615">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78142" y="19765364"/>
            <a:ext cx="15548888" cy="920409"/>
          </a:xfrm>
          <a:prstGeom prst="rect">
            <a:avLst/>
          </a:prstGeom>
        </p:spPr>
        <p:txBody>
          <a:bodyPr wrap="square" lIns="234774" tIns="234774" rIns="234774" bIns="234774">
            <a:spAutoFit/>
          </a:bodyPr>
          <a:lstStyle>
            <a:lvl1pPr marL="0" indent="0">
              <a:buNone/>
              <a:defRPr sz="2816">
                <a:solidFill>
                  <a:schemeClr val="accent5">
                    <a:lumMod val="50000"/>
                  </a:schemeClr>
                </a:solidFill>
                <a:latin typeface="Times New Roman" panose="02020603050405020304" pitchFamily="18" charset="0"/>
                <a:cs typeface="Times New Roman" panose="02020603050405020304" pitchFamily="18" charset="0"/>
              </a:defRPr>
            </a:lvl1pPr>
            <a:lvl2pPr marL="1534570" indent="-590219">
              <a:defRPr sz="2615">
                <a:latin typeface="Trebuchet MS" pitchFamily="34" charset="0"/>
              </a:defRPr>
            </a:lvl2pPr>
            <a:lvl3pPr marL="2124789" indent="-590219">
              <a:defRPr sz="2615">
                <a:latin typeface="Trebuchet MS" pitchFamily="34" charset="0"/>
              </a:defRPr>
            </a:lvl3pPr>
            <a:lvl4pPr marL="2774030" indent="-649242">
              <a:defRPr sz="2615">
                <a:latin typeface="Trebuchet MS" pitchFamily="34" charset="0"/>
              </a:defRPr>
            </a:lvl4pPr>
            <a:lvl5pPr marL="3246206" indent="-472175">
              <a:defRPr sz="2615">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471386" y="4984270"/>
            <a:ext cx="23975628" cy="1280160"/>
          </a:xfrm>
          <a:prstGeom prst="rect">
            <a:avLst/>
          </a:prstGeom>
        </p:spPr>
        <p:txBody>
          <a:bodyPr>
            <a:normAutofit/>
          </a:bodyPr>
          <a:lstStyle>
            <a:lvl1pPr marL="0" indent="0" algn="ctr">
              <a:buFontTx/>
              <a:buNone/>
              <a:defRPr sz="6637">
                <a:solidFill>
                  <a:schemeClr val="accent5">
                    <a:lumMod val="50000"/>
                  </a:schemeClr>
                </a:solidFill>
                <a:latin typeface="+mj-lt"/>
              </a:defRPr>
            </a:lvl1pPr>
            <a:lvl2pPr>
              <a:buFontTx/>
              <a:buNone/>
              <a:defRPr sz="7240"/>
            </a:lvl2pPr>
            <a:lvl3pPr>
              <a:buFontTx/>
              <a:buNone/>
              <a:defRPr sz="7240"/>
            </a:lvl3pPr>
            <a:lvl4pPr>
              <a:buFontTx/>
              <a:buNone/>
              <a:defRPr sz="7240"/>
            </a:lvl4pPr>
            <a:lvl5pPr>
              <a:buFontTx/>
              <a:buNone/>
              <a:defRPr sz="7240"/>
            </a:lvl5pPr>
          </a:lstStyle>
          <a:p>
            <a:pPr lvl="0"/>
            <a:r>
              <a:rPr lang="en-US" dirty="0"/>
              <a:t>Click here to add affiliations</a:t>
            </a:r>
          </a:p>
        </p:txBody>
      </p:sp>
      <p:sp>
        <p:nvSpPr>
          <p:cNvPr id="79" name="Text Placeholder 76"/>
          <p:cNvSpPr>
            <a:spLocks noGrp="1"/>
          </p:cNvSpPr>
          <p:nvPr>
            <p:ph type="body" sz="quarter" idx="151" hasCustomPrompt="1"/>
          </p:nvPr>
        </p:nvSpPr>
        <p:spPr>
          <a:xfrm>
            <a:off x="4471386" y="2961160"/>
            <a:ext cx="23975628" cy="1915640"/>
          </a:xfrm>
          <a:prstGeom prst="rect">
            <a:avLst/>
          </a:prstGeom>
        </p:spPr>
        <p:txBody>
          <a:bodyPr anchor="t" anchorCtr="1">
            <a:normAutofit/>
          </a:bodyPr>
          <a:lstStyle>
            <a:lvl1pPr marL="0" indent="0" algn="ctr">
              <a:buFontTx/>
              <a:buNone/>
              <a:defRPr sz="9654">
                <a:solidFill>
                  <a:schemeClr val="accent5">
                    <a:lumMod val="50000"/>
                  </a:schemeClr>
                </a:solidFill>
                <a:latin typeface="+mj-lt"/>
              </a:defRPr>
            </a:lvl1pPr>
            <a:lvl2pPr>
              <a:buFontTx/>
              <a:buNone/>
              <a:defRPr sz="7240"/>
            </a:lvl2pPr>
            <a:lvl3pPr>
              <a:buFontTx/>
              <a:buNone/>
              <a:defRPr sz="7240"/>
            </a:lvl3pPr>
            <a:lvl4pPr>
              <a:buFontTx/>
              <a:buNone/>
              <a:defRPr sz="7240"/>
            </a:lvl4pPr>
            <a:lvl5pPr>
              <a:buFontTx/>
              <a:buNone/>
              <a:defRPr sz="7240"/>
            </a:lvl5pPr>
          </a:lstStyle>
          <a:p>
            <a:pPr lvl="0"/>
            <a:r>
              <a:rPr lang="en-US" dirty="0"/>
              <a:t>Click here to add authors</a:t>
            </a:r>
          </a:p>
        </p:txBody>
      </p:sp>
      <p:sp>
        <p:nvSpPr>
          <p:cNvPr id="80" name="Text Placeholder 76"/>
          <p:cNvSpPr>
            <a:spLocks noGrp="1"/>
          </p:cNvSpPr>
          <p:nvPr>
            <p:ph type="body" sz="quarter" idx="153" hasCustomPrompt="1"/>
          </p:nvPr>
        </p:nvSpPr>
        <p:spPr>
          <a:xfrm>
            <a:off x="4471386" y="580237"/>
            <a:ext cx="23975628" cy="2380923"/>
          </a:xfrm>
          <a:prstGeom prst="rect">
            <a:avLst/>
          </a:prstGeom>
        </p:spPr>
        <p:txBody>
          <a:bodyPr anchor="t" anchorCtr="1">
            <a:normAutofit/>
          </a:bodyPr>
          <a:lstStyle>
            <a:lvl1pPr marL="0" indent="0" algn="ctr">
              <a:buFontTx/>
              <a:buNone/>
              <a:defRPr sz="13877" b="1">
                <a:solidFill>
                  <a:schemeClr val="accent5">
                    <a:lumMod val="50000"/>
                  </a:schemeClr>
                </a:solidFill>
                <a:latin typeface="+mj-lt"/>
              </a:defRPr>
            </a:lvl1pPr>
            <a:lvl2pPr>
              <a:buFontTx/>
              <a:buNone/>
              <a:defRPr sz="7240"/>
            </a:lvl2pPr>
            <a:lvl3pPr>
              <a:buFontTx/>
              <a:buNone/>
              <a:defRPr sz="7240"/>
            </a:lvl3pPr>
            <a:lvl4pPr>
              <a:buFontTx/>
              <a:buNone/>
              <a:defRPr sz="7240"/>
            </a:lvl4pPr>
            <a:lvl5pPr>
              <a:buFontTx/>
              <a:buNone/>
              <a:defRPr sz="7240"/>
            </a:lvl5pPr>
          </a:lstStyle>
          <a:p>
            <a:pPr lvl="0"/>
            <a:r>
              <a:rPr lang="en-US" dirty="0"/>
              <a:t>Click here to add title</a:t>
            </a:r>
          </a:p>
        </p:txBody>
      </p:sp>
    </p:spTree>
    <p:extLst>
      <p:ext uri="{BB962C8B-B14F-4D97-AF65-F5344CB8AC3E}">
        <p14:creationId xmlns:p14="http://schemas.microsoft.com/office/powerpoint/2010/main" val="2477277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 name="Text Box 14"/>
          <p:cNvSpPr txBox="1">
            <a:spLocks noChangeArrowheads="1"/>
          </p:cNvSpPr>
          <p:nvPr userDrawn="1"/>
        </p:nvSpPr>
        <p:spPr bwMode="auto">
          <a:xfrm>
            <a:off x="1634435" y="42996689"/>
            <a:ext cx="2426688" cy="343928"/>
          </a:xfrm>
          <a:prstGeom prst="rect">
            <a:avLst/>
          </a:prstGeom>
          <a:noFill/>
          <a:ln w="9525">
            <a:noFill/>
            <a:miter lim="800000"/>
            <a:headEnd/>
            <a:tailEnd/>
          </a:ln>
          <a:effectLst/>
        </p:spPr>
        <p:txBody>
          <a:bodyPr wrap="square" lIns="94255" tIns="47118" rIns="94255" bIns="47118">
            <a:spAutoFit/>
          </a:bodyPr>
          <a:lstStyle/>
          <a:p>
            <a:pPr eaLnBrk="0" hangingPunct="0">
              <a:lnSpc>
                <a:spcPct val="65000"/>
              </a:lnSpc>
              <a:spcBef>
                <a:spcPct val="50000"/>
              </a:spcBef>
              <a:defRPr/>
            </a:pPr>
            <a:r>
              <a:rPr lang="en-US" sz="503"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6"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2664405E-ABA7-3148-BDDE-6FB1855472EA}"/>
              </a:ext>
            </a:extLst>
          </p:cNvPr>
          <p:cNvGraphicFramePr>
            <a:graphicFrameLocks noGrp="1"/>
          </p:cNvGraphicFramePr>
          <p:nvPr userDrawn="1">
            <p:extLst>
              <p:ext uri="{D42A27DB-BD31-4B8C-83A1-F6EECF244321}">
                <p14:modId xmlns:p14="http://schemas.microsoft.com/office/powerpoint/2010/main" val="1697815052"/>
              </p:ext>
            </p:extLst>
          </p:nvPr>
        </p:nvGraphicFramePr>
        <p:xfrm>
          <a:off x="-14711991" y="37354"/>
          <a:ext cx="14249047" cy="43853846"/>
        </p:xfrm>
        <a:graphic>
          <a:graphicData uri="http://schemas.openxmlformats.org/drawingml/2006/table">
            <a:tbl>
              <a:tblPr firstRow="1" bandRow="1">
                <a:tableStyleId>{5C22544A-7EE6-4342-B048-85BDC9FD1C3A}</a:tableStyleId>
              </a:tblPr>
              <a:tblGrid>
                <a:gridCol w="6109876">
                  <a:extLst>
                    <a:ext uri="{9D8B030D-6E8A-4147-A177-3AD203B41FA5}">
                      <a16:colId xmlns:a16="http://schemas.microsoft.com/office/drawing/2014/main" val="20000"/>
                    </a:ext>
                  </a:extLst>
                </a:gridCol>
                <a:gridCol w="8139171">
                  <a:extLst>
                    <a:ext uri="{9D8B030D-6E8A-4147-A177-3AD203B41FA5}">
                      <a16:colId xmlns:a16="http://schemas.microsoft.com/office/drawing/2014/main" val="20001"/>
                    </a:ext>
                  </a:extLst>
                </a:gridCol>
              </a:tblGrid>
              <a:tr h="170335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3900" marR="9195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565684">
                <a:tc gridSpan="2">
                  <a:txBody>
                    <a:bodyPr/>
                    <a:lstStyle/>
                    <a:p>
                      <a:pPr defTabSz="3765639"/>
                      <a:r>
                        <a:rPr lang="en-US" sz="3200" i="0" dirty="0">
                          <a:solidFill>
                            <a:srgbClr val="D9D9D9"/>
                          </a:solidFill>
                          <a:latin typeface="Arial"/>
                          <a:cs typeface="Arial"/>
                        </a:rPr>
                        <a:t>This PowerPoint template produces a </a:t>
                      </a:r>
                      <a:r>
                        <a:rPr lang="en-US" sz="3200" i="0" dirty="0">
                          <a:solidFill>
                            <a:srgbClr val="FFC000"/>
                          </a:solidFill>
                          <a:latin typeface="Arial"/>
                          <a:cs typeface="Arial"/>
                        </a:rPr>
                        <a:t>36” wide by 48” tall </a:t>
                      </a:r>
                      <a:r>
                        <a:rPr lang="en-US" sz="3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the  </a:t>
                      </a:r>
                      <a:r>
                        <a:rPr lang="en-US" sz="3200" i="0" dirty="0">
                          <a:solidFill>
                            <a:srgbClr val="FFC000"/>
                          </a:solidFill>
                          <a:latin typeface="Arial"/>
                          <a:cs typeface="Arial"/>
                        </a:rPr>
                        <a:t>HELP DESK</a:t>
                      </a:r>
                      <a:r>
                        <a:rPr lang="en-US" sz="3200" i="0" baseline="0" dirty="0">
                          <a:solidFill>
                            <a:srgbClr val="D9D9D9"/>
                          </a:solidFill>
                          <a:latin typeface="Arial"/>
                          <a:cs typeface="Arial"/>
                        </a:rPr>
                        <a:t> </a:t>
                      </a:r>
                      <a:r>
                        <a:rPr lang="en-US" sz="3200" i="0" dirty="0">
                          <a:solidFill>
                            <a:srgbClr val="D9D9D9"/>
                          </a:solidFill>
                          <a:latin typeface="Arial"/>
                          <a:cs typeface="Arial"/>
                        </a:rPr>
                        <a:t>tab.</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To print your poster using our same-day professional printing service,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a:t>
                      </a:r>
                      <a:r>
                        <a:rPr lang="en-US" sz="3200" i="0" dirty="0">
                          <a:solidFill>
                            <a:srgbClr val="FFC000"/>
                          </a:solidFill>
                          <a:latin typeface="Arial"/>
                          <a:cs typeface="Arial"/>
                        </a:rPr>
                        <a:t>Order your poster</a:t>
                      </a:r>
                      <a:r>
                        <a:rPr lang="en-US" sz="3200" i="0" dirty="0">
                          <a:solidFill>
                            <a:srgbClr val="D9D9D9"/>
                          </a:solidFill>
                          <a:latin typeface="Arial"/>
                          <a:cs typeface="Arial"/>
                        </a:rPr>
                        <a:t>".</a:t>
                      </a:r>
                      <a:endParaRPr lang="en-US" sz="3200" b="1" dirty="0">
                        <a:solidFill>
                          <a:srgbClr val="D9D9D9"/>
                        </a:solidFill>
                        <a:latin typeface="Arial"/>
                        <a:cs typeface="Arial"/>
                      </a:endParaRPr>
                    </a:p>
                  </a:txBody>
                  <a:tcPr marL="183900" marR="9195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245613">
                <a:tc>
                  <a:txBody>
                    <a:bodyPr/>
                    <a:lstStyle/>
                    <a:p>
                      <a:pPr algn="ctr"/>
                      <a:endParaRPr lang="en-US" sz="3200" dirty="0">
                        <a:solidFill>
                          <a:srgbClr val="1F3A4E"/>
                        </a:solidFill>
                      </a:endParaRPr>
                    </a:p>
                    <a:p>
                      <a:pPr algn="ctr"/>
                      <a:endParaRPr lang="en-US" sz="3200" dirty="0">
                        <a:solidFill>
                          <a:srgbClr val="1F3A4E"/>
                        </a:solidFill>
                      </a:endParaRPr>
                    </a:p>
                    <a:p>
                      <a:pPr algn="ctr"/>
                      <a:r>
                        <a:rPr lang="en-US" sz="3200" dirty="0">
                          <a:solidFill>
                            <a:schemeClr val="bg1"/>
                          </a:solidFill>
                          <a:latin typeface="Arial" panose="020B0604020202020204" pitchFamily="34" charset="0"/>
                          <a:cs typeface="Arial" panose="020B0604020202020204" pitchFamily="34" charset="0"/>
                        </a:rPr>
                        <a:t>This is a template for a</a:t>
                      </a:r>
                    </a:p>
                    <a:p>
                      <a:pPr algn="ctr"/>
                      <a:r>
                        <a:rPr lang="en-US" sz="3200" dirty="0">
                          <a:solidFill>
                            <a:schemeClr val="bg1"/>
                          </a:solidFill>
                          <a:latin typeface="Arial" panose="020B0604020202020204" pitchFamily="34" charset="0"/>
                          <a:cs typeface="Arial" panose="020B0604020202020204" pitchFamily="34" charset="0"/>
                        </a:rPr>
                        <a:t>presentation poster </a:t>
                      </a:r>
                      <a:br>
                        <a:rPr lang="en-US" sz="32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36x48”</a:t>
                      </a:r>
                      <a:br>
                        <a:rPr lang="en-US" sz="4800" b="1" dirty="0">
                          <a:solidFill>
                            <a:srgbClr val="FFC000"/>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Portrait</a:t>
                      </a:r>
                      <a:endParaRPr lang="en-US" sz="3200" dirty="0">
                        <a:solidFill>
                          <a:srgbClr val="1F3A4E"/>
                        </a:solidFill>
                      </a:endParaRPr>
                    </a:p>
                  </a:txBody>
                  <a:tcPr marL="91950" marR="9195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Important: Check the template size</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76x102 cm</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36x48 inches</a:t>
                      </a:r>
                    </a:p>
                  </a:txBody>
                  <a:tcPr marL="183900" marR="91950" marT="137160">
                    <a:solidFill>
                      <a:srgbClr val="010101"/>
                    </a:solidFill>
                  </a:tcPr>
                </a:tc>
                <a:extLst>
                  <a:ext uri="{0D108BD9-81ED-4DB2-BD59-A6C34878D82A}">
                    <a16:rowId xmlns:a16="http://schemas.microsoft.com/office/drawing/2014/main" val="10008"/>
                  </a:ext>
                </a:extLst>
              </a:tr>
              <a:tr h="6119440">
                <a:tc>
                  <a:txBody>
                    <a:bodyPr/>
                    <a:lstStyle/>
                    <a:p>
                      <a:endParaRPr lang="en-US" sz="3200" dirty="0">
                        <a:solidFill>
                          <a:srgbClr val="1F3A4E"/>
                        </a:solidFill>
                      </a:endParaRPr>
                    </a:p>
                  </a:txBody>
                  <a:tcPr marL="91950" marR="91950">
                    <a:blipFill rotWithShape="1">
                      <a:blip r:embed="rId3"/>
                      <a:stretch>
                        <a:fillRect/>
                      </a:stretch>
                    </a:blipFill>
                  </a:tcPr>
                </a:tc>
                <a:tc>
                  <a:txBody>
                    <a:bodyPr/>
                    <a:lstStyle/>
                    <a:p>
                      <a:pPr algn="l"/>
                      <a:r>
                        <a:rPr lang="en-US" sz="3600" b="1" baseline="0" dirty="0">
                          <a:solidFill>
                            <a:srgbClr val="FFC000"/>
                          </a:solidFill>
                          <a:latin typeface="Arial" panose="020B0604020202020204" pitchFamily="34" charset="0"/>
                          <a:cs typeface="Arial" panose="020B0604020202020204" pitchFamily="34" charset="0"/>
                        </a:rPr>
                        <a:t>How to </a:t>
                      </a:r>
                      <a:r>
                        <a:rPr lang="en-US" sz="5400" b="1" baseline="0" dirty="0">
                          <a:solidFill>
                            <a:srgbClr val="FFC000"/>
                          </a:solidFill>
                          <a:latin typeface="Arial" panose="020B0604020202020204" pitchFamily="34" charset="0"/>
                          <a:cs typeface="Arial" panose="020B0604020202020204" pitchFamily="34" charset="0"/>
                        </a:rPr>
                        <a:t>Zoom in </a:t>
                      </a:r>
                      <a:r>
                        <a:rPr lang="en-US" sz="3600" b="1" baseline="0" dirty="0">
                          <a:solidFill>
                            <a:srgbClr val="FFC000"/>
                          </a:solidFill>
                          <a:latin typeface="Arial" panose="020B0604020202020204" pitchFamily="34" charset="0"/>
                          <a:cs typeface="Arial" panose="020B0604020202020204" pitchFamily="34" charset="0"/>
                        </a:rPr>
                        <a:t>and </a:t>
                      </a:r>
                      <a:r>
                        <a:rPr lang="en-US" sz="2800" b="1" baseline="0" dirty="0">
                          <a:solidFill>
                            <a:srgbClr val="FFC000"/>
                          </a:solidFill>
                          <a:latin typeface="Arial" panose="020B0604020202020204" pitchFamily="34" charset="0"/>
                          <a:cs typeface="Arial" panose="020B0604020202020204" pitchFamily="34" charset="0"/>
                        </a:rPr>
                        <a:t>out</a:t>
                      </a:r>
                      <a:endParaRPr lang="en-US" sz="3600" b="1" baseline="0" dirty="0">
                        <a:solidFill>
                          <a:srgbClr val="FFC000"/>
                        </a:solidFill>
                        <a:latin typeface="Arial" panose="020B0604020202020204" pitchFamily="34" charset="0"/>
                        <a:cs typeface="Arial" panose="020B0604020202020204" pitchFamily="34" charset="0"/>
                      </a:endParaRPr>
                    </a:p>
                    <a:p>
                      <a:pPr algn="l"/>
                      <a:r>
                        <a:rPr lang="en-US" sz="3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1. </a:t>
                      </a:r>
                      <a:r>
                        <a:rPr lang="en-US" sz="3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2. </a:t>
                      </a:r>
                      <a:r>
                        <a:rPr lang="en-US" sz="3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3900" marR="91950" marT="137160">
                    <a:solidFill>
                      <a:srgbClr val="010101"/>
                    </a:solidFill>
                  </a:tcPr>
                </a:tc>
                <a:extLst>
                  <a:ext uri="{0D108BD9-81ED-4DB2-BD59-A6C34878D82A}">
                    <a16:rowId xmlns:a16="http://schemas.microsoft.com/office/drawing/2014/main" val="10001"/>
                  </a:ext>
                </a:extLst>
              </a:tr>
              <a:tr h="290200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Ruler and Guides</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91950" marR="9195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740920">
                <a:tc>
                  <a:txBody>
                    <a:bodyPr/>
                    <a:lstStyle/>
                    <a:p>
                      <a:endParaRPr lang="en-US" sz="3200" dirty="0">
                        <a:solidFill>
                          <a:srgbClr val="1F3A4E"/>
                        </a:solidFill>
                      </a:endParaRPr>
                    </a:p>
                  </a:txBody>
                  <a:tcPr marL="91950" marR="91950">
                    <a:blipFill rotWithShape="1">
                      <a:blip r:embed="rId4"/>
                      <a:stretch>
                        <a:fillRect/>
                      </a:stretch>
                    </a:blipFill>
                  </a:tcPr>
                </a:tc>
                <a:tc>
                  <a:txBody>
                    <a:bodyPr/>
                    <a:lstStyle/>
                    <a:p>
                      <a:pPr marL="0" lvl="1" indent="0" algn="l" defTabSz="114300"/>
                      <a:r>
                        <a:rPr lang="en-US" sz="3600" b="1" baseline="0" dirty="0">
                          <a:solidFill>
                            <a:srgbClr val="FFC000"/>
                          </a:solidFill>
                          <a:latin typeface="Arial" panose="020B0604020202020204" pitchFamily="34" charset="0"/>
                          <a:cs typeface="Arial" panose="020B0604020202020204" pitchFamily="34" charset="0"/>
                        </a:rPr>
                        <a:t>Headers and text containers</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3900" marR="91950" marT="137160">
                    <a:solidFill>
                      <a:srgbClr val="010101"/>
                    </a:solidFill>
                  </a:tcPr>
                </a:tc>
                <a:extLst>
                  <a:ext uri="{0D108BD9-81ED-4DB2-BD59-A6C34878D82A}">
                    <a16:rowId xmlns:a16="http://schemas.microsoft.com/office/drawing/2014/main" val="10003"/>
                  </a:ext>
                </a:extLst>
              </a:tr>
              <a:tr h="4668439">
                <a:tc gridSpan="2">
                  <a:txBody>
                    <a:bodyPr/>
                    <a:lstStyle/>
                    <a:p>
                      <a:r>
                        <a:rPr lang="en-US" sz="3600" b="1" dirty="0">
                          <a:solidFill>
                            <a:srgbClr val="FFC000"/>
                          </a:solidFill>
                          <a:latin typeface="Arial" panose="020B0604020202020204" pitchFamily="34" charset="0"/>
                          <a:cs typeface="Arial" panose="020B0604020202020204" pitchFamily="34" charset="0"/>
                        </a:rPr>
                        <a:t>Adding content to the poster</a:t>
                      </a:r>
                    </a:p>
                    <a:p>
                      <a:r>
                        <a:rPr lang="en-US" sz="3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3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3200" dirty="0">
                        <a:solidFill>
                          <a:srgbClr val="D9D9D9"/>
                        </a:solidFill>
                        <a:latin typeface="Arial" panose="020B0604020202020204" pitchFamily="34" charset="0"/>
                        <a:cs typeface="Arial" panose="020B0604020202020204" pitchFamily="34" charset="0"/>
                      </a:endParaRPr>
                    </a:p>
                  </a:txBody>
                  <a:tcPr marL="91950" marR="9195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1803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3900" marR="9195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18817">
                <a:tc gridSpan="2">
                  <a:txBody>
                    <a:bodyPr/>
                    <a:lstStyle/>
                    <a:p>
                      <a:endParaRPr lang="en-US" sz="3200" dirty="0">
                        <a:solidFill>
                          <a:schemeClr val="bg1"/>
                        </a:solidFill>
                        <a:latin typeface="Arial" panose="020B0604020202020204" pitchFamily="34" charset="0"/>
                        <a:cs typeface="Arial" panose="020B0604020202020204" pitchFamily="34" charset="0"/>
                      </a:endParaRPr>
                    </a:p>
                  </a:txBody>
                  <a:tcPr marL="183900" marR="9195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7937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Zoom in and look at your images at 100%-200% magnification. If they look clear, they will print well. </a:t>
                      </a:r>
                    </a:p>
                  </a:txBody>
                  <a:tcPr marL="183900" marR="9195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21543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chemeClr val="bg1"/>
                        </a:solidFill>
                        <a:latin typeface="Arial"/>
                        <a:cs typeface="Arial"/>
                      </a:endParaRPr>
                    </a:p>
                  </a:txBody>
                  <a:tcPr marL="183900" marR="9195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4505FAE4-0F67-BD46-8B2D-5C5007A34979}"/>
              </a:ext>
            </a:extLst>
          </p:cNvPr>
          <p:cNvGraphicFramePr>
            <a:graphicFrameLocks noGrp="1"/>
          </p:cNvGraphicFramePr>
          <p:nvPr userDrawn="1">
            <p:extLst>
              <p:ext uri="{D42A27DB-BD31-4B8C-83A1-F6EECF244321}">
                <p14:modId xmlns:p14="http://schemas.microsoft.com/office/powerpoint/2010/main" val="3419275576"/>
              </p:ext>
            </p:extLst>
          </p:nvPr>
        </p:nvGraphicFramePr>
        <p:xfrm>
          <a:off x="33381343" y="37355"/>
          <a:ext cx="14249047" cy="43534406"/>
        </p:xfrm>
        <a:graphic>
          <a:graphicData uri="http://schemas.openxmlformats.org/drawingml/2006/table">
            <a:tbl>
              <a:tblPr firstRow="1" bandRow="1">
                <a:tableStyleId>{5C22544A-7EE6-4342-B048-85BDC9FD1C3A}</a:tableStyleId>
              </a:tblPr>
              <a:tblGrid>
                <a:gridCol w="5591288">
                  <a:extLst>
                    <a:ext uri="{9D8B030D-6E8A-4147-A177-3AD203B41FA5}">
                      <a16:colId xmlns:a16="http://schemas.microsoft.com/office/drawing/2014/main" val="20000"/>
                    </a:ext>
                  </a:extLst>
                </a:gridCol>
                <a:gridCol w="1679758">
                  <a:extLst>
                    <a:ext uri="{9D8B030D-6E8A-4147-A177-3AD203B41FA5}">
                      <a16:colId xmlns:a16="http://schemas.microsoft.com/office/drawing/2014/main" val="764104496"/>
                    </a:ext>
                  </a:extLst>
                </a:gridCol>
                <a:gridCol w="6978001">
                  <a:extLst>
                    <a:ext uri="{9D8B030D-6E8A-4147-A177-3AD203B41FA5}">
                      <a16:colId xmlns:a16="http://schemas.microsoft.com/office/drawing/2014/main" val="4164475170"/>
                    </a:ext>
                  </a:extLst>
                </a:gridCol>
              </a:tblGrid>
              <a:tr h="172110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3900" marR="9195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13720">
                <a:tc gridSpan="3">
                  <a:txBody>
                    <a:bodyPr/>
                    <a:lstStyle/>
                    <a:p>
                      <a:pPr algn="l"/>
                      <a:r>
                        <a:rPr lang="en-US" sz="36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3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3200" dirty="0">
                        <a:solidFill>
                          <a:srgbClr val="FFC000"/>
                        </a:solidFill>
                      </a:endParaRP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3900" marR="9195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033614">
                <a:tc gridSpan="3">
                  <a:txBody>
                    <a:bodyPr/>
                    <a:lstStyle/>
                    <a:p>
                      <a:r>
                        <a:rPr lang="en-US" sz="3600" b="1" dirty="0">
                          <a:solidFill>
                            <a:srgbClr val="FFC000"/>
                          </a:solidFill>
                          <a:latin typeface="Arial" panose="020B0604020202020204" pitchFamily="34" charset="0"/>
                          <a:cs typeface="Arial" panose="020B0604020202020204" pitchFamily="34" charset="0"/>
                        </a:rPr>
                        <a:t>How to change the column layout configuration</a:t>
                      </a:r>
                    </a:p>
                    <a:p>
                      <a:r>
                        <a:rPr lang="en-US" sz="3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3200" dirty="0">
                          <a:solidFill>
                            <a:srgbClr val="D9D9D9"/>
                          </a:solidFill>
                          <a:latin typeface="Arial" panose="020B0604020202020204" pitchFamily="34" charset="0"/>
                          <a:cs typeface="Arial" panose="020B0604020202020204" pitchFamily="34" charset="0"/>
                        </a:rPr>
                        <a:t>You can see a tutorial here: </a:t>
                      </a:r>
                      <a:r>
                        <a:rPr lang="en-US" sz="3200" u="sng" dirty="0">
                          <a:solidFill>
                            <a:srgbClr val="FFC000"/>
                          </a:solidFill>
                          <a:latin typeface="Arial" panose="020B0604020202020204" pitchFamily="34" charset="0"/>
                          <a:cs typeface="Arial" panose="020B0604020202020204" pitchFamily="34" charset="0"/>
                        </a:rPr>
                        <a:t>https://</a:t>
                      </a:r>
                      <a:r>
                        <a:rPr lang="en-US" sz="3200" u="sng" dirty="0" err="1">
                          <a:solidFill>
                            <a:srgbClr val="FFC000"/>
                          </a:solidFill>
                          <a:latin typeface="Arial" panose="020B0604020202020204" pitchFamily="34" charset="0"/>
                          <a:cs typeface="Arial" panose="020B0604020202020204" pitchFamily="34" charset="0"/>
                        </a:rPr>
                        <a:t>www.posterpresentations.com</a:t>
                      </a:r>
                      <a:r>
                        <a:rPr lang="en-US" sz="3200" u="sng" dirty="0">
                          <a:solidFill>
                            <a:srgbClr val="FFC000"/>
                          </a:solidFill>
                          <a:latin typeface="Arial" panose="020B0604020202020204" pitchFamily="34" charset="0"/>
                          <a:cs typeface="Arial" panose="020B0604020202020204" pitchFamily="34" charset="0"/>
                        </a:rPr>
                        <a:t>/how-to-change-the-column-</a:t>
                      </a:r>
                      <a:r>
                        <a:rPr lang="en-US" sz="3200" u="sng" dirty="0" err="1">
                          <a:solidFill>
                            <a:srgbClr val="FFC000"/>
                          </a:solidFill>
                          <a:latin typeface="Arial" panose="020B0604020202020204" pitchFamily="34" charset="0"/>
                          <a:cs typeface="Arial" panose="020B0604020202020204" pitchFamily="34" charset="0"/>
                        </a:rPr>
                        <a:t>configuration.html</a:t>
                      </a:r>
                      <a:endParaRPr lang="en-US" sz="6600" u="sng" dirty="0">
                        <a:solidFill>
                          <a:srgbClr val="FFC000"/>
                        </a:solidFill>
                      </a:endParaRPr>
                    </a:p>
                  </a:txBody>
                  <a:tcPr marL="183900" marR="9195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37768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3900" marR="9195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The Quick Start</a:t>
                      </a:r>
                      <a:r>
                        <a:rPr lang="en-US" sz="3200" baseline="0" noProof="0" dirty="0">
                          <a:solidFill>
                            <a:srgbClr val="D9D9D9"/>
                          </a:solidFill>
                          <a:latin typeface="Arial" panose="020B0604020202020204" pitchFamily="34" charset="0"/>
                          <a:cs typeface="Arial" panose="020B0604020202020204" pitchFamily="34" charset="0"/>
                        </a:rPr>
                        <a:t> Guides</a:t>
                      </a:r>
                      <a:r>
                        <a:rPr lang="en-US" sz="3200" noProof="0" dirty="0">
                          <a:solidFill>
                            <a:srgbClr val="D9D9D9"/>
                          </a:solidFill>
                          <a:latin typeface="Arial" panose="020B0604020202020204" pitchFamily="34" charset="0"/>
                          <a:cs typeface="Arial" panose="020B0604020202020204" pitchFamily="34" charset="0"/>
                        </a:rPr>
                        <a:t> </a:t>
                      </a:r>
                      <a:r>
                        <a:rPr lang="en-US" sz="3200" u="sng" noProof="0" dirty="0">
                          <a:solidFill>
                            <a:srgbClr val="D9D9D9"/>
                          </a:solidFill>
                          <a:latin typeface="Arial" panose="020B0604020202020204" pitchFamily="34" charset="0"/>
                          <a:cs typeface="Arial" panose="020B0604020202020204" pitchFamily="34" charset="0"/>
                        </a:rPr>
                        <a:t>are outside the template’s printable area</a:t>
                      </a:r>
                      <a:r>
                        <a:rPr lang="en-US" sz="3200" noProof="0" dirty="0">
                          <a:solidFill>
                            <a:srgbClr val="D9D9D9"/>
                          </a:solidFill>
                          <a:latin typeface="Arial" panose="020B0604020202020204" pitchFamily="34" charset="0"/>
                          <a:cs typeface="Arial" panose="020B0604020202020204" pitchFamily="34" charset="0"/>
                        </a:rPr>
                        <a:t> and they will not be on the printed poster</a:t>
                      </a:r>
                      <a:r>
                        <a:rPr lang="en-US" sz="3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To hide the guides click on the </a:t>
                      </a:r>
                      <a:r>
                        <a:rPr lang="en-US" sz="3200" b="1" baseline="0" noProof="0" dirty="0">
                          <a:solidFill>
                            <a:srgbClr val="D9D9D9"/>
                          </a:solidFill>
                          <a:latin typeface="Arial" panose="020B0604020202020204" pitchFamily="34" charset="0"/>
                          <a:cs typeface="Arial" panose="020B0604020202020204" pitchFamily="34" charset="0"/>
                        </a:rPr>
                        <a:t>Home</a:t>
                      </a:r>
                      <a:r>
                        <a:rPr lang="en-US" sz="3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3200" b="1"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3200" b="1" baseline="0" noProof="0" dirty="0">
                          <a:solidFill>
                            <a:srgbClr val="D9D9D9"/>
                          </a:solidFill>
                          <a:latin typeface="Arial" panose="020B0604020202020204" pitchFamily="34" charset="0"/>
                          <a:cs typeface="Arial" panose="020B0604020202020204" pitchFamily="34" charset="0"/>
                        </a:rPr>
                        <a:t>Without Guides </a:t>
                      </a:r>
                      <a:r>
                        <a:rPr lang="en-US" sz="3200" b="0"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a:t>
                      </a:r>
                      <a:endParaRPr lang="en-US" sz="3200" noProof="0" dirty="0">
                        <a:solidFill>
                          <a:srgbClr val="D9D9D9"/>
                        </a:solidFill>
                        <a:latin typeface="Arial" panose="020B0604020202020204" pitchFamily="34" charset="0"/>
                        <a:cs typeface="Arial" panose="020B0604020202020204" pitchFamily="34" charset="0"/>
                      </a:endParaRPr>
                    </a:p>
                  </a:txBody>
                  <a:tcPr marL="183900" marR="9195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771499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3900" marR="9195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553756">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3900" marR="91950" marT="137160">
                    <a:solidFill>
                      <a:srgbClr val="010101"/>
                    </a:solidFill>
                  </a:tcPr>
                </a:tc>
                <a:tc gridSpan="2">
                  <a:txBody>
                    <a:bodyPr/>
                    <a:lstStyle/>
                    <a:p>
                      <a:pPr rtl="0"/>
                      <a:r>
                        <a:rPr lang="en-US" sz="16600" b="1" dirty="0">
                          <a:solidFill>
                            <a:srgbClr val="D9D9D9"/>
                          </a:solidFill>
                          <a:latin typeface="Arial" panose="020B0604020202020204" pitchFamily="34" charset="0"/>
                          <a:cs typeface="Arial" panose="020B0604020202020204" pitchFamily="34" charset="0"/>
                        </a:rPr>
                        <a:t>F5</a:t>
                      </a:r>
                      <a:r>
                        <a:rPr lang="en-US" sz="3200" baseline="0" dirty="0">
                          <a:solidFill>
                            <a:srgbClr val="D9D9D9"/>
                          </a:solidFill>
                          <a:latin typeface="Arial" panose="020B0604020202020204" pitchFamily="34" charset="0"/>
                          <a:cs typeface="Arial" panose="020B0604020202020204" pitchFamily="34" charset="0"/>
                        </a:rPr>
                        <a:t> </a:t>
                      </a:r>
                      <a:endParaRPr lang="en-US" sz="3200" dirty="0">
                        <a:solidFill>
                          <a:srgbClr val="D9D9D9"/>
                        </a:solidFill>
                        <a:latin typeface="Arial" panose="020B0604020202020204" pitchFamily="34" charset="0"/>
                        <a:cs typeface="Arial" panose="020B0604020202020204" pitchFamily="34" charset="0"/>
                      </a:endParaRPr>
                    </a:p>
                  </a:txBody>
                  <a:tcPr marL="183900" marR="9195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52003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When you are ready to have your poster printed go online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and click on the "</a:t>
                      </a:r>
                      <a:r>
                        <a:rPr lang="en-US" sz="3200" noProof="0" dirty="0">
                          <a:solidFill>
                            <a:srgbClr val="FFC000"/>
                          </a:solidFill>
                          <a:latin typeface="Arial"/>
                          <a:cs typeface="Arial"/>
                        </a:rPr>
                        <a:t>Order Your Poster</a:t>
                      </a:r>
                      <a:r>
                        <a:rPr lang="en-US" sz="3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83900" marR="9195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83277">
                <a:tc gridSpan="3">
                  <a:txBody>
                    <a:bodyPr/>
                    <a:lstStyle/>
                    <a:p>
                      <a:endParaRPr lang="en-US" sz="3200" dirty="0">
                        <a:solidFill>
                          <a:srgbClr val="1F3A4E"/>
                        </a:solidFill>
                      </a:endParaRPr>
                    </a:p>
                  </a:txBody>
                  <a:tcPr marL="183900" marR="9195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016224">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3900" marR="9195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dirty="0">
                          <a:solidFill>
                            <a:srgbClr val="D0D0D0"/>
                          </a:solidFill>
                          <a:latin typeface="Arial"/>
                          <a:cs typeface="Arial"/>
                        </a:rPr>
                        <a:t>For complete tutorials</a:t>
                      </a:r>
                      <a:r>
                        <a:rPr lang="en-US" sz="3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19900" dirty="0"/>
                    </a:p>
                  </a:txBody>
                  <a:tcPr marL="183900" marR="9195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532883" rtl="0" eaLnBrk="1" latinLnBrk="0" hangingPunct="1">
        <a:spcBef>
          <a:spcPct val="0"/>
        </a:spcBef>
        <a:buNone/>
        <a:defRPr sz="9050" kern="1200">
          <a:solidFill>
            <a:schemeClr val="bg1"/>
          </a:solidFill>
          <a:latin typeface="Trebuchet MS" pitchFamily="34" charset="0"/>
          <a:ea typeface="+mj-ea"/>
          <a:cs typeface="+mj-cs"/>
        </a:defRPr>
      </a:lvl1pPr>
    </p:titleStyle>
    <p:bodyStyle>
      <a:lvl1pPr marL="1699831" indent="-1699831" algn="l" defTabSz="4532883" rtl="0" eaLnBrk="1" latinLnBrk="0" hangingPunct="1">
        <a:spcBef>
          <a:spcPct val="20000"/>
        </a:spcBef>
        <a:buFont typeface="Arial" pitchFamily="34" charset="0"/>
        <a:buChar char="•"/>
        <a:defRPr sz="15888" kern="1200">
          <a:solidFill>
            <a:schemeClr val="tx1"/>
          </a:solidFill>
          <a:latin typeface="+mn-lt"/>
          <a:ea typeface="+mn-ea"/>
          <a:cs typeface="+mn-cs"/>
        </a:defRPr>
      </a:lvl1pPr>
      <a:lvl2pPr marL="3682967" indent="-1416525" algn="l" defTabSz="4532883" rtl="0" eaLnBrk="1" latinLnBrk="0" hangingPunct="1">
        <a:spcBef>
          <a:spcPct val="20000"/>
        </a:spcBef>
        <a:buFont typeface="Arial" pitchFamily="34" charset="0"/>
        <a:buChar char="–"/>
        <a:defRPr sz="13978" kern="1200">
          <a:solidFill>
            <a:schemeClr val="tx1"/>
          </a:solidFill>
          <a:latin typeface="+mn-lt"/>
          <a:ea typeface="+mn-ea"/>
          <a:cs typeface="+mn-cs"/>
        </a:defRPr>
      </a:lvl2pPr>
      <a:lvl3pPr marL="5666104" indent="-1133222" algn="l" defTabSz="4532883" rtl="0" eaLnBrk="1" latinLnBrk="0" hangingPunct="1">
        <a:spcBef>
          <a:spcPct val="20000"/>
        </a:spcBef>
        <a:buFont typeface="Arial" pitchFamily="34" charset="0"/>
        <a:buChar char="•"/>
        <a:defRPr sz="11967" kern="1200">
          <a:solidFill>
            <a:schemeClr val="tx1"/>
          </a:solidFill>
          <a:latin typeface="+mn-lt"/>
          <a:ea typeface="+mn-ea"/>
          <a:cs typeface="+mn-cs"/>
        </a:defRPr>
      </a:lvl3pPr>
      <a:lvl4pPr marL="7932545" indent="-1133222" algn="l" defTabSz="4532883" rtl="0" eaLnBrk="1" latinLnBrk="0" hangingPunct="1">
        <a:spcBef>
          <a:spcPct val="20000"/>
        </a:spcBef>
        <a:buFont typeface="Arial" pitchFamily="34" charset="0"/>
        <a:buChar char="–"/>
        <a:defRPr sz="9955" kern="1200">
          <a:solidFill>
            <a:schemeClr val="tx1"/>
          </a:solidFill>
          <a:latin typeface="+mn-lt"/>
          <a:ea typeface="+mn-ea"/>
          <a:cs typeface="+mn-cs"/>
        </a:defRPr>
      </a:lvl4pPr>
      <a:lvl5pPr marL="10198985" indent="-1133222" algn="l" defTabSz="4532883" rtl="0" eaLnBrk="1" latinLnBrk="0" hangingPunct="1">
        <a:spcBef>
          <a:spcPct val="20000"/>
        </a:spcBef>
        <a:buFont typeface="Arial" pitchFamily="34" charset="0"/>
        <a:buChar char="»"/>
        <a:defRPr sz="9955" kern="1200">
          <a:solidFill>
            <a:schemeClr val="tx1"/>
          </a:solidFill>
          <a:latin typeface="+mn-lt"/>
          <a:ea typeface="+mn-ea"/>
          <a:cs typeface="+mn-cs"/>
        </a:defRPr>
      </a:lvl5pPr>
      <a:lvl6pPr marL="12465428" indent="-1133222" algn="l" defTabSz="4532883" rtl="0" eaLnBrk="1" latinLnBrk="0" hangingPunct="1">
        <a:spcBef>
          <a:spcPct val="20000"/>
        </a:spcBef>
        <a:buFont typeface="Arial" pitchFamily="34" charset="0"/>
        <a:buChar char="•"/>
        <a:defRPr sz="9955" kern="1200">
          <a:solidFill>
            <a:schemeClr val="tx1"/>
          </a:solidFill>
          <a:latin typeface="+mn-lt"/>
          <a:ea typeface="+mn-ea"/>
          <a:cs typeface="+mn-cs"/>
        </a:defRPr>
      </a:lvl6pPr>
      <a:lvl7pPr marL="14731867" indent="-1133222" algn="l" defTabSz="4532883" rtl="0" eaLnBrk="1" latinLnBrk="0" hangingPunct="1">
        <a:spcBef>
          <a:spcPct val="20000"/>
        </a:spcBef>
        <a:buFont typeface="Arial" pitchFamily="34" charset="0"/>
        <a:buChar char="•"/>
        <a:defRPr sz="9955" kern="1200">
          <a:solidFill>
            <a:schemeClr val="tx1"/>
          </a:solidFill>
          <a:latin typeface="+mn-lt"/>
          <a:ea typeface="+mn-ea"/>
          <a:cs typeface="+mn-cs"/>
        </a:defRPr>
      </a:lvl7pPr>
      <a:lvl8pPr marL="16998309" indent="-1133222" algn="l" defTabSz="4532883" rtl="0" eaLnBrk="1" latinLnBrk="0" hangingPunct="1">
        <a:spcBef>
          <a:spcPct val="20000"/>
        </a:spcBef>
        <a:buFont typeface="Arial" pitchFamily="34" charset="0"/>
        <a:buChar char="•"/>
        <a:defRPr sz="9955" kern="1200">
          <a:solidFill>
            <a:schemeClr val="tx1"/>
          </a:solidFill>
          <a:latin typeface="+mn-lt"/>
          <a:ea typeface="+mn-ea"/>
          <a:cs typeface="+mn-cs"/>
        </a:defRPr>
      </a:lvl8pPr>
      <a:lvl9pPr marL="19264751" indent="-1133222" algn="l" defTabSz="4532883" rtl="0" eaLnBrk="1" latinLnBrk="0" hangingPunct="1">
        <a:spcBef>
          <a:spcPct val="20000"/>
        </a:spcBef>
        <a:buFont typeface="Arial" pitchFamily="34" charset="0"/>
        <a:buChar char="•"/>
        <a:defRPr sz="9955" kern="1200">
          <a:solidFill>
            <a:schemeClr val="tx1"/>
          </a:solidFill>
          <a:latin typeface="+mn-lt"/>
          <a:ea typeface="+mn-ea"/>
          <a:cs typeface="+mn-cs"/>
        </a:defRPr>
      </a:lvl9pPr>
    </p:bodyStyle>
    <p:otherStyle>
      <a:defPPr>
        <a:defRPr lang="en-US"/>
      </a:defPPr>
      <a:lvl1pPr marL="0" algn="l" defTabSz="4532883" rtl="0" eaLnBrk="1" latinLnBrk="0" hangingPunct="1">
        <a:defRPr sz="8950" kern="1200">
          <a:solidFill>
            <a:schemeClr val="tx1"/>
          </a:solidFill>
          <a:latin typeface="+mn-lt"/>
          <a:ea typeface="+mn-ea"/>
          <a:cs typeface="+mn-cs"/>
        </a:defRPr>
      </a:lvl1pPr>
      <a:lvl2pPr marL="2266442" algn="l" defTabSz="4532883" rtl="0" eaLnBrk="1" latinLnBrk="0" hangingPunct="1">
        <a:defRPr sz="8950" kern="1200">
          <a:solidFill>
            <a:schemeClr val="tx1"/>
          </a:solidFill>
          <a:latin typeface="+mn-lt"/>
          <a:ea typeface="+mn-ea"/>
          <a:cs typeface="+mn-cs"/>
        </a:defRPr>
      </a:lvl2pPr>
      <a:lvl3pPr marL="4532883" algn="l" defTabSz="4532883" rtl="0" eaLnBrk="1" latinLnBrk="0" hangingPunct="1">
        <a:defRPr sz="8950" kern="1200">
          <a:solidFill>
            <a:schemeClr val="tx1"/>
          </a:solidFill>
          <a:latin typeface="+mn-lt"/>
          <a:ea typeface="+mn-ea"/>
          <a:cs typeface="+mn-cs"/>
        </a:defRPr>
      </a:lvl3pPr>
      <a:lvl4pPr marL="6799323" algn="l" defTabSz="4532883" rtl="0" eaLnBrk="1" latinLnBrk="0" hangingPunct="1">
        <a:defRPr sz="8950" kern="1200">
          <a:solidFill>
            <a:schemeClr val="tx1"/>
          </a:solidFill>
          <a:latin typeface="+mn-lt"/>
          <a:ea typeface="+mn-ea"/>
          <a:cs typeface="+mn-cs"/>
        </a:defRPr>
      </a:lvl4pPr>
      <a:lvl5pPr marL="9065765" algn="l" defTabSz="4532883" rtl="0" eaLnBrk="1" latinLnBrk="0" hangingPunct="1">
        <a:defRPr sz="8950" kern="1200">
          <a:solidFill>
            <a:schemeClr val="tx1"/>
          </a:solidFill>
          <a:latin typeface="+mn-lt"/>
          <a:ea typeface="+mn-ea"/>
          <a:cs typeface="+mn-cs"/>
        </a:defRPr>
      </a:lvl5pPr>
      <a:lvl6pPr marL="11332207" algn="l" defTabSz="4532883" rtl="0" eaLnBrk="1" latinLnBrk="0" hangingPunct="1">
        <a:defRPr sz="8950" kern="1200">
          <a:solidFill>
            <a:schemeClr val="tx1"/>
          </a:solidFill>
          <a:latin typeface="+mn-lt"/>
          <a:ea typeface="+mn-ea"/>
          <a:cs typeface="+mn-cs"/>
        </a:defRPr>
      </a:lvl6pPr>
      <a:lvl7pPr marL="13598649" algn="l" defTabSz="4532883" rtl="0" eaLnBrk="1" latinLnBrk="0" hangingPunct="1">
        <a:defRPr sz="8950" kern="1200">
          <a:solidFill>
            <a:schemeClr val="tx1"/>
          </a:solidFill>
          <a:latin typeface="+mn-lt"/>
          <a:ea typeface="+mn-ea"/>
          <a:cs typeface="+mn-cs"/>
        </a:defRPr>
      </a:lvl7pPr>
      <a:lvl8pPr marL="15865090" algn="l" defTabSz="4532883" rtl="0" eaLnBrk="1" latinLnBrk="0" hangingPunct="1">
        <a:defRPr sz="8950" kern="1200">
          <a:solidFill>
            <a:schemeClr val="tx1"/>
          </a:solidFill>
          <a:latin typeface="+mn-lt"/>
          <a:ea typeface="+mn-ea"/>
          <a:cs typeface="+mn-cs"/>
        </a:defRPr>
      </a:lvl8pPr>
      <a:lvl9pPr marL="18131532" algn="l" defTabSz="4532883" rtl="0" eaLnBrk="1" latinLnBrk="0" hangingPunct="1">
        <a:defRPr sz="89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 name="Text Box 14"/>
          <p:cNvSpPr txBox="1">
            <a:spLocks noChangeArrowheads="1"/>
          </p:cNvSpPr>
          <p:nvPr userDrawn="1"/>
        </p:nvSpPr>
        <p:spPr bwMode="auto">
          <a:xfrm>
            <a:off x="1634435" y="42996689"/>
            <a:ext cx="2426688" cy="343928"/>
          </a:xfrm>
          <a:prstGeom prst="rect">
            <a:avLst/>
          </a:prstGeom>
          <a:noFill/>
          <a:ln w="9525">
            <a:noFill/>
            <a:miter lim="800000"/>
            <a:headEnd/>
            <a:tailEnd/>
          </a:ln>
          <a:effectLst/>
        </p:spPr>
        <p:txBody>
          <a:bodyPr wrap="square" lIns="94255" tIns="47118" rIns="94255" bIns="47118">
            <a:spAutoFit/>
          </a:bodyPr>
          <a:lstStyle/>
          <a:p>
            <a:pPr eaLnBrk="0" hangingPunct="0">
              <a:lnSpc>
                <a:spcPct val="65000"/>
              </a:lnSpc>
              <a:spcBef>
                <a:spcPct val="50000"/>
              </a:spcBef>
              <a:defRPr/>
            </a:pPr>
            <a:r>
              <a:rPr lang="en-US" sz="503"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6"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335127615"/>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32883" rtl="0" eaLnBrk="1" latinLnBrk="0" hangingPunct="1">
        <a:spcBef>
          <a:spcPct val="0"/>
        </a:spcBef>
        <a:buNone/>
        <a:defRPr sz="9050" kern="1200">
          <a:solidFill>
            <a:schemeClr val="bg1"/>
          </a:solidFill>
          <a:latin typeface="Trebuchet MS" pitchFamily="34" charset="0"/>
          <a:ea typeface="+mj-ea"/>
          <a:cs typeface="+mj-cs"/>
        </a:defRPr>
      </a:lvl1pPr>
    </p:titleStyle>
    <p:bodyStyle>
      <a:lvl1pPr marL="1699831" indent="-1699831" algn="l" defTabSz="4532883" rtl="0" eaLnBrk="1" latinLnBrk="0" hangingPunct="1">
        <a:spcBef>
          <a:spcPct val="20000"/>
        </a:spcBef>
        <a:buFont typeface="Arial" pitchFamily="34" charset="0"/>
        <a:buChar char="•"/>
        <a:defRPr sz="15888" kern="1200">
          <a:solidFill>
            <a:schemeClr val="tx1"/>
          </a:solidFill>
          <a:latin typeface="+mn-lt"/>
          <a:ea typeface="+mn-ea"/>
          <a:cs typeface="+mn-cs"/>
        </a:defRPr>
      </a:lvl1pPr>
      <a:lvl2pPr marL="3682967" indent="-1416525" algn="l" defTabSz="4532883" rtl="0" eaLnBrk="1" latinLnBrk="0" hangingPunct="1">
        <a:spcBef>
          <a:spcPct val="20000"/>
        </a:spcBef>
        <a:buFont typeface="Arial" pitchFamily="34" charset="0"/>
        <a:buChar char="–"/>
        <a:defRPr sz="13978" kern="1200">
          <a:solidFill>
            <a:schemeClr val="tx1"/>
          </a:solidFill>
          <a:latin typeface="+mn-lt"/>
          <a:ea typeface="+mn-ea"/>
          <a:cs typeface="+mn-cs"/>
        </a:defRPr>
      </a:lvl2pPr>
      <a:lvl3pPr marL="5666104" indent="-1133222" algn="l" defTabSz="4532883" rtl="0" eaLnBrk="1" latinLnBrk="0" hangingPunct="1">
        <a:spcBef>
          <a:spcPct val="20000"/>
        </a:spcBef>
        <a:buFont typeface="Arial" pitchFamily="34" charset="0"/>
        <a:buChar char="•"/>
        <a:defRPr sz="11967" kern="1200">
          <a:solidFill>
            <a:schemeClr val="tx1"/>
          </a:solidFill>
          <a:latin typeface="+mn-lt"/>
          <a:ea typeface="+mn-ea"/>
          <a:cs typeface="+mn-cs"/>
        </a:defRPr>
      </a:lvl3pPr>
      <a:lvl4pPr marL="7932545" indent="-1133222" algn="l" defTabSz="4532883" rtl="0" eaLnBrk="1" latinLnBrk="0" hangingPunct="1">
        <a:spcBef>
          <a:spcPct val="20000"/>
        </a:spcBef>
        <a:buFont typeface="Arial" pitchFamily="34" charset="0"/>
        <a:buChar char="–"/>
        <a:defRPr sz="9955" kern="1200">
          <a:solidFill>
            <a:schemeClr val="tx1"/>
          </a:solidFill>
          <a:latin typeface="+mn-lt"/>
          <a:ea typeface="+mn-ea"/>
          <a:cs typeface="+mn-cs"/>
        </a:defRPr>
      </a:lvl4pPr>
      <a:lvl5pPr marL="10198985" indent="-1133222" algn="l" defTabSz="4532883" rtl="0" eaLnBrk="1" latinLnBrk="0" hangingPunct="1">
        <a:spcBef>
          <a:spcPct val="20000"/>
        </a:spcBef>
        <a:buFont typeface="Arial" pitchFamily="34" charset="0"/>
        <a:buChar char="»"/>
        <a:defRPr sz="9955" kern="1200">
          <a:solidFill>
            <a:schemeClr val="tx1"/>
          </a:solidFill>
          <a:latin typeface="+mn-lt"/>
          <a:ea typeface="+mn-ea"/>
          <a:cs typeface="+mn-cs"/>
        </a:defRPr>
      </a:lvl5pPr>
      <a:lvl6pPr marL="12465428" indent="-1133222" algn="l" defTabSz="4532883" rtl="0" eaLnBrk="1" latinLnBrk="0" hangingPunct="1">
        <a:spcBef>
          <a:spcPct val="20000"/>
        </a:spcBef>
        <a:buFont typeface="Arial" pitchFamily="34" charset="0"/>
        <a:buChar char="•"/>
        <a:defRPr sz="9955" kern="1200">
          <a:solidFill>
            <a:schemeClr val="tx1"/>
          </a:solidFill>
          <a:latin typeface="+mn-lt"/>
          <a:ea typeface="+mn-ea"/>
          <a:cs typeface="+mn-cs"/>
        </a:defRPr>
      </a:lvl6pPr>
      <a:lvl7pPr marL="14731867" indent="-1133222" algn="l" defTabSz="4532883" rtl="0" eaLnBrk="1" latinLnBrk="0" hangingPunct="1">
        <a:spcBef>
          <a:spcPct val="20000"/>
        </a:spcBef>
        <a:buFont typeface="Arial" pitchFamily="34" charset="0"/>
        <a:buChar char="•"/>
        <a:defRPr sz="9955" kern="1200">
          <a:solidFill>
            <a:schemeClr val="tx1"/>
          </a:solidFill>
          <a:latin typeface="+mn-lt"/>
          <a:ea typeface="+mn-ea"/>
          <a:cs typeface="+mn-cs"/>
        </a:defRPr>
      </a:lvl7pPr>
      <a:lvl8pPr marL="16998309" indent="-1133222" algn="l" defTabSz="4532883" rtl="0" eaLnBrk="1" latinLnBrk="0" hangingPunct="1">
        <a:spcBef>
          <a:spcPct val="20000"/>
        </a:spcBef>
        <a:buFont typeface="Arial" pitchFamily="34" charset="0"/>
        <a:buChar char="•"/>
        <a:defRPr sz="9955" kern="1200">
          <a:solidFill>
            <a:schemeClr val="tx1"/>
          </a:solidFill>
          <a:latin typeface="+mn-lt"/>
          <a:ea typeface="+mn-ea"/>
          <a:cs typeface="+mn-cs"/>
        </a:defRPr>
      </a:lvl8pPr>
      <a:lvl9pPr marL="19264751" indent="-1133222" algn="l" defTabSz="4532883" rtl="0" eaLnBrk="1" latinLnBrk="0" hangingPunct="1">
        <a:spcBef>
          <a:spcPct val="20000"/>
        </a:spcBef>
        <a:buFont typeface="Arial" pitchFamily="34" charset="0"/>
        <a:buChar char="•"/>
        <a:defRPr sz="9955" kern="1200">
          <a:solidFill>
            <a:schemeClr val="tx1"/>
          </a:solidFill>
          <a:latin typeface="+mn-lt"/>
          <a:ea typeface="+mn-ea"/>
          <a:cs typeface="+mn-cs"/>
        </a:defRPr>
      </a:lvl9pPr>
    </p:bodyStyle>
    <p:otherStyle>
      <a:defPPr>
        <a:defRPr lang="en-US"/>
      </a:defPPr>
      <a:lvl1pPr marL="0" algn="l" defTabSz="4532883" rtl="0" eaLnBrk="1" latinLnBrk="0" hangingPunct="1">
        <a:defRPr sz="8950" kern="1200">
          <a:solidFill>
            <a:schemeClr val="tx1"/>
          </a:solidFill>
          <a:latin typeface="+mn-lt"/>
          <a:ea typeface="+mn-ea"/>
          <a:cs typeface="+mn-cs"/>
        </a:defRPr>
      </a:lvl1pPr>
      <a:lvl2pPr marL="2266442" algn="l" defTabSz="4532883" rtl="0" eaLnBrk="1" latinLnBrk="0" hangingPunct="1">
        <a:defRPr sz="8950" kern="1200">
          <a:solidFill>
            <a:schemeClr val="tx1"/>
          </a:solidFill>
          <a:latin typeface="+mn-lt"/>
          <a:ea typeface="+mn-ea"/>
          <a:cs typeface="+mn-cs"/>
        </a:defRPr>
      </a:lvl2pPr>
      <a:lvl3pPr marL="4532883" algn="l" defTabSz="4532883" rtl="0" eaLnBrk="1" latinLnBrk="0" hangingPunct="1">
        <a:defRPr sz="8950" kern="1200">
          <a:solidFill>
            <a:schemeClr val="tx1"/>
          </a:solidFill>
          <a:latin typeface="+mn-lt"/>
          <a:ea typeface="+mn-ea"/>
          <a:cs typeface="+mn-cs"/>
        </a:defRPr>
      </a:lvl3pPr>
      <a:lvl4pPr marL="6799323" algn="l" defTabSz="4532883" rtl="0" eaLnBrk="1" latinLnBrk="0" hangingPunct="1">
        <a:defRPr sz="8950" kern="1200">
          <a:solidFill>
            <a:schemeClr val="tx1"/>
          </a:solidFill>
          <a:latin typeface="+mn-lt"/>
          <a:ea typeface="+mn-ea"/>
          <a:cs typeface="+mn-cs"/>
        </a:defRPr>
      </a:lvl4pPr>
      <a:lvl5pPr marL="9065765" algn="l" defTabSz="4532883" rtl="0" eaLnBrk="1" latinLnBrk="0" hangingPunct="1">
        <a:defRPr sz="8950" kern="1200">
          <a:solidFill>
            <a:schemeClr val="tx1"/>
          </a:solidFill>
          <a:latin typeface="+mn-lt"/>
          <a:ea typeface="+mn-ea"/>
          <a:cs typeface="+mn-cs"/>
        </a:defRPr>
      </a:lvl5pPr>
      <a:lvl6pPr marL="11332207" algn="l" defTabSz="4532883" rtl="0" eaLnBrk="1" latinLnBrk="0" hangingPunct="1">
        <a:defRPr sz="8950" kern="1200">
          <a:solidFill>
            <a:schemeClr val="tx1"/>
          </a:solidFill>
          <a:latin typeface="+mn-lt"/>
          <a:ea typeface="+mn-ea"/>
          <a:cs typeface="+mn-cs"/>
        </a:defRPr>
      </a:lvl6pPr>
      <a:lvl7pPr marL="13598649" algn="l" defTabSz="4532883" rtl="0" eaLnBrk="1" latinLnBrk="0" hangingPunct="1">
        <a:defRPr sz="8950" kern="1200">
          <a:solidFill>
            <a:schemeClr val="tx1"/>
          </a:solidFill>
          <a:latin typeface="+mn-lt"/>
          <a:ea typeface="+mn-ea"/>
          <a:cs typeface="+mn-cs"/>
        </a:defRPr>
      </a:lvl7pPr>
      <a:lvl8pPr marL="15865090" algn="l" defTabSz="4532883" rtl="0" eaLnBrk="1" latinLnBrk="0" hangingPunct="1">
        <a:defRPr sz="8950" kern="1200">
          <a:solidFill>
            <a:schemeClr val="tx1"/>
          </a:solidFill>
          <a:latin typeface="+mn-lt"/>
          <a:ea typeface="+mn-ea"/>
          <a:cs typeface="+mn-cs"/>
        </a:defRPr>
      </a:lvl8pPr>
      <a:lvl9pPr marL="18131532" algn="l" defTabSz="4532883" rtl="0" eaLnBrk="1" latinLnBrk="0" hangingPunct="1">
        <a:defRPr sz="8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 Placeholder 243"/>
          <p:cNvSpPr>
            <a:spLocks noGrp="1"/>
          </p:cNvSpPr>
          <p:nvPr>
            <p:ph type="body" sz="quarter" idx="10"/>
          </p:nvPr>
        </p:nvSpPr>
        <p:spPr/>
        <p:txBody>
          <a:bodyPr/>
          <a:lstStyle/>
          <a:p>
            <a:endParaRPr lang="en-US"/>
          </a:p>
        </p:txBody>
      </p:sp>
      <p:sp>
        <p:nvSpPr>
          <p:cNvPr id="245" name="Text Placeholder 244"/>
          <p:cNvSpPr>
            <a:spLocks noGrp="1"/>
          </p:cNvSpPr>
          <p:nvPr>
            <p:ph type="body" sz="quarter" idx="11"/>
          </p:nvPr>
        </p:nvSpPr>
        <p:spPr/>
        <p:txBody>
          <a:bodyPr/>
          <a:lstStyle/>
          <a:p>
            <a:endParaRPr lang="en-US"/>
          </a:p>
        </p:txBody>
      </p:sp>
      <p:sp>
        <p:nvSpPr>
          <p:cNvPr id="248" name="Text Placeholder 247"/>
          <p:cNvSpPr>
            <a:spLocks noGrp="1"/>
          </p:cNvSpPr>
          <p:nvPr>
            <p:ph type="body" sz="quarter" idx="20"/>
          </p:nvPr>
        </p:nvSpPr>
        <p:spPr/>
        <p:txBody>
          <a:bodyPr/>
          <a:lstStyle/>
          <a:p>
            <a:endParaRPr lang="en-US"/>
          </a:p>
        </p:txBody>
      </p:sp>
      <p:sp>
        <p:nvSpPr>
          <p:cNvPr id="249" name="Text Placeholder 248"/>
          <p:cNvSpPr>
            <a:spLocks noGrp="1"/>
          </p:cNvSpPr>
          <p:nvPr>
            <p:ph type="body" sz="quarter" idx="25"/>
          </p:nvPr>
        </p:nvSpPr>
        <p:spPr/>
        <p:txBody>
          <a:bodyPr/>
          <a:lstStyle/>
          <a:p>
            <a:endParaRPr lang="en-US"/>
          </a:p>
        </p:txBody>
      </p:sp>
      <p:sp>
        <p:nvSpPr>
          <p:cNvPr id="250" name="Text Placeholder 249"/>
          <p:cNvSpPr>
            <a:spLocks noGrp="1"/>
          </p:cNvSpPr>
          <p:nvPr>
            <p:ph type="body" sz="quarter" idx="26"/>
          </p:nvPr>
        </p:nvSpPr>
        <p:spPr/>
        <p:txBody>
          <a:bodyPr/>
          <a:lstStyle/>
          <a:p>
            <a:endParaRPr lang="en-US"/>
          </a:p>
        </p:txBody>
      </p:sp>
      <p:sp>
        <p:nvSpPr>
          <p:cNvPr id="251" name="Text Placeholder 250"/>
          <p:cNvSpPr>
            <a:spLocks noGrp="1"/>
          </p:cNvSpPr>
          <p:nvPr>
            <p:ph type="body" sz="quarter" idx="27"/>
          </p:nvPr>
        </p:nvSpPr>
        <p:spPr/>
        <p:txBody>
          <a:bodyPr/>
          <a:lstStyle/>
          <a:p>
            <a:endParaRPr lang="en-US"/>
          </a:p>
        </p:txBody>
      </p:sp>
      <p:sp>
        <p:nvSpPr>
          <p:cNvPr id="252" name="Text Placeholder 251"/>
          <p:cNvSpPr>
            <a:spLocks noGrp="1"/>
          </p:cNvSpPr>
          <p:nvPr>
            <p:ph type="body" sz="quarter" idx="28"/>
          </p:nvPr>
        </p:nvSpPr>
        <p:spPr/>
        <p:txBody>
          <a:bodyPr/>
          <a:lstStyle/>
          <a:p>
            <a:endParaRPr lang="en-US"/>
          </a:p>
        </p:txBody>
      </p:sp>
      <p:sp>
        <p:nvSpPr>
          <p:cNvPr id="253" name="Text Placeholder 252"/>
          <p:cNvSpPr>
            <a:spLocks noGrp="1"/>
          </p:cNvSpPr>
          <p:nvPr>
            <p:ph type="body" sz="quarter" idx="29"/>
          </p:nvPr>
        </p:nvSpPr>
        <p:spPr/>
        <p:txBody>
          <a:bodyPr/>
          <a:lstStyle/>
          <a:p>
            <a:endParaRPr lang="en-US"/>
          </a:p>
        </p:txBody>
      </p:sp>
      <p:sp>
        <p:nvSpPr>
          <p:cNvPr id="254" name="Text Placeholder 253"/>
          <p:cNvSpPr>
            <a:spLocks noGrp="1"/>
          </p:cNvSpPr>
          <p:nvPr>
            <p:ph type="body" sz="quarter" idx="30"/>
          </p:nvPr>
        </p:nvSpPr>
        <p:spPr/>
        <p:txBody>
          <a:bodyPr/>
          <a:lstStyle/>
          <a:p>
            <a:endParaRPr lang="en-US"/>
          </a:p>
        </p:txBody>
      </p:sp>
      <p:sp>
        <p:nvSpPr>
          <p:cNvPr id="256" name="Text Placeholder 255"/>
          <p:cNvSpPr>
            <a:spLocks noGrp="1"/>
          </p:cNvSpPr>
          <p:nvPr>
            <p:ph type="body" sz="quarter" idx="96"/>
          </p:nvPr>
        </p:nvSpPr>
        <p:spPr/>
        <p:txBody>
          <a:bodyPr/>
          <a:lstStyle/>
          <a:p>
            <a:endParaRPr lang="en-US"/>
          </a:p>
        </p:txBody>
      </p:sp>
      <p:sp>
        <p:nvSpPr>
          <p:cNvPr id="293" name="Text Placeholder 292"/>
          <p:cNvSpPr>
            <a:spLocks noGrp="1"/>
          </p:cNvSpPr>
          <p:nvPr>
            <p:ph type="body" sz="quarter" idx="150"/>
          </p:nvPr>
        </p:nvSpPr>
        <p:spPr/>
        <p:txBody>
          <a:bodyPr/>
          <a:lstStyle/>
          <a:p>
            <a:endParaRPr lang="en-US">
              <a:solidFill>
                <a:schemeClr val="accent5">
                  <a:lumMod val="50000"/>
                </a:schemeClr>
              </a:solidFill>
            </a:endParaRPr>
          </a:p>
        </p:txBody>
      </p:sp>
      <p:sp>
        <p:nvSpPr>
          <p:cNvPr id="294" name="Text Placeholder 293"/>
          <p:cNvSpPr>
            <a:spLocks noGrp="1"/>
          </p:cNvSpPr>
          <p:nvPr>
            <p:ph type="body" sz="quarter" idx="151"/>
          </p:nvPr>
        </p:nvSpPr>
        <p:spPr/>
        <p:txBody>
          <a:bodyPr/>
          <a:lstStyle/>
          <a:p>
            <a:endParaRPr lang="en-US">
              <a:solidFill>
                <a:schemeClr val="accent5">
                  <a:lumMod val="50000"/>
                </a:schemeClr>
              </a:solidFill>
            </a:endParaRPr>
          </a:p>
        </p:txBody>
      </p:sp>
      <p:sp>
        <p:nvSpPr>
          <p:cNvPr id="295" name="Text Placeholder 294"/>
          <p:cNvSpPr>
            <a:spLocks noGrp="1"/>
          </p:cNvSpPr>
          <p:nvPr>
            <p:ph type="body" sz="quarter" idx="153"/>
          </p:nvPr>
        </p:nvSpPr>
        <p:spPr/>
        <p:txBody>
          <a:bodyPr/>
          <a:lstStyle/>
          <a:p>
            <a:endParaRPr lang="en-US" b="1" dirty="0">
              <a:solidFill>
                <a:schemeClr val="accent5">
                  <a:lumMod val="50000"/>
                </a:schemeClr>
              </a:solidFill>
            </a:endParaRPr>
          </a:p>
        </p:txBody>
      </p:sp>
    </p:spTree>
    <p:extLst>
      <p:ext uri="{BB962C8B-B14F-4D97-AF65-F5344CB8AC3E}">
        <p14:creationId xmlns:p14="http://schemas.microsoft.com/office/powerpoint/2010/main" val="2315783993"/>
      </p:ext>
    </p:extLst>
  </p:cSld>
  <p:clrMapOvr>
    <a:masterClrMapping/>
  </p:clrMapOvr>
</p:sld>
</file>

<file path=ppt/theme/theme1.xml><?xml version="1.0" encoding="utf-8"?>
<a:theme xmlns:a="http://schemas.openxmlformats.org/drawingml/2006/main" name="36x48&quot; template - Portrai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PosterPresentations.com-91CMx122CM</Template>
  <TotalTime>1317</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36x48" template - Portrait</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91x122cm PowerPoint Presentation</dc:title>
  <dc:subject>Research poster presentation template </dc:subject>
  <dc:creator>PosterPresentations.com</dc:creator>
  <cp:keywords>91x122cm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32</cp:revision>
  <dcterms:created xsi:type="dcterms:W3CDTF">2012-02-10T00:16:25Z</dcterms:created>
  <dcterms:modified xsi:type="dcterms:W3CDTF">2019-09-23T18:14:12Z</dcterms:modified>
  <cp:category>Research poster templates </cp:category>
</cp:coreProperties>
</file>