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89" r:id="rId3"/>
  </p:sldIdLst>
  <p:sldSz cx="17967325" cy="35999738"/>
  <p:notesSz cx="6858000" cy="9144000"/>
  <p:defaultTextStyle>
    <a:defPPr>
      <a:defRPr lang="en-US"/>
    </a:defPPr>
    <a:lvl1pPr marL="0" algn="l" defTabSz="3174280" rtl="0" eaLnBrk="1" latinLnBrk="0" hangingPunct="1">
      <a:defRPr sz="6300" kern="1200">
        <a:solidFill>
          <a:schemeClr val="tx1"/>
        </a:solidFill>
        <a:latin typeface="+mn-lt"/>
        <a:ea typeface="+mn-ea"/>
        <a:cs typeface="+mn-cs"/>
      </a:defRPr>
    </a:lvl1pPr>
    <a:lvl2pPr marL="1587141" algn="l" defTabSz="3174280" rtl="0" eaLnBrk="1" latinLnBrk="0" hangingPunct="1">
      <a:defRPr sz="6300" kern="1200">
        <a:solidFill>
          <a:schemeClr val="tx1"/>
        </a:solidFill>
        <a:latin typeface="+mn-lt"/>
        <a:ea typeface="+mn-ea"/>
        <a:cs typeface="+mn-cs"/>
      </a:defRPr>
    </a:lvl2pPr>
    <a:lvl3pPr marL="3174280" algn="l" defTabSz="3174280" rtl="0" eaLnBrk="1" latinLnBrk="0" hangingPunct="1">
      <a:defRPr sz="6300" kern="1200">
        <a:solidFill>
          <a:schemeClr val="tx1"/>
        </a:solidFill>
        <a:latin typeface="+mn-lt"/>
        <a:ea typeface="+mn-ea"/>
        <a:cs typeface="+mn-cs"/>
      </a:defRPr>
    </a:lvl3pPr>
    <a:lvl4pPr marL="4761419" algn="l" defTabSz="3174280" rtl="0" eaLnBrk="1" latinLnBrk="0" hangingPunct="1">
      <a:defRPr sz="6300" kern="1200">
        <a:solidFill>
          <a:schemeClr val="tx1"/>
        </a:solidFill>
        <a:latin typeface="+mn-lt"/>
        <a:ea typeface="+mn-ea"/>
        <a:cs typeface="+mn-cs"/>
      </a:defRPr>
    </a:lvl4pPr>
    <a:lvl5pPr marL="6348559" algn="l" defTabSz="3174280" rtl="0" eaLnBrk="1" latinLnBrk="0" hangingPunct="1">
      <a:defRPr sz="6300" kern="1200">
        <a:solidFill>
          <a:schemeClr val="tx1"/>
        </a:solidFill>
        <a:latin typeface="+mn-lt"/>
        <a:ea typeface="+mn-ea"/>
        <a:cs typeface="+mn-cs"/>
      </a:defRPr>
    </a:lvl5pPr>
    <a:lvl6pPr marL="7935700" algn="l" defTabSz="3174280" rtl="0" eaLnBrk="1" latinLnBrk="0" hangingPunct="1">
      <a:defRPr sz="6300" kern="1200">
        <a:solidFill>
          <a:schemeClr val="tx1"/>
        </a:solidFill>
        <a:latin typeface="+mn-lt"/>
        <a:ea typeface="+mn-ea"/>
        <a:cs typeface="+mn-cs"/>
      </a:defRPr>
    </a:lvl6pPr>
    <a:lvl7pPr marL="9522841" algn="l" defTabSz="3174280" rtl="0" eaLnBrk="1" latinLnBrk="0" hangingPunct="1">
      <a:defRPr sz="6300" kern="1200">
        <a:solidFill>
          <a:schemeClr val="tx1"/>
        </a:solidFill>
        <a:latin typeface="+mn-lt"/>
        <a:ea typeface="+mn-ea"/>
        <a:cs typeface="+mn-cs"/>
      </a:defRPr>
    </a:lvl7pPr>
    <a:lvl8pPr marL="11109980" algn="l" defTabSz="3174280" rtl="0" eaLnBrk="1" latinLnBrk="0" hangingPunct="1">
      <a:defRPr sz="6300" kern="1200">
        <a:solidFill>
          <a:schemeClr val="tx1"/>
        </a:solidFill>
        <a:latin typeface="+mn-lt"/>
        <a:ea typeface="+mn-ea"/>
        <a:cs typeface="+mn-cs"/>
      </a:defRPr>
    </a:lvl8pPr>
    <a:lvl9pPr marL="12697121" algn="l" defTabSz="3174280" rtl="0" eaLnBrk="1" latinLnBrk="0" hangingPunct="1">
      <a:defRPr sz="6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8">
          <p15:clr>
            <a:srgbClr val="A4A3A4"/>
          </p15:clr>
        </p15:guide>
        <p15:guide id="2" orient="horz" pos="315">
          <p15:clr>
            <a:srgbClr val="A4A3A4"/>
          </p15:clr>
        </p15:guide>
        <p15:guide id="3" orient="horz" pos="22047">
          <p15:clr>
            <a:srgbClr val="A4A3A4"/>
          </p15:clr>
        </p15:guide>
        <p15:guide id="4" orient="horz">
          <p15:clr>
            <a:srgbClr val="A4A3A4"/>
          </p15:clr>
        </p15:guide>
        <p15:guide id="5" pos="238">
          <p15:clr>
            <a:srgbClr val="A4A3A4"/>
          </p15:clr>
        </p15:guide>
        <p15:guide id="6" pos="110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AEAEA"/>
    <a:srgbClr val="CDD2FA"/>
    <a:srgbClr val="E3E9E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79" autoAdjust="0"/>
    <p:restoredTop sz="94694" autoAdjust="0"/>
  </p:normalViewPr>
  <p:slideViewPr>
    <p:cSldViewPr snapToGrid="0" snapToObjects="1" showGuides="1">
      <p:cViewPr varScale="1">
        <p:scale>
          <a:sx n="20" d="100"/>
          <a:sy n="20" d="100"/>
        </p:scale>
        <p:origin x="3264" y="102"/>
      </p:cViewPr>
      <p:guideLst>
        <p:guide orient="horz" pos="2888"/>
        <p:guide orient="horz" pos="315"/>
        <p:guide orient="horz" pos="22047"/>
        <p:guide orient="horz"/>
        <p:guide pos="238"/>
        <p:guide pos="110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40616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6/9/2022</a:t>
            </a:fld>
            <a:endParaRPr lang="en-US" dirty="0"/>
          </a:p>
        </p:txBody>
      </p:sp>
      <p:sp>
        <p:nvSpPr>
          <p:cNvPr id="4" name="Slide Image Placeholder 3"/>
          <p:cNvSpPr>
            <a:spLocks noGrp="1" noRot="1" noChangeAspect="1"/>
          </p:cNvSpPr>
          <p:nvPr>
            <p:ph type="sldImg" idx="2"/>
          </p:nvPr>
        </p:nvSpPr>
        <p:spPr>
          <a:xfrm>
            <a:off x="2573338" y="685800"/>
            <a:ext cx="17113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769238274"/>
      </p:ext>
    </p:extLst>
  </p:cSld>
  <p:clrMap bg1="lt1" tx1="dk1" bg2="lt2" tx2="dk2" accent1="accent1" accent2="accent2" accent3="accent3" accent4="accent4" accent5="accent5" accent6="accent6" hlink="hlink" folHlink="folHlink"/>
  <p:notesStyle>
    <a:lvl1pPr marL="0" algn="l" defTabSz="3174280" rtl="0" eaLnBrk="1" latinLnBrk="0" hangingPunct="1">
      <a:defRPr sz="4200" kern="1200">
        <a:solidFill>
          <a:schemeClr val="tx1"/>
        </a:solidFill>
        <a:latin typeface="+mn-lt"/>
        <a:ea typeface="+mn-ea"/>
        <a:cs typeface="+mn-cs"/>
      </a:defRPr>
    </a:lvl1pPr>
    <a:lvl2pPr marL="1587141" algn="l" defTabSz="3174280" rtl="0" eaLnBrk="1" latinLnBrk="0" hangingPunct="1">
      <a:defRPr sz="4200" kern="1200">
        <a:solidFill>
          <a:schemeClr val="tx1"/>
        </a:solidFill>
        <a:latin typeface="+mn-lt"/>
        <a:ea typeface="+mn-ea"/>
        <a:cs typeface="+mn-cs"/>
      </a:defRPr>
    </a:lvl2pPr>
    <a:lvl3pPr marL="3174280" algn="l" defTabSz="3174280" rtl="0" eaLnBrk="1" latinLnBrk="0" hangingPunct="1">
      <a:defRPr sz="4200" kern="1200">
        <a:solidFill>
          <a:schemeClr val="tx1"/>
        </a:solidFill>
        <a:latin typeface="+mn-lt"/>
        <a:ea typeface="+mn-ea"/>
        <a:cs typeface="+mn-cs"/>
      </a:defRPr>
    </a:lvl3pPr>
    <a:lvl4pPr marL="4761419" algn="l" defTabSz="3174280" rtl="0" eaLnBrk="1" latinLnBrk="0" hangingPunct="1">
      <a:defRPr sz="4200" kern="1200">
        <a:solidFill>
          <a:schemeClr val="tx1"/>
        </a:solidFill>
        <a:latin typeface="+mn-lt"/>
        <a:ea typeface="+mn-ea"/>
        <a:cs typeface="+mn-cs"/>
      </a:defRPr>
    </a:lvl4pPr>
    <a:lvl5pPr marL="6348559" algn="l" defTabSz="3174280" rtl="0" eaLnBrk="1" latinLnBrk="0" hangingPunct="1">
      <a:defRPr sz="4200" kern="1200">
        <a:solidFill>
          <a:schemeClr val="tx1"/>
        </a:solidFill>
        <a:latin typeface="+mn-lt"/>
        <a:ea typeface="+mn-ea"/>
        <a:cs typeface="+mn-cs"/>
      </a:defRPr>
    </a:lvl5pPr>
    <a:lvl6pPr marL="7935700" algn="l" defTabSz="3174280" rtl="0" eaLnBrk="1" latinLnBrk="0" hangingPunct="1">
      <a:defRPr sz="4200" kern="1200">
        <a:solidFill>
          <a:schemeClr val="tx1"/>
        </a:solidFill>
        <a:latin typeface="+mn-lt"/>
        <a:ea typeface="+mn-ea"/>
        <a:cs typeface="+mn-cs"/>
      </a:defRPr>
    </a:lvl6pPr>
    <a:lvl7pPr marL="9522841" algn="l" defTabSz="3174280" rtl="0" eaLnBrk="1" latinLnBrk="0" hangingPunct="1">
      <a:defRPr sz="4200" kern="1200">
        <a:solidFill>
          <a:schemeClr val="tx1"/>
        </a:solidFill>
        <a:latin typeface="+mn-lt"/>
        <a:ea typeface="+mn-ea"/>
        <a:cs typeface="+mn-cs"/>
      </a:defRPr>
    </a:lvl7pPr>
    <a:lvl8pPr marL="11109980" algn="l" defTabSz="3174280" rtl="0" eaLnBrk="1" latinLnBrk="0" hangingPunct="1">
      <a:defRPr sz="4200" kern="1200">
        <a:solidFill>
          <a:schemeClr val="tx1"/>
        </a:solidFill>
        <a:latin typeface="+mn-lt"/>
        <a:ea typeface="+mn-ea"/>
        <a:cs typeface="+mn-cs"/>
      </a:defRPr>
    </a:lvl8pPr>
    <a:lvl9pPr marL="12697121" algn="l" defTabSz="3174280" rtl="0" eaLnBrk="1" latinLnBrk="0" hangingPunct="1">
      <a:defRPr sz="4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70140" y="5171790"/>
            <a:ext cx="8486068" cy="641662"/>
          </a:xfrm>
          <a:prstGeom prst="rect">
            <a:avLst/>
          </a:prstGeom>
        </p:spPr>
        <p:txBody>
          <a:bodyPr wrap="square" lIns="165328" tIns="165328" rIns="165328" bIns="165328"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77571" y="4588423"/>
            <a:ext cx="8479370" cy="579830"/>
          </a:xfrm>
          <a:prstGeom prst="rect">
            <a:avLst/>
          </a:prstGeom>
          <a:noFill/>
        </p:spPr>
        <p:txBody>
          <a:bodyPr wrap="square" lIns="66131" tIns="66131" rIns="66131" bIns="66131" anchor="t" anchorCtr="0">
            <a:spAutoFit/>
          </a:bodyPr>
          <a:lstStyle>
            <a:lvl1pPr marL="0" indent="0" algn="ctr">
              <a:buNone/>
              <a:defRPr sz="29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77570" y="15542881"/>
            <a:ext cx="8481442" cy="579830"/>
          </a:xfrm>
          <a:prstGeom prst="rect">
            <a:avLst/>
          </a:prstGeom>
          <a:noFill/>
        </p:spPr>
        <p:txBody>
          <a:bodyPr wrap="square" lIns="66131" tIns="66131" rIns="66131" bIns="66131" anchor="t" anchorCtr="0">
            <a:spAutoFit/>
          </a:bodyPr>
          <a:lstStyle>
            <a:lvl1pPr marL="0" indent="0" algn="ctr">
              <a:buNone/>
              <a:defRPr sz="29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9110062" y="4588423"/>
            <a:ext cx="8479260" cy="579830"/>
          </a:xfrm>
          <a:prstGeom prst="rect">
            <a:avLst/>
          </a:prstGeom>
          <a:noFill/>
        </p:spPr>
        <p:txBody>
          <a:bodyPr wrap="square" lIns="66131" tIns="66131" rIns="66131" bIns="66131" anchor="t" anchorCtr="0">
            <a:spAutoFit/>
          </a:bodyPr>
          <a:lstStyle>
            <a:lvl1pPr marL="0" indent="0" algn="ctr">
              <a:buNone/>
              <a:defRPr sz="29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9110062" y="5171790"/>
            <a:ext cx="8479260" cy="641662"/>
          </a:xfrm>
          <a:prstGeom prst="rect">
            <a:avLst/>
          </a:prstGeom>
        </p:spPr>
        <p:txBody>
          <a:bodyPr wrap="square" lIns="165328" tIns="165328" rIns="165328" bIns="165328"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9111227" y="15552344"/>
            <a:ext cx="8476931" cy="579830"/>
          </a:xfrm>
          <a:prstGeom prst="rect">
            <a:avLst/>
          </a:prstGeom>
          <a:noFill/>
        </p:spPr>
        <p:txBody>
          <a:bodyPr wrap="square" lIns="66131" tIns="66131" rIns="66131" bIns="66131" anchor="t" anchorCtr="0">
            <a:spAutoFit/>
          </a:bodyPr>
          <a:lstStyle>
            <a:lvl1pPr marL="0" indent="0" algn="ctr">
              <a:buNone/>
              <a:defRPr sz="29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9109602" y="16143328"/>
            <a:ext cx="8480180" cy="641662"/>
          </a:xfrm>
          <a:prstGeom prst="rect">
            <a:avLst/>
          </a:prstGeom>
        </p:spPr>
        <p:txBody>
          <a:bodyPr wrap="square" lIns="165328" tIns="165328" rIns="165328" bIns="165328"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9113349" y="28083131"/>
            <a:ext cx="8472687" cy="579830"/>
          </a:xfrm>
          <a:prstGeom prst="rect">
            <a:avLst/>
          </a:prstGeom>
          <a:noFill/>
        </p:spPr>
        <p:txBody>
          <a:bodyPr wrap="square" lIns="66131" tIns="66131" rIns="66131" bIns="66131" anchor="t" anchorCtr="0">
            <a:spAutoFit/>
          </a:bodyPr>
          <a:lstStyle>
            <a:lvl1pPr marL="0" indent="0" algn="ctr">
              <a:buNone/>
              <a:defRPr sz="29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9111227" y="28767136"/>
            <a:ext cx="8476931" cy="641662"/>
          </a:xfrm>
          <a:prstGeom prst="rect">
            <a:avLst/>
          </a:prstGeom>
        </p:spPr>
        <p:txBody>
          <a:bodyPr wrap="square" lIns="165328" tIns="165328" rIns="165328" bIns="165328"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70140" y="16135430"/>
            <a:ext cx="8486801" cy="641662"/>
          </a:xfrm>
          <a:prstGeom prst="rect">
            <a:avLst/>
          </a:prstGeom>
        </p:spPr>
        <p:txBody>
          <a:bodyPr wrap="square" lIns="165328" tIns="165328" rIns="165328" bIns="165328"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304810" y="2864470"/>
            <a:ext cx="13357704" cy="769441"/>
          </a:xfrm>
          <a:prstGeom prst="rect">
            <a:avLst/>
          </a:prstGeom>
        </p:spPr>
        <p:txBody>
          <a:bodyPr anchor="t" anchorCtr="0">
            <a:spAutoFit/>
          </a:bodyPr>
          <a:lstStyle>
            <a:lvl1pPr marL="0" indent="0" algn="ctr">
              <a:buFontTx/>
              <a:buNone/>
              <a:defRPr sz="4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51" hasCustomPrompt="1"/>
          </p:nvPr>
        </p:nvSpPr>
        <p:spPr>
          <a:xfrm>
            <a:off x="2304810" y="1675750"/>
            <a:ext cx="13357704" cy="1015663"/>
          </a:xfrm>
          <a:prstGeom prst="rect">
            <a:avLst/>
          </a:prstGeom>
        </p:spPr>
        <p:txBody>
          <a:bodyPr anchor="t" anchorCtr="0">
            <a:sp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2304810" y="228601"/>
            <a:ext cx="13357704" cy="1325880"/>
          </a:xfrm>
          <a:prstGeom prst="rect">
            <a:avLst/>
          </a:prstGeom>
        </p:spPr>
        <p:txBody>
          <a:bodyPr anchor="t" anchorCtr="0">
            <a:spAutoFit/>
          </a:bodyPr>
          <a:lstStyle>
            <a:lvl1pPr marL="0" indent="0" algn="ctr">
              <a:buFontTx/>
              <a:buNone/>
              <a:defRPr sz="80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70140" y="5171790"/>
            <a:ext cx="8486068" cy="641662"/>
          </a:xfrm>
          <a:prstGeom prst="rect">
            <a:avLst/>
          </a:prstGeom>
        </p:spPr>
        <p:txBody>
          <a:bodyPr wrap="square" lIns="165328" tIns="165328" rIns="165328" bIns="165328"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77571" y="4588423"/>
            <a:ext cx="8479370" cy="579830"/>
          </a:xfrm>
          <a:prstGeom prst="rect">
            <a:avLst/>
          </a:prstGeom>
          <a:noFill/>
        </p:spPr>
        <p:txBody>
          <a:bodyPr wrap="square" lIns="66131" tIns="66131" rIns="66131" bIns="66131" anchor="t" anchorCtr="0">
            <a:spAutoFit/>
          </a:bodyPr>
          <a:lstStyle>
            <a:lvl1pPr marL="0" indent="0" algn="ctr">
              <a:buNone/>
              <a:defRPr sz="29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77570" y="15542881"/>
            <a:ext cx="8481442" cy="579830"/>
          </a:xfrm>
          <a:prstGeom prst="rect">
            <a:avLst/>
          </a:prstGeom>
          <a:noFill/>
        </p:spPr>
        <p:txBody>
          <a:bodyPr wrap="square" lIns="66131" tIns="66131" rIns="66131" bIns="66131" anchor="t" anchorCtr="0">
            <a:spAutoFit/>
          </a:bodyPr>
          <a:lstStyle>
            <a:lvl1pPr marL="0" indent="0" algn="ctr">
              <a:buNone/>
              <a:defRPr sz="29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9110062" y="4588423"/>
            <a:ext cx="8479260" cy="579830"/>
          </a:xfrm>
          <a:prstGeom prst="rect">
            <a:avLst/>
          </a:prstGeom>
          <a:noFill/>
        </p:spPr>
        <p:txBody>
          <a:bodyPr wrap="square" lIns="66131" tIns="66131" rIns="66131" bIns="66131" anchor="t" anchorCtr="0">
            <a:spAutoFit/>
          </a:bodyPr>
          <a:lstStyle>
            <a:lvl1pPr marL="0" indent="0" algn="ctr">
              <a:buNone/>
              <a:defRPr sz="29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9110062" y="5171790"/>
            <a:ext cx="8479260" cy="641662"/>
          </a:xfrm>
          <a:prstGeom prst="rect">
            <a:avLst/>
          </a:prstGeom>
        </p:spPr>
        <p:txBody>
          <a:bodyPr wrap="square" lIns="165328" tIns="165328" rIns="165328" bIns="165328"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9111227" y="15552344"/>
            <a:ext cx="8476931" cy="579830"/>
          </a:xfrm>
          <a:prstGeom prst="rect">
            <a:avLst/>
          </a:prstGeom>
          <a:noFill/>
        </p:spPr>
        <p:txBody>
          <a:bodyPr wrap="square" lIns="66131" tIns="66131" rIns="66131" bIns="66131" anchor="t" anchorCtr="0">
            <a:spAutoFit/>
          </a:bodyPr>
          <a:lstStyle>
            <a:lvl1pPr marL="0" indent="0" algn="ctr">
              <a:buNone/>
              <a:defRPr sz="29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9109602" y="16143328"/>
            <a:ext cx="8480180" cy="641662"/>
          </a:xfrm>
          <a:prstGeom prst="rect">
            <a:avLst/>
          </a:prstGeom>
        </p:spPr>
        <p:txBody>
          <a:bodyPr wrap="square" lIns="165328" tIns="165328" rIns="165328" bIns="165328"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9113349" y="28083131"/>
            <a:ext cx="8472687" cy="579830"/>
          </a:xfrm>
          <a:prstGeom prst="rect">
            <a:avLst/>
          </a:prstGeom>
          <a:noFill/>
        </p:spPr>
        <p:txBody>
          <a:bodyPr wrap="square" lIns="66131" tIns="66131" rIns="66131" bIns="66131" anchor="t" anchorCtr="0">
            <a:spAutoFit/>
          </a:bodyPr>
          <a:lstStyle>
            <a:lvl1pPr marL="0" indent="0" algn="ctr">
              <a:buNone/>
              <a:defRPr sz="29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9111227" y="28767136"/>
            <a:ext cx="8476931" cy="641662"/>
          </a:xfrm>
          <a:prstGeom prst="rect">
            <a:avLst/>
          </a:prstGeom>
        </p:spPr>
        <p:txBody>
          <a:bodyPr wrap="square" lIns="165328" tIns="165328" rIns="165328" bIns="165328"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70140" y="16135430"/>
            <a:ext cx="8486801" cy="641662"/>
          </a:xfrm>
          <a:prstGeom prst="rect">
            <a:avLst/>
          </a:prstGeom>
        </p:spPr>
        <p:txBody>
          <a:bodyPr wrap="square" lIns="165328" tIns="165328" rIns="165328" bIns="165328"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304810" y="2864470"/>
            <a:ext cx="13357704" cy="769441"/>
          </a:xfrm>
          <a:prstGeom prst="rect">
            <a:avLst/>
          </a:prstGeom>
        </p:spPr>
        <p:txBody>
          <a:bodyPr anchor="t" anchorCtr="0">
            <a:spAutoFit/>
          </a:bodyPr>
          <a:lstStyle>
            <a:lvl1pPr marL="0" indent="0" algn="ctr">
              <a:buFontTx/>
              <a:buNone/>
              <a:defRPr sz="4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51" hasCustomPrompt="1"/>
          </p:nvPr>
        </p:nvSpPr>
        <p:spPr>
          <a:xfrm>
            <a:off x="2304810" y="1675750"/>
            <a:ext cx="13357704" cy="1015663"/>
          </a:xfrm>
          <a:prstGeom prst="rect">
            <a:avLst/>
          </a:prstGeom>
        </p:spPr>
        <p:txBody>
          <a:bodyPr anchor="t" anchorCtr="0">
            <a:sp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2304810" y="228601"/>
            <a:ext cx="13357704" cy="1325880"/>
          </a:xfrm>
          <a:prstGeom prst="rect">
            <a:avLst/>
          </a:prstGeom>
        </p:spPr>
        <p:txBody>
          <a:bodyPr anchor="t" anchorCtr="0">
            <a:spAutoFit/>
          </a:bodyPr>
          <a:lstStyle>
            <a:lvl1pPr marL="0" indent="0" algn="ctr">
              <a:buFontTx/>
              <a:buNone/>
              <a:defRPr sz="80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652893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5" name="Table 64">
            <a:extLst>
              <a:ext uri="{FF2B5EF4-FFF2-40B4-BE49-F238E27FC236}">
                <a16:creationId xmlns:a16="http://schemas.microsoft.com/office/drawing/2014/main" id="{EEF9CFC6-23A1-5541-9F1D-619739C6639C}"/>
              </a:ext>
            </a:extLst>
          </p:cNvPr>
          <p:cNvGraphicFramePr>
            <a:graphicFrameLocks noGrp="1"/>
          </p:cNvGraphicFramePr>
          <p:nvPr userDrawn="1">
            <p:extLst>
              <p:ext uri="{D42A27DB-BD31-4B8C-83A1-F6EECF244321}">
                <p14:modId xmlns:p14="http://schemas.microsoft.com/office/powerpoint/2010/main" val="3047741209"/>
              </p:ext>
            </p:extLst>
          </p:nvPr>
        </p:nvGraphicFramePr>
        <p:xfrm>
          <a:off x="-12720395" y="34253"/>
          <a:ext cx="12111788" cy="35627347"/>
        </p:xfrm>
        <a:graphic>
          <a:graphicData uri="http://schemas.openxmlformats.org/drawingml/2006/table">
            <a:tbl>
              <a:tblPr firstRow="1" bandRow="1">
                <a:tableStyleId>{5C22544A-7EE6-4342-B048-85BDC9FD1C3A}</a:tableStyleId>
              </a:tblPr>
              <a:tblGrid>
                <a:gridCol w="5193437">
                  <a:extLst>
                    <a:ext uri="{9D8B030D-6E8A-4147-A177-3AD203B41FA5}">
                      <a16:colId xmlns:a16="http://schemas.microsoft.com/office/drawing/2014/main" val="20000"/>
                    </a:ext>
                  </a:extLst>
                </a:gridCol>
                <a:gridCol w="6918351">
                  <a:extLst>
                    <a:ext uri="{9D8B030D-6E8A-4147-A177-3AD203B41FA5}">
                      <a16:colId xmlns:a16="http://schemas.microsoft.com/office/drawing/2014/main" val="20001"/>
                    </a:ext>
                  </a:extLst>
                </a:gridCol>
              </a:tblGrid>
              <a:tr h="1379266">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39959">
                <a:tc gridSpan="2">
                  <a:txBody>
                    <a:bodyPr/>
                    <a:lstStyle/>
                    <a:p>
                      <a:pPr defTabSz="3765639"/>
                      <a:r>
                        <a:rPr lang="en-US" sz="2400" i="0" dirty="0">
                          <a:solidFill>
                            <a:srgbClr val="D9D9D9"/>
                          </a:solidFill>
                          <a:latin typeface="Arial"/>
                          <a:cs typeface="Arial"/>
                        </a:rPr>
                        <a:t>This PowerPoint template produces a </a:t>
                      </a:r>
                      <a:r>
                        <a:rPr lang="en-US" sz="2400" i="0" dirty="0">
                          <a:solidFill>
                            <a:srgbClr val="FFC000"/>
                          </a:solidFill>
                          <a:latin typeface="Arial"/>
                          <a:cs typeface="Arial"/>
                        </a:rPr>
                        <a:t>100x200cm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057301">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poster template for a</a:t>
                      </a:r>
                    </a:p>
                    <a:p>
                      <a:pPr marL="0" marR="0" lvl="0" indent="0" algn="ctr" defTabSz="3169678"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presentation poster</a:t>
                      </a:r>
                      <a:br>
                        <a:rPr lang="en-US" sz="2400" dirty="0">
                          <a:solidFill>
                            <a:schemeClr val="bg1"/>
                          </a:solidFill>
                          <a:latin typeface="Arial" panose="020B0604020202020204" pitchFamily="34" charset="0"/>
                          <a:cs typeface="Arial" panose="020B0604020202020204" pitchFamily="34" charset="0"/>
                        </a:rPr>
                      </a:br>
                      <a:r>
                        <a:rPr lang="en-US" sz="5400" b="1" dirty="0">
                          <a:solidFill>
                            <a:srgbClr val="FFC000"/>
                          </a:solidFill>
                          <a:latin typeface="Arial" panose="020B0604020202020204" pitchFamily="34" charset="0"/>
                          <a:cs typeface="Arial" panose="020B0604020202020204" pitchFamily="34" charset="0"/>
                        </a:rPr>
                        <a:t>100x200cm</a:t>
                      </a:r>
                      <a:br>
                        <a:rPr lang="en-US" sz="5400" b="1" dirty="0">
                          <a:solidFill>
                            <a:srgbClr val="FFC000"/>
                          </a:solidFill>
                          <a:latin typeface="Arial" panose="020B0604020202020204" pitchFamily="34" charset="0"/>
                          <a:cs typeface="Arial" panose="020B0604020202020204" pitchFamily="34" charset="0"/>
                        </a:rPr>
                      </a:br>
                      <a:br>
                        <a:rPr lang="en-US" sz="12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(39” tall x 78” wide)</a:t>
                      </a: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br>
                        <a:rPr lang="en-US" sz="2400" b="0" baseline="0" dirty="0">
                          <a:solidFill>
                            <a:srgbClr val="D9D9D9"/>
                          </a:solidFill>
                          <a:latin typeface="Arial" panose="020B0604020202020204" pitchFamily="34" charset="0"/>
                          <a:cs typeface="Arial" panose="020B0604020202020204" pitchFamily="34" charset="0"/>
                        </a:rPr>
                      </a:br>
                      <a:endParaRPr lang="en-US" sz="24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955134">
                <a:tc>
                  <a:txBody>
                    <a:bodyPr/>
                    <a:lstStyle/>
                    <a:p>
                      <a:endParaRPr lang="en-US" sz="2400" dirty="0">
                        <a:solidFill>
                          <a:srgbClr val="1F3A4E"/>
                        </a:solidFill>
                      </a:endParaRPr>
                    </a:p>
                  </a:txBody>
                  <a:tcPr>
                    <a:blipFill rotWithShape="1">
                      <a:blip r:embed="rId3"/>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34985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48631">
                <a:tc>
                  <a:txBody>
                    <a:bodyPr/>
                    <a:lstStyle/>
                    <a:p>
                      <a:endParaRPr lang="en-US" sz="2400" dirty="0">
                        <a:solidFill>
                          <a:srgbClr val="1F3A4E"/>
                        </a:solidFill>
                      </a:endParaRPr>
                    </a:p>
                  </a:txBody>
                  <a:tcPr>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780205">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0311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01525">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524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5989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1" name="Group 10">
            <a:extLst>
              <a:ext uri="{FF2B5EF4-FFF2-40B4-BE49-F238E27FC236}">
                <a16:creationId xmlns:a16="http://schemas.microsoft.com/office/drawing/2014/main" id="{BA53F6C4-B6A0-384C-9EA5-F590020E4FCD}"/>
              </a:ext>
            </a:extLst>
          </p:cNvPr>
          <p:cNvGrpSpPr/>
          <p:nvPr userDrawn="1"/>
        </p:nvGrpSpPr>
        <p:grpSpPr>
          <a:xfrm>
            <a:off x="-39757" y="0"/>
            <a:ext cx="17967325" cy="35999738"/>
            <a:chOff x="-207690" y="-94929"/>
            <a:chExt cx="18241566" cy="36287171"/>
          </a:xfrm>
        </p:grpSpPr>
        <p:sp>
          <p:nvSpPr>
            <p:cNvPr id="12" name="Freeform 11">
              <a:extLst>
                <a:ext uri="{FF2B5EF4-FFF2-40B4-BE49-F238E27FC236}">
                  <a16:creationId xmlns:a16="http://schemas.microsoft.com/office/drawing/2014/main" id="{A6E7AAE7-F2C7-8443-80A1-EC4613A9F4B1}"/>
                </a:ext>
              </a:extLst>
            </p:cNvPr>
            <p:cNvSpPr/>
            <p:nvPr userDrawn="1"/>
          </p:nvSpPr>
          <p:spPr>
            <a:xfrm>
              <a:off x="-178053" y="-75035"/>
              <a:ext cx="18211928" cy="36267277"/>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a:extLst>
                <a:ext uri="{FF2B5EF4-FFF2-40B4-BE49-F238E27FC236}">
                  <a16:creationId xmlns:a16="http://schemas.microsoft.com/office/drawing/2014/main" id="{FA395B69-EBC0-4D46-ADA7-F41C43C7AFC8}"/>
                </a:ext>
              </a:extLst>
            </p:cNvPr>
            <p:cNvSpPr/>
            <p:nvPr userDrawn="1"/>
          </p:nvSpPr>
          <p:spPr>
            <a:xfrm flipH="1" flipV="1">
              <a:off x="-178053" y="-75035"/>
              <a:ext cx="18211928" cy="36248615"/>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C5CEDD7E-B836-3641-AE0E-13C3C4FEFC89}"/>
                </a:ext>
              </a:extLst>
            </p:cNvPr>
            <p:cNvSpPr/>
            <p:nvPr userDrawn="1"/>
          </p:nvSpPr>
          <p:spPr>
            <a:xfrm>
              <a:off x="-207690" y="-94929"/>
              <a:ext cx="18241566" cy="36287171"/>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4">
            <a:extLst>
              <a:ext uri="{FF2B5EF4-FFF2-40B4-BE49-F238E27FC236}">
                <a16:creationId xmlns:a16="http://schemas.microsoft.com/office/drawing/2014/main" id="{4B3370F1-E51B-FA48-8BDF-CBD4024697B7}"/>
              </a:ext>
            </a:extLst>
          </p:cNvPr>
          <p:cNvSpPr txBox="1">
            <a:spLocks noChangeArrowheads="1"/>
          </p:cNvSpPr>
          <p:nvPr userDrawn="1"/>
        </p:nvSpPr>
        <p:spPr bwMode="auto">
          <a:xfrm>
            <a:off x="1192578" y="35216864"/>
            <a:ext cx="3210457" cy="313629"/>
          </a:xfrm>
          <a:prstGeom prst="rect">
            <a:avLst/>
          </a:prstGeom>
          <a:noFill/>
          <a:ln w="9525">
            <a:noFill/>
            <a:miter lim="800000"/>
            <a:headEnd/>
            <a:tailEnd/>
          </a:ln>
          <a:effectLst/>
        </p:spPr>
        <p:txBody>
          <a:bodyPr wrap="square" lIns="66006" tIns="32997" rIns="66006" bIns="32997">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000" b="1" dirty="0">
                <a:solidFill>
                  <a:schemeClr val="bg1">
                    <a:lumMod val="75000"/>
                  </a:schemeClr>
                </a:solidFill>
                <a:latin typeface="Arial" charset="0"/>
              </a:rPr>
              <a:t>www.PosterPresentations.com</a:t>
            </a:r>
          </a:p>
        </p:txBody>
      </p:sp>
      <p:graphicFrame>
        <p:nvGraphicFramePr>
          <p:cNvPr id="9" name="Table 8">
            <a:extLst>
              <a:ext uri="{FF2B5EF4-FFF2-40B4-BE49-F238E27FC236}">
                <a16:creationId xmlns:a16="http://schemas.microsoft.com/office/drawing/2014/main" id="{732A5DF8-D128-0F44-988D-D366B08F02E0}"/>
              </a:ext>
            </a:extLst>
          </p:cNvPr>
          <p:cNvGraphicFramePr>
            <a:graphicFrameLocks noGrp="1"/>
          </p:cNvGraphicFramePr>
          <p:nvPr userDrawn="1">
            <p:extLst>
              <p:ext uri="{D42A27DB-BD31-4B8C-83A1-F6EECF244321}">
                <p14:modId xmlns:p14="http://schemas.microsoft.com/office/powerpoint/2010/main" val="1030984581"/>
              </p:ext>
            </p:extLst>
          </p:nvPr>
        </p:nvGraphicFramePr>
        <p:xfrm>
          <a:off x="18496418" y="0"/>
          <a:ext cx="12140980" cy="35999737"/>
        </p:xfrm>
        <a:graphic>
          <a:graphicData uri="http://schemas.openxmlformats.org/drawingml/2006/table">
            <a:tbl>
              <a:tblPr firstRow="1" bandRow="1">
                <a:tableStyleId>{5C22544A-7EE6-4342-B048-85BDC9FD1C3A}</a:tableStyleId>
              </a:tblPr>
              <a:tblGrid>
                <a:gridCol w="4764088">
                  <a:extLst>
                    <a:ext uri="{9D8B030D-6E8A-4147-A177-3AD203B41FA5}">
                      <a16:colId xmlns:a16="http://schemas.microsoft.com/office/drawing/2014/main" val="20000"/>
                    </a:ext>
                  </a:extLst>
                </a:gridCol>
                <a:gridCol w="1431247">
                  <a:extLst>
                    <a:ext uri="{9D8B030D-6E8A-4147-A177-3AD203B41FA5}">
                      <a16:colId xmlns:a16="http://schemas.microsoft.com/office/drawing/2014/main" val="764104496"/>
                    </a:ext>
                  </a:extLst>
                </a:gridCol>
                <a:gridCol w="5945645">
                  <a:extLst>
                    <a:ext uri="{9D8B030D-6E8A-4147-A177-3AD203B41FA5}">
                      <a16:colId xmlns:a16="http://schemas.microsoft.com/office/drawing/2014/main" val="4164475170"/>
                    </a:ext>
                  </a:extLst>
                </a:gridCol>
              </a:tblGrid>
              <a:tr h="128281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36693">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09614">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97415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40563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441481">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24376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31541">
                <a:tc gridSpan="3">
                  <a:txBody>
                    <a:bodyPr/>
                    <a:lstStyle/>
                    <a:p>
                      <a:endParaRPr lang="en-US" sz="24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74038">
                <a:tc gridSpan="2">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174280"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90355" indent="-1190355" algn="l" defTabSz="3174280" rtl="0" eaLnBrk="1" latinLnBrk="0" hangingPunct="1">
        <a:spcBef>
          <a:spcPct val="20000"/>
        </a:spcBef>
        <a:buFont typeface="Arial" pitchFamily="34" charset="0"/>
        <a:buChar char="•"/>
        <a:defRPr sz="11100" kern="1200">
          <a:solidFill>
            <a:schemeClr val="tx1"/>
          </a:solidFill>
          <a:latin typeface="+mn-lt"/>
          <a:ea typeface="+mn-ea"/>
          <a:cs typeface="+mn-cs"/>
        </a:defRPr>
      </a:lvl1pPr>
      <a:lvl2pPr marL="2579102" indent="-991962" algn="l" defTabSz="3174280" rtl="0" eaLnBrk="1" latinLnBrk="0" hangingPunct="1">
        <a:spcBef>
          <a:spcPct val="20000"/>
        </a:spcBef>
        <a:buFont typeface="Arial" pitchFamily="34" charset="0"/>
        <a:buChar char="–"/>
        <a:defRPr sz="9800" kern="1200">
          <a:solidFill>
            <a:schemeClr val="tx1"/>
          </a:solidFill>
          <a:latin typeface="+mn-lt"/>
          <a:ea typeface="+mn-ea"/>
          <a:cs typeface="+mn-cs"/>
        </a:defRPr>
      </a:lvl2pPr>
      <a:lvl3pPr marL="3967851" indent="-793571" algn="l" defTabSz="3174280" rtl="0" eaLnBrk="1" latinLnBrk="0" hangingPunct="1">
        <a:spcBef>
          <a:spcPct val="20000"/>
        </a:spcBef>
        <a:buFont typeface="Arial" pitchFamily="34" charset="0"/>
        <a:buChar char="•"/>
        <a:defRPr sz="8400" kern="1200">
          <a:solidFill>
            <a:schemeClr val="tx1"/>
          </a:solidFill>
          <a:latin typeface="+mn-lt"/>
          <a:ea typeface="+mn-ea"/>
          <a:cs typeface="+mn-cs"/>
        </a:defRPr>
      </a:lvl3pPr>
      <a:lvl4pPr marL="555499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4pPr>
      <a:lvl5pPr marL="7142129"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5pPr>
      <a:lvl6pPr marL="872927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6pPr>
      <a:lvl7pPr marL="10316409"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7pPr>
      <a:lvl8pPr marL="1190355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8pPr>
      <a:lvl9pPr marL="1349069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9pPr>
    </p:bodyStyle>
    <p:otherStyle>
      <a:defPPr>
        <a:defRPr lang="en-US"/>
      </a:defPPr>
      <a:lvl1pPr marL="0" algn="l" defTabSz="3174280" rtl="0" eaLnBrk="1" latinLnBrk="0" hangingPunct="1">
        <a:defRPr sz="6300" kern="1200">
          <a:solidFill>
            <a:schemeClr val="tx1"/>
          </a:solidFill>
          <a:latin typeface="+mn-lt"/>
          <a:ea typeface="+mn-ea"/>
          <a:cs typeface="+mn-cs"/>
        </a:defRPr>
      </a:lvl1pPr>
      <a:lvl2pPr marL="1587141" algn="l" defTabSz="3174280" rtl="0" eaLnBrk="1" latinLnBrk="0" hangingPunct="1">
        <a:defRPr sz="6300" kern="1200">
          <a:solidFill>
            <a:schemeClr val="tx1"/>
          </a:solidFill>
          <a:latin typeface="+mn-lt"/>
          <a:ea typeface="+mn-ea"/>
          <a:cs typeface="+mn-cs"/>
        </a:defRPr>
      </a:lvl2pPr>
      <a:lvl3pPr marL="3174280" algn="l" defTabSz="3174280" rtl="0" eaLnBrk="1" latinLnBrk="0" hangingPunct="1">
        <a:defRPr sz="6300" kern="1200">
          <a:solidFill>
            <a:schemeClr val="tx1"/>
          </a:solidFill>
          <a:latin typeface="+mn-lt"/>
          <a:ea typeface="+mn-ea"/>
          <a:cs typeface="+mn-cs"/>
        </a:defRPr>
      </a:lvl3pPr>
      <a:lvl4pPr marL="4761419" algn="l" defTabSz="3174280" rtl="0" eaLnBrk="1" latinLnBrk="0" hangingPunct="1">
        <a:defRPr sz="6300" kern="1200">
          <a:solidFill>
            <a:schemeClr val="tx1"/>
          </a:solidFill>
          <a:latin typeface="+mn-lt"/>
          <a:ea typeface="+mn-ea"/>
          <a:cs typeface="+mn-cs"/>
        </a:defRPr>
      </a:lvl4pPr>
      <a:lvl5pPr marL="6348559" algn="l" defTabSz="3174280" rtl="0" eaLnBrk="1" latinLnBrk="0" hangingPunct="1">
        <a:defRPr sz="6300" kern="1200">
          <a:solidFill>
            <a:schemeClr val="tx1"/>
          </a:solidFill>
          <a:latin typeface="+mn-lt"/>
          <a:ea typeface="+mn-ea"/>
          <a:cs typeface="+mn-cs"/>
        </a:defRPr>
      </a:lvl5pPr>
      <a:lvl6pPr marL="7935700" algn="l" defTabSz="3174280" rtl="0" eaLnBrk="1" latinLnBrk="0" hangingPunct="1">
        <a:defRPr sz="6300" kern="1200">
          <a:solidFill>
            <a:schemeClr val="tx1"/>
          </a:solidFill>
          <a:latin typeface="+mn-lt"/>
          <a:ea typeface="+mn-ea"/>
          <a:cs typeface="+mn-cs"/>
        </a:defRPr>
      </a:lvl6pPr>
      <a:lvl7pPr marL="9522841" algn="l" defTabSz="3174280" rtl="0" eaLnBrk="1" latinLnBrk="0" hangingPunct="1">
        <a:defRPr sz="6300" kern="1200">
          <a:solidFill>
            <a:schemeClr val="tx1"/>
          </a:solidFill>
          <a:latin typeface="+mn-lt"/>
          <a:ea typeface="+mn-ea"/>
          <a:cs typeface="+mn-cs"/>
        </a:defRPr>
      </a:lvl7pPr>
      <a:lvl8pPr marL="11109980" algn="l" defTabSz="3174280" rtl="0" eaLnBrk="1" latinLnBrk="0" hangingPunct="1">
        <a:defRPr sz="6300" kern="1200">
          <a:solidFill>
            <a:schemeClr val="tx1"/>
          </a:solidFill>
          <a:latin typeface="+mn-lt"/>
          <a:ea typeface="+mn-ea"/>
          <a:cs typeface="+mn-cs"/>
        </a:defRPr>
      </a:lvl8pPr>
      <a:lvl9pPr marL="12697121" algn="l" defTabSz="3174280" rtl="0" eaLnBrk="1" latinLnBrk="0" hangingPunct="1">
        <a:defRPr sz="6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54CA851-5193-6743-943A-394C3F29C13C}"/>
              </a:ext>
            </a:extLst>
          </p:cNvPr>
          <p:cNvGrpSpPr/>
          <p:nvPr userDrawn="1"/>
        </p:nvGrpSpPr>
        <p:grpSpPr>
          <a:xfrm>
            <a:off x="-39757" y="0"/>
            <a:ext cx="17967325" cy="35999738"/>
            <a:chOff x="-207690" y="-94929"/>
            <a:chExt cx="18241566" cy="36287171"/>
          </a:xfrm>
        </p:grpSpPr>
        <p:sp>
          <p:nvSpPr>
            <p:cNvPr id="40" name="Freeform 39"/>
            <p:cNvSpPr/>
            <p:nvPr userDrawn="1"/>
          </p:nvSpPr>
          <p:spPr>
            <a:xfrm>
              <a:off x="-178053" y="-75035"/>
              <a:ext cx="18211928" cy="36267277"/>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41"/>
            <p:cNvSpPr/>
            <p:nvPr userDrawn="1"/>
          </p:nvSpPr>
          <p:spPr>
            <a:xfrm flipH="1" flipV="1">
              <a:off x="-178053" y="-75035"/>
              <a:ext cx="18211928" cy="36248615"/>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userDrawn="1"/>
          </p:nvSpPr>
          <p:spPr>
            <a:xfrm>
              <a:off x="-207690" y="-94929"/>
              <a:ext cx="18241566" cy="36287171"/>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 Box 14"/>
          <p:cNvSpPr txBox="1">
            <a:spLocks noChangeArrowheads="1"/>
          </p:cNvSpPr>
          <p:nvPr userDrawn="1"/>
        </p:nvSpPr>
        <p:spPr bwMode="auto">
          <a:xfrm>
            <a:off x="1192578" y="35216864"/>
            <a:ext cx="3210457" cy="313629"/>
          </a:xfrm>
          <a:prstGeom prst="rect">
            <a:avLst/>
          </a:prstGeom>
          <a:noFill/>
          <a:ln w="9525">
            <a:noFill/>
            <a:miter lim="800000"/>
            <a:headEnd/>
            <a:tailEnd/>
          </a:ln>
          <a:effectLst/>
        </p:spPr>
        <p:txBody>
          <a:bodyPr wrap="square" lIns="66006" tIns="32997" rIns="66006" bIns="32997">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0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2459168602"/>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174280"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90355" indent="-1190355" algn="l" defTabSz="3174280" rtl="0" eaLnBrk="1" latinLnBrk="0" hangingPunct="1">
        <a:spcBef>
          <a:spcPct val="20000"/>
        </a:spcBef>
        <a:buFont typeface="Arial" pitchFamily="34" charset="0"/>
        <a:buChar char="•"/>
        <a:defRPr sz="11100" kern="1200">
          <a:solidFill>
            <a:schemeClr val="tx1"/>
          </a:solidFill>
          <a:latin typeface="+mn-lt"/>
          <a:ea typeface="+mn-ea"/>
          <a:cs typeface="+mn-cs"/>
        </a:defRPr>
      </a:lvl1pPr>
      <a:lvl2pPr marL="2579102" indent="-991962" algn="l" defTabSz="3174280" rtl="0" eaLnBrk="1" latinLnBrk="0" hangingPunct="1">
        <a:spcBef>
          <a:spcPct val="20000"/>
        </a:spcBef>
        <a:buFont typeface="Arial" pitchFamily="34" charset="0"/>
        <a:buChar char="–"/>
        <a:defRPr sz="9800" kern="1200">
          <a:solidFill>
            <a:schemeClr val="tx1"/>
          </a:solidFill>
          <a:latin typeface="+mn-lt"/>
          <a:ea typeface="+mn-ea"/>
          <a:cs typeface="+mn-cs"/>
        </a:defRPr>
      </a:lvl2pPr>
      <a:lvl3pPr marL="3967851" indent="-793571" algn="l" defTabSz="3174280" rtl="0" eaLnBrk="1" latinLnBrk="0" hangingPunct="1">
        <a:spcBef>
          <a:spcPct val="20000"/>
        </a:spcBef>
        <a:buFont typeface="Arial" pitchFamily="34" charset="0"/>
        <a:buChar char="•"/>
        <a:defRPr sz="8400" kern="1200">
          <a:solidFill>
            <a:schemeClr val="tx1"/>
          </a:solidFill>
          <a:latin typeface="+mn-lt"/>
          <a:ea typeface="+mn-ea"/>
          <a:cs typeface="+mn-cs"/>
        </a:defRPr>
      </a:lvl3pPr>
      <a:lvl4pPr marL="555499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4pPr>
      <a:lvl5pPr marL="7142129"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5pPr>
      <a:lvl6pPr marL="872927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6pPr>
      <a:lvl7pPr marL="10316409"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7pPr>
      <a:lvl8pPr marL="1190355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8pPr>
      <a:lvl9pPr marL="1349069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9pPr>
    </p:bodyStyle>
    <p:otherStyle>
      <a:defPPr>
        <a:defRPr lang="en-US"/>
      </a:defPPr>
      <a:lvl1pPr marL="0" algn="l" defTabSz="3174280" rtl="0" eaLnBrk="1" latinLnBrk="0" hangingPunct="1">
        <a:defRPr sz="6300" kern="1200">
          <a:solidFill>
            <a:schemeClr val="tx1"/>
          </a:solidFill>
          <a:latin typeface="+mn-lt"/>
          <a:ea typeface="+mn-ea"/>
          <a:cs typeface="+mn-cs"/>
        </a:defRPr>
      </a:lvl1pPr>
      <a:lvl2pPr marL="1587141" algn="l" defTabSz="3174280" rtl="0" eaLnBrk="1" latinLnBrk="0" hangingPunct="1">
        <a:defRPr sz="6300" kern="1200">
          <a:solidFill>
            <a:schemeClr val="tx1"/>
          </a:solidFill>
          <a:latin typeface="+mn-lt"/>
          <a:ea typeface="+mn-ea"/>
          <a:cs typeface="+mn-cs"/>
        </a:defRPr>
      </a:lvl2pPr>
      <a:lvl3pPr marL="3174280" algn="l" defTabSz="3174280" rtl="0" eaLnBrk="1" latinLnBrk="0" hangingPunct="1">
        <a:defRPr sz="6300" kern="1200">
          <a:solidFill>
            <a:schemeClr val="tx1"/>
          </a:solidFill>
          <a:latin typeface="+mn-lt"/>
          <a:ea typeface="+mn-ea"/>
          <a:cs typeface="+mn-cs"/>
        </a:defRPr>
      </a:lvl3pPr>
      <a:lvl4pPr marL="4761419" algn="l" defTabSz="3174280" rtl="0" eaLnBrk="1" latinLnBrk="0" hangingPunct="1">
        <a:defRPr sz="6300" kern="1200">
          <a:solidFill>
            <a:schemeClr val="tx1"/>
          </a:solidFill>
          <a:latin typeface="+mn-lt"/>
          <a:ea typeface="+mn-ea"/>
          <a:cs typeface="+mn-cs"/>
        </a:defRPr>
      </a:lvl4pPr>
      <a:lvl5pPr marL="6348559" algn="l" defTabSz="3174280" rtl="0" eaLnBrk="1" latinLnBrk="0" hangingPunct="1">
        <a:defRPr sz="6300" kern="1200">
          <a:solidFill>
            <a:schemeClr val="tx1"/>
          </a:solidFill>
          <a:latin typeface="+mn-lt"/>
          <a:ea typeface="+mn-ea"/>
          <a:cs typeface="+mn-cs"/>
        </a:defRPr>
      </a:lvl5pPr>
      <a:lvl6pPr marL="7935700" algn="l" defTabSz="3174280" rtl="0" eaLnBrk="1" latinLnBrk="0" hangingPunct="1">
        <a:defRPr sz="6300" kern="1200">
          <a:solidFill>
            <a:schemeClr val="tx1"/>
          </a:solidFill>
          <a:latin typeface="+mn-lt"/>
          <a:ea typeface="+mn-ea"/>
          <a:cs typeface="+mn-cs"/>
        </a:defRPr>
      </a:lvl6pPr>
      <a:lvl7pPr marL="9522841" algn="l" defTabSz="3174280" rtl="0" eaLnBrk="1" latinLnBrk="0" hangingPunct="1">
        <a:defRPr sz="6300" kern="1200">
          <a:solidFill>
            <a:schemeClr val="tx1"/>
          </a:solidFill>
          <a:latin typeface="+mn-lt"/>
          <a:ea typeface="+mn-ea"/>
          <a:cs typeface="+mn-cs"/>
        </a:defRPr>
      </a:lvl7pPr>
      <a:lvl8pPr marL="11109980" algn="l" defTabSz="3174280" rtl="0" eaLnBrk="1" latinLnBrk="0" hangingPunct="1">
        <a:defRPr sz="6300" kern="1200">
          <a:solidFill>
            <a:schemeClr val="tx1"/>
          </a:solidFill>
          <a:latin typeface="+mn-lt"/>
          <a:ea typeface="+mn-ea"/>
          <a:cs typeface="+mn-cs"/>
        </a:defRPr>
      </a:lvl8pPr>
      <a:lvl9pPr marL="12697121" algn="l" defTabSz="3174280" rtl="0" eaLnBrk="1" latinLnBrk="0" hangingPunct="1">
        <a:defRPr sz="6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D6D78B-F096-D8C3-A17D-FC1305F6515C}"/>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5CB8651C-DAD7-5D58-ED73-1B25CD78206F}"/>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7E0630EF-4A54-4C73-6FC7-AD01164D7A41}"/>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30ECF537-AF12-8915-A584-1470E6C91BED}"/>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C7B7A30A-6587-3D02-093F-D9C6F2B721DC}"/>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02BC8868-F5D4-6B85-669B-22857608206C}"/>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3A7488A7-998D-F9F0-A414-E0A74689AA7B}"/>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B5AF0320-9DB7-E2DD-C6C9-00702DFA6182}"/>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945ED235-5F22-206D-1F81-7201681EEBBF}"/>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B685A32A-7F2B-3A5E-6A0D-1F1A25F053B1}"/>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EC0F6512-830C-05C3-1189-A6A53EC65272}"/>
              </a:ext>
            </a:extLst>
          </p:cNvPr>
          <p:cNvSpPr>
            <a:spLocks noGrp="1"/>
          </p:cNvSpPr>
          <p:nvPr>
            <p:ph type="body" sz="quarter" idx="150"/>
          </p:nvPr>
        </p:nvSpPr>
        <p:spPr/>
        <p:txBody>
          <a:bodyPr/>
          <a:lstStyle/>
          <a:p>
            <a:endParaRPr lang="en-US"/>
          </a:p>
        </p:txBody>
      </p:sp>
      <p:sp>
        <p:nvSpPr>
          <p:cNvPr id="13" name="Text Placeholder 12">
            <a:extLst>
              <a:ext uri="{FF2B5EF4-FFF2-40B4-BE49-F238E27FC236}">
                <a16:creationId xmlns:a16="http://schemas.microsoft.com/office/drawing/2014/main" id="{46494EB3-FE82-BDED-E831-167C6E90DDF1}"/>
              </a:ext>
            </a:extLst>
          </p:cNvPr>
          <p:cNvSpPr>
            <a:spLocks noGrp="1"/>
          </p:cNvSpPr>
          <p:nvPr>
            <p:ph type="body" sz="quarter" idx="151"/>
          </p:nvPr>
        </p:nvSpPr>
        <p:spPr/>
        <p:txBody>
          <a:bodyPr/>
          <a:lstStyle/>
          <a:p>
            <a:endParaRPr lang="en-US"/>
          </a:p>
        </p:txBody>
      </p:sp>
      <p:sp>
        <p:nvSpPr>
          <p:cNvPr id="14" name="Text Placeholder 13">
            <a:extLst>
              <a:ext uri="{FF2B5EF4-FFF2-40B4-BE49-F238E27FC236}">
                <a16:creationId xmlns:a16="http://schemas.microsoft.com/office/drawing/2014/main" id="{EA0F3BCA-8214-FB8E-B55A-5A13A9E384AC}"/>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435694164"/>
      </p:ext>
    </p:extLst>
  </p:cSld>
  <p:clrMapOvr>
    <a:masterClrMapping/>
  </p:clrMapOvr>
</p:sld>
</file>

<file path=ppt/theme/theme1.xml><?xml version="1.0" encoding="utf-8"?>
<a:theme xmlns:a="http://schemas.openxmlformats.org/drawingml/2006/main" name="PosterPresentations.com-100CMx200CM">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PosterPresentations.com-100CMx200CM</Template>
  <TotalTime>100</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PosterPresentations.com-100CMx200CM</vt:lpstr>
      <vt:lpstr>Without Quick Guides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PosterPresentations.com - 510.649.3001</dc:creator>
  <dc:description>This template is the property of PosterPresentations.com. Call us if you need help with this poster template._x000d_
1-866-649-3004           _x000d_
 (c)PosterPresentations.com</dc:description>
  <cp:lastModifiedBy>Station 5</cp:lastModifiedBy>
  <cp:revision>36</cp:revision>
  <dcterms:created xsi:type="dcterms:W3CDTF">2011-04-21T17:30:39Z</dcterms:created>
  <dcterms:modified xsi:type="dcterms:W3CDTF">2022-06-09T21:19:04Z</dcterms:modified>
</cp:coreProperties>
</file>