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53" r:id="rId3"/>
  </p:sldMasterIdLst>
  <p:notesMasterIdLst>
    <p:notesMasterId r:id="rId5"/>
  </p:notesMasterIdLst>
  <p:sldIdLst>
    <p:sldId id="257" r:id="rId4"/>
  </p:sldIdLst>
  <p:sldSz cx="32918400" cy="192024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640" userDrawn="1">
          <p15:clr>
            <a:srgbClr val="A4A3A4"/>
          </p15:clr>
        </p15:guide>
        <p15:guide id="4" orient="horz">
          <p15:clr>
            <a:srgbClr val="A4A3A4"/>
          </p15:clr>
        </p15:guide>
        <p15:guide id="5" pos="432" userDrawn="1">
          <p15:clr>
            <a:srgbClr val="A4A3A4"/>
          </p15:clr>
        </p15:guide>
        <p15:guide id="6" pos="203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73" autoAdjust="0"/>
    <p:restoredTop sz="94733" autoAdjust="0"/>
  </p:normalViewPr>
  <p:slideViewPr>
    <p:cSldViewPr snapToGrid="0" snapToObjects="1" showGuides="1">
      <p:cViewPr varScale="1">
        <p:scale>
          <a:sx n="37" d="100"/>
          <a:sy n="37" d="100"/>
        </p:scale>
        <p:origin x="756" y="90"/>
      </p:cViewPr>
      <p:guideLst>
        <p:guide orient="horz" pos="1936"/>
        <p:guide orient="horz" pos="168"/>
        <p:guide orient="horz" pos="11640"/>
        <p:guide orient="horz"/>
        <p:guide pos="432"/>
        <p:guide pos="20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04021828"/>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110154"/>
            <a:ext cx="10179845"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579389"/>
            <a:ext cx="10178651"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110154"/>
            <a:ext cx="10184606"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110154"/>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574759"/>
            <a:ext cx="10182022"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366762"/>
            <a:ext cx="24109797" cy="766837"/>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137990"/>
            <a:ext cx="24109797"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73839"/>
            <a:ext cx="24109797"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110154"/>
            <a:ext cx="10179845"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579389"/>
            <a:ext cx="10178651"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110154"/>
            <a:ext cx="10184606"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110154"/>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574759"/>
            <a:ext cx="10182022"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366762"/>
            <a:ext cx="24109797" cy="766837"/>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137990"/>
            <a:ext cx="24109797"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73839"/>
            <a:ext cx="24109797"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87766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110154"/>
            <a:ext cx="7536656" cy="455049"/>
          </a:xfrm>
          <a:prstGeom prst="rect">
            <a:avLst/>
          </a:prstGeom>
          <a:noFill/>
        </p:spPr>
        <p:txBody>
          <a:bodyPr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6949" y="8825780"/>
            <a:ext cx="7543800"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7"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8" y="3570128"/>
            <a:ext cx="15540036"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110154"/>
            <a:ext cx="15540038"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110154"/>
            <a:ext cx="7535264"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574759"/>
            <a:ext cx="7535264"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73" name="Text Placeholder 76"/>
          <p:cNvSpPr>
            <a:spLocks noGrp="1"/>
          </p:cNvSpPr>
          <p:nvPr>
            <p:ph type="body" sz="quarter" idx="161" hasCustomPrompt="1"/>
          </p:nvPr>
        </p:nvSpPr>
        <p:spPr>
          <a:xfrm>
            <a:off x="4406950" y="1366762"/>
            <a:ext cx="24109797" cy="766837"/>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4" name="Text Placeholder 76"/>
          <p:cNvSpPr>
            <a:spLocks noGrp="1"/>
          </p:cNvSpPr>
          <p:nvPr>
            <p:ph type="body" sz="quarter" idx="195" hasCustomPrompt="1"/>
          </p:nvPr>
        </p:nvSpPr>
        <p:spPr>
          <a:xfrm>
            <a:off x="4406950" y="2137990"/>
            <a:ext cx="24109797"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5" name="Text Placeholder 76"/>
          <p:cNvSpPr>
            <a:spLocks noGrp="1"/>
          </p:cNvSpPr>
          <p:nvPr>
            <p:ph type="body" sz="quarter" idx="196" hasCustomPrompt="1"/>
          </p:nvPr>
        </p:nvSpPr>
        <p:spPr>
          <a:xfrm>
            <a:off x="4406950" y="273839"/>
            <a:ext cx="24109797"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9" name="Table 48">
            <a:extLst>
              <a:ext uri="{FF2B5EF4-FFF2-40B4-BE49-F238E27FC236}">
                <a16:creationId xmlns:a16="http://schemas.microsoft.com/office/drawing/2014/main" id="{4067B05D-91B2-D744-B806-203960606BEB}"/>
              </a:ext>
            </a:extLst>
          </p:cNvPr>
          <p:cNvGraphicFramePr>
            <a:graphicFrameLocks noGrp="1"/>
          </p:cNvGraphicFramePr>
          <p:nvPr userDrawn="1">
            <p:extLst>
              <p:ext uri="{D42A27DB-BD31-4B8C-83A1-F6EECF244321}">
                <p14:modId xmlns:p14="http://schemas.microsoft.com/office/powerpoint/2010/main" val="1466462455"/>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A5DDF5F5-7A6B-7E4C-8CE5-CC0065E8E891}"/>
              </a:ext>
            </a:extLst>
          </p:cNvPr>
          <p:cNvGrpSpPr/>
          <p:nvPr userDrawn="1"/>
        </p:nvGrpSpPr>
        <p:grpSpPr>
          <a:xfrm>
            <a:off x="-92517" y="-136655"/>
            <a:ext cx="33117598" cy="19475711"/>
            <a:chOff x="-92517" y="-136655"/>
            <a:chExt cx="33117598" cy="19475711"/>
          </a:xfrm>
        </p:grpSpPr>
        <p:sp>
          <p:nvSpPr>
            <p:cNvPr id="12" name="Freeform 11">
              <a:extLst>
                <a:ext uri="{FF2B5EF4-FFF2-40B4-BE49-F238E27FC236}">
                  <a16:creationId xmlns:a16="http://schemas.microsoft.com/office/drawing/2014/main" id="{CE400FA3-67A4-CE48-8E05-5EACFFDB5F51}"/>
                </a:ext>
              </a:extLst>
            </p:cNvPr>
            <p:cNvSpPr/>
            <p:nvPr userDrawn="1"/>
          </p:nvSpPr>
          <p:spPr>
            <a:xfrm>
              <a:off x="-65613" y="-131317"/>
              <a:ext cx="33063791" cy="1946503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FBA5B6E4-6FE9-3647-8BAF-553D0BF98949}"/>
                </a:ext>
              </a:extLst>
            </p:cNvPr>
            <p:cNvSpPr/>
            <p:nvPr userDrawn="1"/>
          </p:nvSpPr>
          <p:spPr>
            <a:xfrm flipH="1" flipV="1">
              <a:off x="-65613" y="-126309"/>
              <a:ext cx="33063790" cy="194550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A4618E25-B7F1-B14A-9563-A41B4A82884E}"/>
                </a:ext>
              </a:extLst>
            </p:cNvPr>
            <p:cNvSpPr/>
            <p:nvPr userDrawn="1"/>
          </p:nvSpPr>
          <p:spPr>
            <a:xfrm>
              <a:off x="-92517" y="-136655"/>
              <a:ext cx="33117598" cy="1947571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DA947DD5-4E52-F248-8993-CE076E50AC1E}"/>
                </a:ext>
              </a:extLst>
            </p:cNvPr>
            <p:cNvSpPr txBox="1">
              <a:spLocks noChangeArrowheads="1"/>
            </p:cNvSpPr>
            <p:nvPr userDrawn="1"/>
          </p:nvSpPr>
          <p:spPr bwMode="auto">
            <a:xfrm>
              <a:off x="985840" y="18574485"/>
              <a:ext cx="1885950" cy="260730"/>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5FF55768-34E1-8A4D-A852-52581465C988}"/>
              </a:ext>
            </a:extLst>
          </p:cNvPr>
          <p:cNvGraphicFramePr>
            <a:graphicFrameLocks noGrp="1"/>
          </p:cNvGraphicFramePr>
          <p:nvPr userDrawn="1">
            <p:extLst>
              <p:ext uri="{D42A27DB-BD31-4B8C-83A1-F6EECF244321}">
                <p14:modId xmlns:p14="http://schemas.microsoft.com/office/powerpoint/2010/main" val="1021236560"/>
              </p:ext>
            </p:extLst>
          </p:nvPr>
        </p:nvGraphicFramePr>
        <p:xfrm>
          <a:off x="3329635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1A6F95-F9D3-2047-8941-AFA769D2E3C3}"/>
              </a:ext>
            </a:extLst>
          </p:cNvPr>
          <p:cNvGrpSpPr/>
          <p:nvPr userDrawn="1"/>
        </p:nvGrpSpPr>
        <p:grpSpPr>
          <a:xfrm>
            <a:off x="-92517" y="-136655"/>
            <a:ext cx="33117598" cy="19475711"/>
            <a:chOff x="-92517" y="-136655"/>
            <a:chExt cx="33117598" cy="19475711"/>
          </a:xfrm>
        </p:grpSpPr>
        <p:sp>
          <p:nvSpPr>
            <p:cNvPr id="46" name="Freeform 45"/>
            <p:cNvSpPr/>
            <p:nvPr userDrawn="1"/>
          </p:nvSpPr>
          <p:spPr>
            <a:xfrm>
              <a:off x="-65613" y="-131317"/>
              <a:ext cx="33063791" cy="1946503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userDrawn="1"/>
          </p:nvSpPr>
          <p:spPr>
            <a:xfrm flipH="1" flipV="1">
              <a:off x="-65613" y="-126309"/>
              <a:ext cx="33063790" cy="194550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userDrawn="1"/>
          </p:nvSpPr>
          <p:spPr>
            <a:xfrm>
              <a:off x="-92517" y="-136655"/>
              <a:ext cx="33117598" cy="1947571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4"/>
            <p:cNvSpPr txBox="1">
              <a:spLocks noChangeArrowheads="1"/>
            </p:cNvSpPr>
            <p:nvPr userDrawn="1"/>
          </p:nvSpPr>
          <p:spPr bwMode="auto">
            <a:xfrm>
              <a:off x="985840" y="18574485"/>
              <a:ext cx="1885950" cy="260730"/>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2110405876"/>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 name="TextBox 63"/>
          <p:cNvSpPr txBox="1"/>
          <p:nvPr userDrawn="1"/>
        </p:nvSpPr>
        <p:spPr>
          <a:xfrm>
            <a:off x="33424834" y="17176754"/>
            <a:ext cx="2416495" cy="861774"/>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a:solidFill>
                  <a:schemeClr val="bg1"/>
                </a:solidFill>
                <a:latin typeface="Calibri" panose="020F0502020204030204" pitchFamily="34" charset="0"/>
              </a:rPr>
              <a:t>©</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2019</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marL="168275" indent="0">
              <a:lnSpc>
                <a:spcPct val="100000"/>
              </a:lnSpc>
            </a:pPr>
            <a:r>
              <a:rPr lang="en-US" sz="1400" dirty="0">
                <a:solidFill>
                  <a:schemeClr val="bg1"/>
                </a:solidFill>
                <a:latin typeface="Calibri" panose="020F0502020204030204" pitchFamily="34" charset="0"/>
              </a:rPr>
              <a:t>2117 Fourth Street ,</a:t>
            </a:r>
            <a:r>
              <a:rPr lang="en-US" sz="1400" baseline="0" dirty="0">
                <a:solidFill>
                  <a:schemeClr val="bg1"/>
                </a:solidFill>
                <a:latin typeface="Calibri" panose="020F0502020204030204" pitchFamily="34" charset="0"/>
              </a:rPr>
              <a:t> Unit C</a:t>
            </a:r>
          </a:p>
          <a:p>
            <a:pPr marL="168275" indent="0">
              <a:lnSpc>
                <a:spcPct val="100000"/>
              </a:lnSpc>
            </a:pPr>
            <a:r>
              <a:rPr lang="en-US" sz="1400" baseline="0" dirty="0">
                <a:solidFill>
                  <a:schemeClr val="bg1"/>
                </a:solidFill>
                <a:latin typeface="Calibri" panose="020F0502020204030204" pitchFamily="34" charset="0"/>
              </a:rPr>
              <a:t>Berkeley CA 94710</a:t>
            </a:r>
            <a:br>
              <a:rPr lang="en-US" sz="1400" baseline="0" dirty="0">
                <a:solidFill>
                  <a:schemeClr val="bg1"/>
                </a:solidFill>
                <a:latin typeface="Calibri" panose="020F0502020204030204" pitchFamily="34" charset="0"/>
              </a:rPr>
            </a:b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aphicFrame>
        <p:nvGraphicFramePr>
          <p:cNvPr id="42" name="Table 41">
            <a:extLst>
              <a:ext uri="{FF2B5EF4-FFF2-40B4-BE49-F238E27FC236}">
                <a16:creationId xmlns:a16="http://schemas.microsoft.com/office/drawing/2014/main" id="{994490B5-FD43-F145-9A48-AB50DA17C361}"/>
              </a:ext>
            </a:extLst>
          </p:cNvPr>
          <p:cNvGraphicFramePr>
            <a:graphicFrameLocks noGrp="1"/>
          </p:cNvGraphicFramePr>
          <p:nvPr userDrawn="1">
            <p:extLst>
              <p:ext uri="{D42A27DB-BD31-4B8C-83A1-F6EECF244321}">
                <p14:modId xmlns:p14="http://schemas.microsoft.com/office/powerpoint/2010/main" val="1571141719"/>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CFA1BFEA-701F-2440-9E23-AAA39045CEDE}"/>
              </a:ext>
            </a:extLst>
          </p:cNvPr>
          <p:cNvGrpSpPr/>
          <p:nvPr userDrawn="1"/>
        </p:nvGrpSpPr>
        <p:grpSpPr>
          <a:xfrm>
            <a:off x="-92517" y="-136655"/>
            <a:ext cx="33117598" cy="19475711"/>
            <a:chOff x="-92517" y="-136655"/>
            <a:chExt cx="33117598" cy="19475711"/>
          </a:xfrm>
        </p:grpSpPr>
        <p:sp>
          <p:nvSpPr>
            <p:cNvPr id="11" name="Freeform 10">
              <a:extLst>
                <a:ext uri="{FF2B5EF4-FFF2-40B4-BE49-F238E27FC236}">
                  <a16:creationId xmlns:a16="http://schemas.microsoft.com/office/drawing/2014/main" id="{C49426D2-CAFD-D944-9A19-0CD5FB2EB91E}"/>
                </a:ext>
              </a:extLst>
            </p:cNvPr>
            <p:cNvSpPr/>
            <p:nvPr userDrawn="1"/>
          </p:nvSpPr>
          <p:spPr>
            <a:xfrm>
              <a:off x="-65613" y="-131317"/>
              <a:ext cx="33063791" cy="19465034"/>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971F4831-77B9-E044-BE41-8F71C95D6FA6}"/>
                </a:ext>
              </a:extLst>
            </p:cNvPr>
            <p:cNvSpPr/>
            <p:nvPr userDrawn="1"/>
          </p:nvSpPr>
          <p:spPr>
            <a:xfrm flipH="1" flipV="1">
              <a:off x="-65613" y="-126309"/>
              <a:ext cx="33063790" cy="1945501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4EEEBC6A-C2D2-AE42-940F-3BDE31176186}"/>
                </a:ext>
              </a:extLst>
            </p:cNvPr>
            <p:cNvSpPr/>
            <p:nvPr userDrawn="1"/>
          </p:nvSpPr>
          <p:spPr>
            <a:xfrm>
              <a:off x="-92517" y="-136655"/>
              <a:ext cx="33117598" cy="1947571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370DAE2F-4C9D-C44A-A7FC-D1D28977DD2D}"/>
                </a:ext>
              </a:extLst>
            </p:cNvPr>
            <p:cNvSpPr txBox="1">
              <a:spLocks noChangeArrowheads="1"/>
            </p:cNvSpPr>
            <p:nvPr userDrawn="1"/>
          </p:nvSpPr>
          <p:spPr bwMode="auto">
            <a:xfrm>
              <a:off x="985840" y="18574485"/>
              <a:ext cx="1885950" cy="260730"/>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4A8E6564-6B59-2F47-BD70-D2755D8077FD}"/>
              </a:ext>
            </a:extLst>
          </p:cNvPr>
          <p:cNvGraphicFramePr>
            <a:graphicFrameLocks noGrp="1"/>
          </p:cNvGraphicFramePr>
          <p:nvPr userDrawn="1">
            <p:extLst>
              <p:ext uri="{D42A27DB-BD31-4B8C-83A1-F6EECF244321}">
                <p14:modId xmlns:p14="http://schemas.microsoft.com/office/powerpoint/2010/main" val="2637175500"/>
              </p:ext>
            </p:extLst>
          </p:nvPr>
        </p:nvGraphicFramePr>
        <p:xfrm>
          <a:off x="33237364"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5F3380-D003-D989-8393-CC684304CA7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1A06DB4-9611-E9EA-5139-A642CC1FC1C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583797A-DD1B-5929-E3C3-7BA5A559B7F8}"/>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A225A7B7-26A6-B903-4241-DD7FC37C4F35}"/>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C3C3E3C1-A98E-EE8B-4218-6DD30776324E}"/>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45E74374-7232-6378-68A7-BA90E698B276}"/>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7952DFC3-4AA6-241B-083E-44D5F795E29B}"/>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70491079-98C5-302A-55A9-EB2EF576C830}"/>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584AE415-D68B-533C-411E-665FE2201716}"/>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9842DDFF-CBF3-7FDD-99BB-E6436D88F711}"/>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9B27C29B-1B54-05DB-8035-BE4DC86A2645}"/>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0B6B4035-944B-AA3D-F208-6F297E72B875}"/>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86D23064-67E4-6128-E231-61FA545DC5D1}"/>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04D453AC-33CB-289E-E108-5163C0AC441A}"/>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F489FEC3-7843-1B08-E479-7F1D9B9AAFBB}"/>
              </a:ext>
            </a:extLst>
          </p:cNvPr>
          <p:cNvSpPr>
            <a:spLocks noGrp="1"/>
          </p:cNvSpPr>
          <p:nvPr>
            <p:ph type="body" sz="quarter" idx="161"/>
          </p:nvPr>
        </p:nvSpPr>
        <p:spPr/>
        <p:txBody>
          <a:bodyPr/>
          <a:lstStyle/>
          <a:p>
            <a:endParaRPr lang="en-US"/>
          </a:p>
        </p:txBody>
      </p:sp>
      <p:sp>
        <p:nvSpPr>
          <p:cNvPr id="17" name="Text Placeholder 16">
            <a:extLst>
              <a:ext uri="{FF2B5EF4-FFF2-40B4-BE49-F238E27FC236}">
                <a16:creationId xmlns:a16="http://schemas.microsoft.com/office/drawing/2014/main" id="{B58B5BA4-87E7-8419-2363-1B315C695787}"/>
              </a:ext>
            </a:extLst>
          </p:cNvPr>
          <p:cNvSpPr>
            <a:spLocks noGrp="1"/>
          </p:cNvSpPr>
          <p:nvPr>
            <p:ph type="body" sz="quarter" idx="195"/>
          </p:nvPr>
        </p:nvSpPr>
        <p:spPr/>
        <p:txBody>
          <a:bodyPr/>
          <a:lstStyle/>
          <a:p>
            <a:endParaRPr lang="en-US"/>
          </a:p>
        </p:txBody>
      </p:sp>
      <p:sp>
        <p:nvSpPr>
          <p:cNvPr id="18" name="Text Placeholder 17">
            <a:extLst>
              <a:ext uri="{FF2B5EF4-FFF2-40B4-BE49-F238E27FC236}">
                <a16:creationId xmlns:a16="http://schemas.microsoft.com/office/drawing/2014/main" id="{9B264550-A552-7BA4-53CB-D540EF3FD986}"/>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362818197"/>
      </p:ext>
    </p:extLst>
  </p:cSld>
  <p:clrMapOvr>
    <a:masterClrMapping/>
  </p:clrMapOvr>
</p:sld>
</file>

<file path=ppt/theme/theme1.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PosterPresentations.com-42x72-Template</Template>
  <TotalTime>428</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1_Classic 3 Columns</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31</cp:revision>
  <dcterms:created xsi:type="dcterms:W3CDTF">2012-02-07T00:41:31Z</dcterms:created>
  <dcterms:modified xsi:type="dcterms:W3CDTF">2022-06-09T22:02:53Z</dcterms:modified>
</cp:coreProperties>
</file>