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4"/>
  </p:notesMasterIdLst>
  <p:sldIdLst>
    <p:sldId id="257" r:id="rId3"/>
  </p:sldIdLst>
  <p:sldSz cx="41148000" cy="192024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5" userDrawn="1">
          <p15:clr>
            <a:srgbClr val="A4A3A4"/>
          </p15:clr>
        </p15:guide>
        <p15:guide id="3" pos="25655" userDrawn="1">
          <p15:clr>
            <a:srgbClr val="A4A3A4"/>
          </p15:clr>
        </p15:guide>
        <p15:guide id="4" pos="3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05" autoAdjust="0"/>
    <p:restoredTop sz="94706" autoAdjust="0"/>
  </p:normalViewPr>
  <p:slideViewPr>
    <p:cSldViewPr snapToGrid="0" snapToObjects="1" showGuides="1">
      <p:cViewPr varScale="1">
        <p:scale>
          <a:sx n="37" d="100"/>
          <a:sy n="37" d="100"/>
        </p:scale>
        <p:origin x="1784" y="216"/>
      </p:cViewPr>
      <p:guideLst>
        <p:guide orient="horz" pos="12095"/>
        <p:guide pos="25655"/>
        <p:guide pos="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792195C8-605B-4B74-A286-25C242B64A34}"/>
              </a:ext>
            </a:extLst>
          </p:cNvPr>
          <p:cNvSpPr>
            <a:spLocks noGrp="1"/>
          </p:cNvSpPr>
          <p:nvPr>
            <p:ph type="body" sz="quarter" idx="10" hasCustomPrompt="1"/>
          </p:nvPr>
        </p:nvSpPr>
        <p:spPr>
          <a:xfrm>
            <a:off x="597285" y="3703474"/>
            <a:ext cx="7115435" cy="5497678"/>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192F5738-E1B8-453B-B76E-B9A0E0AE52BD}"/>
              </a:ext>
            </a:extLst>
          </p:cNvPr>
          <p:cNvSpPr>
            <a:spLocks noGrp="1"/>
          </p:cNvSpPr>
          <p:nvPr>
            <p:ph type="body" sz="quarter" idx="20" hasCustomPrompt="1"/>
          </p:nvPr>
        </p:nvSpPr>
        <p:spPr>
          <a:xfrm>
            <a:off x="642660" y="9639616"/>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B5F69B31-33ED-44E8-9365-211CF8344A86}"/>
              </a:ext>
            </a:extLst>
          </p:cNvPr>
          <p:cNvSpPr>
            <a:spLocks noGrp="1"/>
          </p:cNvSpPr>
          <p:nvPr>
            <p:ph type="body" sz="quarter" idx="96" hasCustomPrompt="1"/>
          </p:nvPr>
        </p:nvSpPr>
        <p:spPr>
          <a:xfrm>
            <a:off x="619972" y="10033632"/>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5" name="Text Placeholder 76">
            <a:extLst>
              <a:ext uri="{FF2B5EF4-FFF2-40B4-BE49-F238E27FC236}">
                <a16:creationId xmlns:a16="http://schemas.microsoft.com/office/drawing/2014/main" id="{D2F48B3F-A774-495E-922D-F4AD38D46D47}"/>
              </a:ext>
            </a:extLst>
          </p:cNvPr>
          <p:cNvSpPr>
            <a:spLocks noGrp="1"/>
          </p:cNvSpPr>
          <p:nvPr>
            <p:ph type="body" sz="quarter" idx="150" hasCustomPrompt="1"/>
          </p:nvPr>
        </p:nvSpPr>
        <p:spPr>
          <a:xfrm>
            <a:off x="597284" y="2555026"/>
            <a:ext cx="32406834" cy="764163"/>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36" name="Text Placeholder 76">
            <a:extLst>
              <a:ext uri="{FF2B5EF4-FFF2-40B4-BE49-F238E27FC236}">
                <a16:creationId xmlns:a16="http://schemas.microsoft.com/office/drawing/2014/main" id="{8A62B66C-35E3-4912-B585-BBE4208F47D8}"/>
              </a:ext>
            </a:extLst>
          </p:cNvPr>
          <p:cNvSpPr>
            <a:spLocks noGrp="1"/>
          </p:cNvSpPr>
          <p:nvPr>
            <p:ph type="body" sz="quarter" idx="151" hasCustomPrompt="1"/>
          </p:nvPr>
        </p:nvSpPr>
        <p:spPr>
          <a:xfrm>
            <a:off x="597283" y="1942696"/>
            <a:ext cx="32406839" cy="549042"/>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37" name="Text Placeholder 76">
            <a:extLst>
              <a:ext uri="{FF2B5EF4-FFF2-40B4-BE49-F238E27FC236}">
                <a16:creationId xmlns:a16="http://schemas.microsoft.com/office/drawing/2014/main" id="{AFF109BD-540E-4305-BFA5-F3CDD7BBC0FA}"/>
              </a:ext>
            </a:extLst>
          </p:cNvPr>
          <p:cNvSpPr>
            <a:spLocks noGrp="1"/>
          </p:cNvSpPr>
          <p:nvPr>
            <p:ph type="body" sz="quarter" idx="153" hasCustomPrompt="1"/>
          </p:nvPr>
        </p:nvSpPr>
        <p:spPr>
          <a:xfrm>
            <a:off x="597287" y="679714"/>
            <a:ext cx="32406841" cy="1199699"/>
          </a:xfrm>
          <a:prstGeom prst="rect">
            <a:avLst/>
          </a:prstGeom>
        </p:spPr>
        <p:txBody>
          <a:bodyPr anchor="t" anchorCtr="0">
            <a:normAutofit/>
          </a:bodyPr>
          <a:lstStyle>
            <a:lvl1pPr marL="0" indent="0" algn="l">
              <a:buFontTx/>
              <a:buNone/>
              <a:defRPr sz="375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38" name="Text Placeholder 5">
            <a:extLst>
              <a:ext uri="{FF2B5EF4-FFF2-40B4-BE49-F238E27FC236}">
                <a16:creationId xmlns:a16="http://schemas.microsoft.com/office/drawing/2014/main" id="{5B918B21-E458-4805-B3C3-053C0895F81E}"/>
              </a:ext>
            </a:extLst>
          </p:cNvPr>
          <p:cNvSpPr>
            <a:spLocks noGrp="1"/>
          </p:cNvSpPr>
          <p:nvPr>
            <p:ph type="body" sz="quarter" idx="154" hasCustomPrompt="1"/>
          </p:nvPr>
        </p:nvSpPr>
        <p:spPr>
          <a:xfrm>
            <a:off x="8828272" y="3792374"/>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FE5322DA-9C0D-4716-816E-20532D2CC5FD}"/>
              </a:ext>
            </a:extLst>
          </p:cNvPr>
          <p:cNvSpPr>
            <a:spLocks noGrp="1"/>
          </p:cNvSpPr>
          <p:nvPr>
            <p:ph type="body" sz="quarter" idx="155" hasCustomPrompt="1"/>
          </p:nvPr>
        </p:nvSpPr>
        <p:spPr>
          <a:xfrm>
            <a:off x="8805584" y="4186390"/>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C66C52D4-A74D-4248-A665-214AD5898F1F}"/>
              </a:ext>
            </a:extLst>
          </p:cNvPr>
          <p:cNvSpPr>
            <a:spLocks noGrp="1"/>
          </p:cNvSpPr>
          <p:nvPr>
            <p:ph type="body" sz="quarter" idx="156" hasCustomPrompt="1"/>
          </p:nvPr>
        </p:nvSpPr>
        <p:spPr>
          <a:xfrm>
            <a:off x="25338130" y="3792374"/>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 Cont’d</a:t>
            </a:r>
          </a:p>
        </p:txBody>
      </p:sp>
      <p:sp>
        <p:nvSpPr>
          <p:cNvPr id="41" name="Text Placeholder 3">
            <a:extLst>
              <a:ext uri="{FF2B5EF4-FFF2-40B4-BE49-F238E27FC236}">
                <a16:creationId xmlns:a16="http://schemas.microsoft.com/office/drawing/2014/main" id="{87709D18-2551-4877-9987-5E858A8A3D75}"/>
              </a:ext>
            </a:extLst>
          </p:cNvPr>
          <p:cNvSpPr>
            <a:spLocks noGrp="1"/>
          </p:cNvSpPr>
          <p:nvPr>
            <p:ph type="body" sz="quarter" idx="157" hasCustomPrompt="1"/>
          </p:nvPr>
        </p:nvSpPr>
        <p:spPr>
          <a:xfrm>
            <a:off x="25315440" y="4186390"/>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724BF20C-13A8-4B55-9948-41AB274371F8}"/>
              </a:ext>
            </a:extLst>
          </p:cNvPr>
          <p:cNvSpPr>
            <a:spLocks noGrp="1"/>
          </p:cNvSpPr>
          <p:nvPr>
            <p:ph type="body" sz="quarter" idx="158" hasCustomPrompt="1"/>
          </p:nvPr>
        </p:nvSpPr>
        <p:spPr>
          <a:xfrm>
            <a:off x="33451125" y="3792374"/>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CONCLUSIONS</a:t>
            </a:r>
          </a:p>
        </p:txBody>
      </p:sp>
      <p:sp>
        <p:nvSpPr>
          <p:cNvPr id="43" name="Text Placeholder 3">
            <a:extLst>
              <a:ext uri="{FF2B5EF4-FFF2-40B4-BE49-F238E27FC236}">
                <a16:creationId xmlns:a16="http://schemas.microsoft.com/office/drawing/2014/main" id="{C1C657EF-5769-4145-9FEB-9C9383E4ED4E}"/>
              </a:ext>
            </a:extLst>
          </p:cNvPr>
          <p:cNvSpPr>
            <a:spLocks noGrp="1"/>
          </p:cNvSpPr>
          <p:nvPr>
            <p:ph type="body" sz="quarter" idx="159" hasCustomPrompt="1"/>
          </p:nvPr>
        </p:nvSpPr>
        <p:spPr>
          <a:xfrm>
            <a:off x="33428436" y="4186390"/>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EB7829A6-FB1C-4896-BE8F-0EB3527C8EAE}"/>
              </a:ext>
            </a:extLst>
          </p:cNvPr>
          <p:cNvSpPr>
            <a:spLocks noGrp="1"/>
          </p:cNvSpPr>
          <p:nvPr>
            <p:ph type="body" sz="quarter" idx="160" hasCustomPrompt="1"/>
          </p:nvPr>
        </p:nvSpPr>
        <p:spPr>
          <a:xfrm>
            <a:off x="33451125" y="9639616"/>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REFERENCES</a:t>
            </a:r>
          </a:p>
        </p:txBody>
      </p:sp>
      <p:sp>
        <p:nvSpPr>
          <p:cNvPr id="45" name="Text Placeholder 3">
            <a:extLst>
              <a:ext uri="{FF2B5EF4-FFF2-40B4-BE49-F238E27FC236}">
                <a16:creationId xmlns:a16="http://schemas.microsoft.com/office/drawing/2014/main" id="{F46EA845-589C-46C1-AE28-0F0B6B824FA4}"/>
              </a:ext>
            </a:extLst>
          </p:cNvPr>
          <p:cNvSpPr>
            <a:spLocks noGrp="1"/>
          </p:cNvSpPr>
          <p:nvPr>
            <p:ph type="body" sz="quarter" idx="161" hasCustomPrompt="1"/>
          </p:nvPr>
        </p:nvSpPr>
        <p:spPr>
          <a:xfrm>
            <a:off x="33428436" y="10033632"/>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17B17ECF-6FCE-45A0-A50F-EF9BF9D561C0}"/>
              </a:ext>
            </a:extLst>
          </p:cNvPr>
          <p:cNvSpPr>
            <a:spLocks noGrp="1"/>
          </p:cNvSpPr>
          <p:nvPr>
            <p:ph type="body" sz="quarter" idx="162" hasCustomPrompt="1"/>
          </p:nvPr>
        </p:nvSpPr>
        <p:spPr>
          <a:xfrm>
            <a:off x="17061660" y="3792374"/>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a:t>
            </a:r>
          </a:p>
        </p:txBody>
      </p:sp>
      <p:sp>
        <p:nvSpPr>
          <p:cNvPr id="47" name="Text Placeholder 3">
            <a:extLst>
              <a:ext uri="{FF2B5EF4-FFF2-40B4-BE49-F238E27FC236}">
                <a16:creationId xmlns:a16="http://schemas.microsoft.com/office/drawing/2014/main" id="{09D1871F-E585-4E64-8060-31B4AC28796F}"/>
              </a:ext>
            </a:extLst>
          </p:cNvPr>
          <p:cNvSpPr>
            <a:spLocks noGrp="1"/>
          </p:cNvSpPr>
          <p:nvPr>
            <p:ph type="body" sz="quarter" idx="163" hasCustomPrompt="1"/>
          </p:nvPr>
        </p:nvSpPr>
        <p:spPr>
          <a:xfrm>
            <a:off x="17038971" y="4186390"/>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29E76DE-0BD7-A34C-AA9C-4640F4516CD6}"/>
              </a:ext>
            </a:extLst>
          </p:cNvPr>
          <p:cNvSpPr>
            <a:spLocks noGrp="1"/>
          </p:cNvSpPr>
          <p:nvPr>
            <p:ph type="body" sz="quarter" idx="10" hasCustomPrompt="1"/>
          </p:nvPr>
        </p:nvSpPr>
        <p:spPr>
          <a:xfrm>
            <a:off x="597285" y="3703474"/>
            <a:ext cx="7115435" cy="5497678"/>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041F7747-73CC-FF46-AD74-EB4850058C6C}"/>
              </a:ext>
            </a:extLst>
          </p:cNvPr>
          <p:cNvSpPr>
            <a:spLocks noGrp="1"/>
          </p:cNvSpPr>
          <p:nvPr>
            <p:ph type="body" sz="quarter" idx="20" hasCustomPrompt="1"/>
          </p:nvPr>
        </p:nvSpPr>
        <p:spPr>
          <a:xfrm>
            <a:off x="642660" y="9639616"/>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486F6CD3-1022-8C4D-9C0F-B2711A011577}"/>
              </a:ext>
            </a:extLst>
          </p:cNvPr>
          <p:cNvSpPr>
            <a:spLocks noGrp="1"/>
          </p:cNvSpPr>
          <p:nvPr>
            <p:ph type="body" sz="quarter" idx="96" hasCustomPrompt="1"/>
          </p:nvPr>
        </p:nvSpPr>
        <p:spPr>
          <a:xfrm>
            <a:off x="619972" y="10033632"/>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a16="http://schemas.microsoft.com/office/drawing/2014/main" id="{86CE4590-2CB7-8745-B4D2-869ACBC329A8}"/>
              </a:ext>
            </a:extLst>
          </p:cNvPr>
          <p:cNvSpPr>
            <a:spLocks noGrp="1"/>
          </p:cNvSpPr>
          <p:nvPr>
            <p:ph type="body" sz="quarter" idx="150" hasCustomPrompt="1"/>
          </p:nvPr>
        </p:nvSpPr>
        <p:spPr>
          <a:xfrm>
            <a:off x="597284" y="2555026"/>
            <a:ext cx="32406834" cy="764163"/>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6" name="Text Placeholder 76">
            <a:extLst>
              <a:ext uri="{FF2B5EF4-FFF2-40B4-BE49-F238E27FC236}">
                <a16:creationId xmlns:a16="http://schemas.microsoft.com/office/drawing/2014/main" id="{DAFA99D2-15DB-5742-91E1-6C94614252A5}"/>
              </a:ext>
            </a:extLst>
          </p:cNvPr>
          <p:cNvSpPr>
            <a:spLocks noGrp="1"/>
          </p:cNvSpPr>
          <p:nvPr>
            <p:ph type="body" sz="quarter" idx="151" hasCustomPrompt="1"/>
          </p:nvPr>
        </p:nvSpPr>
        <p:spPr>
          <a:xfrm>
            <a:off x="597283" y="1942696"/>
            <a:ext cx="32406839" cy="549042"/>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 name="Text Placeholder 76">
            <a:extLst>
              <a:ext uri="{FF2B5EF4-FFF2-40B4-BE49-F238E27FC236}">
                <a16:creationId xmlns:a16="http://schemas.microsoft.com/office/drawing/2014/main" id="{A633471A-5C68-A14D-A683-55F61BA1E23D}"/>
              </a:ext>
            </a:extLst>
          </p:cNvPr>
          <p:cNvSpPr>
            <a:spLocks noGrp="1"/>
          </p:cNvSpPr>
          <p:nvPr>
            <p:ph type="body" sz="quarter" idx="153" hasCustomPrompt="1"/>
          </p:nvPr>
        </p:nvSpPr>
        <p:spPr>
          <a:xfrm>
            <a:off x="597287" y="679714"/>
            <a:ext cx="32406841" cy="1199699"/>
          </a:xfrm>
          <a:prstGeom prst="rect">
            <a:avLst/>
          </a:prstGeom>
        </p:spPr>
        <p:txBody>
          <a:bodyPr anchor="t" anchorCtr="0">
            <a:normAutofit/>
          </a:bodyPr>
          <a:lstStyle>
            <a:lvl1pPr marL="0" indent="0" algn="l">
              <a:buFontTx/>
              <a:buNone/>
              <a:defRPr sz="375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8" name="Text Placeholder 5">
            <a:extLst>
              <a:ext uri="{FF2B5EF4-FFF2-40B4-BE49-F238E27FC236}">
                <a16:creationId xmlns:a16="http://schemas.microsoft.com/office/drawing/2014/main" id="{3362BD48-5095-E543-9EB9-690517BBCD6B}"/>
              </a:ext>
            </a:extLst>
          </p:cNvPr>
          <p:cNvSpPr>
            <a:spLocks noGrp="1"/>
          </p:cNvSpPr>
          <p:nvPr>
            <p:ph type="body" sz="quarter" idx="154" hasCustomPrompt="1"/>
          </p:nvPr>
        </p:nvSpPr>
        <p:spPr>
          <a:xfrm>
            <a:off x="8828272" y="3792374"/>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a16="http://schemas.microsoft.com/office/drawing/2014/main" id="{5E57853C-DB09-8348-97D6-20E22ADBD282}"/>
              </a:ext>
            </a:extLst>
          </p:cNvPr>
          <p:cNvSpPr>
            <a:spLocks noGrp="1"/>
          </p:cNvSpPr>
          <p:nvPr>
            <p:ph type="body" sz="quarter" idx="155" hasCustomPrompt="1"/>
          </p:nvPr>
        </p:nvSpPr>
        <p:spPr>
          <a:xfrm>
            <a:off x="8805584" y="4186390"/>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EA05AEC3-2497-4D4F-9524-D19A4040E632}"/>
              </a:ext>
            </a:extLst>
          </p:cNvPr>
          <p:cNvSpPr>
            <a:spLocks noGrp="1"/>
          </p:cNvSpPr>
          <p:nvPr>
            <p:ph type="body" sz="quarter" idx="156" hasCustomPrompt="1"/>
          </p:nvPr>
        </p:nvSpPr>
        <p:spPr>
          <a:xfrm>
            <a:off x="25338130" y="3792374"/>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 Cont’d</a:t>
            </a:r>
          </a:p>
        </p:txBody>
      </p:sp>
      <p:sp>
        <p:nvSpPr>
          <p:cNvPr id="11" name="Text Placeholder 3">
            <a:extLst>
              <a:ext uri="{FF2B5EF4-FFF2-40B4-BE49-F238E27FC236}">
                <a16:creationId xmlns:a16="http://schemas.microsoft.com/office/drawing/2014/main" id="{687502D1-2DA0-8441-A312-F13452A62E1B}"/>
              </a:ext>
            </a:extLst>
          </p:cNvPr>
          <p:cNvSpPr>
            <a:spLocks noGrp="1"/>
          </p:cNvSpPr>
          <p:nvPr>
            <p:ph type="body" sz="quarter" idx="157" hasCustomPrompt="1"/>
          </p:nvPr>
        </p:nvSpPr>
        <p:spPr>
          <a:xfrm>
            <a:off x="25315440" y="4186390"/>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E7113B3B-7A9D-374D-AB7F-A10A25DDDF45}"/>
              </a:ext>
            </a:extLst>
          </p:cNvPr>
          <p:cNvSpPr>
            <a:spLocks noGrp="1"/>
          </p:cNvSpPr>
          <p:nvPr>
            <p:ph type="body" sz="quarter" idx="158" hasCustomPrompt="1"/>
          </p:nvPr>
        </p:nvSpPr>
        <p:spPr>
          <a:xfrm>
            <a:off x="33451125" y="3792374"/>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a16="http://schemas.microsoft.com/office/drawing/2014/main" id="{48422A48-0C34-D047-9C4C-205F297B7CF3}"/>
              </a:ext>
            </a:extLst>
          </p:cNvPr>
          <p:cNvSpPr>
            <a:spLocks noGrp="1"/>
          </p:cNvSpPr>
          <p:nvPr>
            <p:ph type="body" sz="quarter" idx="159" hasCustomPrompt="1"/>
          </p:nvPr>
        </p:nvSpPr>
        <p:spPr>
          <a:xfrm>
            <a:off x="33428436" y="4186390"/>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688E53DF-D6D2-9F43-A8DB-4CECAB390BB7}"/>
              </a:ext>
            </a:extLst>
          </p:cNvPr>
          <p:cNvSpPr>
            <a:spLocks noGrp="1"/>
          </p:cNvSpPr>
          <p:nvPr>
            <p:ph type="body" sz="quarter" idx="160" hasCustomPrompt="1"/>
          </p:nvPr>
        </p:nvSpPr>
        <p:spPr>
          <a:xfrm>
            <a:off x="33451125" y="9639616"/>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a16="http://schemas.microsoft.com/office/drawing/2014/main" id="{62A6D1E4-4C82-1347-909C-2A9F2B1D8CE2}"/>
              </a:ext>
            </a:extLst>
          </p:cNvPr>
          <p:cNvSpPr>
            <a:spLocks noGrp="1"/>
          </p:cNvSpPr>
          <p:nvPr>
            <p:ph type="body" sz="quarter" idx="161" hasCustomPrompt="1"/>
          </p:nvPr>
        </p:nvSpPr>
        <p:spPr>
          <a:xfrm>
            <a:off x="33428436" y="10033632"/>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8BAF300A-C4B5-4C45-883B-5A55AF3FCA21}"/>
              </a:ext>
            </a:extLst>
          </p:cNvPr>
          <p:cNvSpPr>
            <a:spLocks noGrp="1"/>
          </p:cNvSpPr>
          <p:nvPr>
            <p:ph type="body" sz="quarter" idx="162" hasCustomPrompt="1"/>
          </p:nvPr>
        </p:nvSpPr>
        <p:spPr>
          <a:xfrm>
            <a:off x="17061660" y="3792374"/>
            <a:ext cx="709274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a:t>
            </a:r>
          </a:p>
        </p:txBody>
      </p:sp>
      <p:sp>
        <p:nvSpPr>
          <p:cNvPr id="17" name="Text Placeholder 3">
            <a:extLst>
              <a:ext uri="{FF2B5EF4-FFF2-40B4-BE49-F238E27FC236}">
                <a16:creationId xmlns:a16="http://schemas.microsoft.com/office/drawing/2014/main" id="{D66B6992-71E8-FB4F-8A14-E466EA50E332}"/>
              </a:ext>
            </a:extLst>
          </p:cNvPr>
          <p:cNvSpPr>
            <a:spLocks noGrp="1"/>
          </p:cNvSpPr>
          <p:nvPr>
            <p:ph type="body" sz="quarter" idx="163" hasCustomPrompt="1"/>
          </p:nvPr>
        </p:nvSpPr>
        <p:spPr>
          <a:xfrm>
            <a:off x="17038971" y="4186390"/>
            <a:ext cx="709274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19A3DEE5-916A-4DE8-B44E-3E4F6BF9507C}"/>
              </a:ext>
            </a:extLst>
          </p:cNvPr>
          <p:cNvSpPr txBox="1">
            <a:spLocks noChangeArrowheads="1"/>
          </p:cNvSpPr>
          <p:nvPr userDrawn="1"/>
        </p:nvSpPr>
        <p:spPr bwMode="auto">
          <a:xfrm>
            <a:off x="562132" y="18587168"/>
            <a:ext cx="3682449" cy="323518"/>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4595C33-F40C-4404-B16B-C512ACF057AC}"/>
              </a:ext>
            </a:extLst>
          </p:cNvPr>
          <p:cNvCxnSpPr>
            <a:cxnSpLocks/>
          </p:cNvCxnSpPr>
          <p:nvPr userDrawn="1"/>
        </p:nvCxnSpPr>
        <p:spPr>
          <a:xfrm>
            <a:off x="0" y="18426538"/>
            <a:ext cx="4114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09E79E39-0653-47B1-97D6-342C3FFCBC66}"/>
              </a:ext>
            </a:extLst>
          </p:cNvPr>
          <p:cNvCxnSpPr>
            <a:cxnSpLocks/>
          </p:cNvCxnSpPr>
          <p:nvPr userDrawn="1"/>
        </p:nvCxnSpPr>
        <p:spPr>
          <a:xfrm>
            <a:off x="16493615"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04DA391-DAE3-4E57-9A66-F8925322AD02}"/>
              </a:ext>
            </a:extLst>
          </p:cNvPr>
          <p:cNvCxnSpPr>
            <a:cxnSpLocks/>
          </p:cNvCxnSpPr>
          <p:nvPr userDrawn="1"/>
        </p:nvCxnSpPr>
        <p:spPr>
          <a:xfrm>
            <a:off x="24728129"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291EF07-795D-46DC-8398-2C5C0716ED4B}"/>
              </a:ext>
            </a:extLst>
          </p:cNvPr>
          <p:cNvCxnSpPr>
            <a:cxnSpLocks/>
          </p:cNvCxnSpPr>
          <p:nvPr userDrawn="1"/>
        </p:nvCxnSpPr>
        <p:spPr>
          <a:xfrm>
            <a:off x="32962644"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B6454D9-674D-4FF8-A75E-4DE6F1DC8098}"/>
              </a:ext>
            </a:extLst>
          </p:cNvPr>
          <p:cNvCxnSpPr>
            <a:cxnSpLocks/>
          </p:cNvCxnSpPr>
          <p:nvPr userDrawn="1"/>
        </p:nvCxnSpPr>
        <p:spPr>
          <a:xfrm>
            <a:off x="8259099"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16" name="Table 15">
            <a:extLst>
              <a:ext uri="{FF2B5EF4-FFF2-40B4-BE49-F238E27FC236}">
                <a16:creationId xmlns:a16="http://schemas.microsoft.com/office/drawing/2014/main" id="{3C5DA181-7B16-354E-881C-3A2332ACE3BA}"/>
              </a:ext>
            </a:extLst>
          </p:cNvPr>
          <p:cNvGraphicFramePr>
            <a:graphicFrameLocks noGrp="1"/>
          </p:cNvGraphicFramePr>
          <p:nvPr userDrawn="1">
            <p:extLst>
              <p:ext uri="{D42A27DB-BD31-4B8C-83A1-F6EECF244321}">
                <p14:modId xmlns:p14="http://schemas.microsoft.com/office/powerpoint/2010/main" val="1524443239"/>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59302A3E-153B-634E-8C59-83B18466E7EF}"/>
              </a:ext>
            </a:extLst>
          </p:cNvPr>
          <p:cNvGraphicFramePr>
            <a:graphicFrameLocks noGrp="1"/>
          </p:cNvGraphicFramePr>
          <p:nvPr userDrawn="1">
            <p:extLst>
              <p:ext uri="{D42A27DB-BD31-4B8C-83A1-F6EECF244321}">
                <p14:modId xmlns:p14="http://schemas.microsoft.com/office/powerpoint/2010/main" val="3187066703"/>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7D072A73-3084-4E4D-9475-8A8D5BD98EB3}"/>
              </a:ext>
            </a:extLst>
          </p:cNvPr>
          <p:cNvSpPr txBox="1">
            <a:spLocks noChangeArrowheads="1"/>
          </p:cNvSpPr>
          <p:nvPr userDrawn="1"/>
        </p:nvSpPr>
        <p:spPr bwMode="auto">
          <a:xfrm>
            <a:off x="562132" y="18587168"/>
            <a:ext cx="3682449" cy="323518"/>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378599BB-9A58-504C-92D1-FD9D268DE2F4}"/>
              </a:ext>
            </a:extLst>
          </p:cNvPr>
          <p:cNvCxnSpPr>
            <a:cxnSpLocks/>
          </p:cNvCxnSpPr>
          <p:nvPr userDrawn="1"/>
        </p:nvCxnSpPr>
        <p:spPr>
          <a:xfrm>
            <a:off x="0" y="18426538"/>
            <a:ext cx="4114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33761B54-10E8-B641-9654-EE9CFC069F21}"/>
              </a:ext>
            </a:extLst>
          </p:cNvPr>
          <p:cNvCxnSpPr>
            <a:cxnSpLocks/>
          </p:cNvCxnSpPr>
          <p:nvPr userDrawn="1"/>
        </p:nvCxnSpPr>
        <p:spPr>
          <a:xfrm>
            <a:off x="16493615"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549C5D3-486B-8B4D-A57E-B75146DAC7B3}"/>
              </a:ext>
            </a:extLst>
          </p:cNvPr>
          <p:cNvCxnSpPr>
            <a:cxnSpLocks/>
          </p:cNvCxnSpPr>
          <p:nvPr userDrawn="1"/>
        </p:nvCxnSpPr>
        <p:spPr>
          <a:xfrm>
            <a:off x="24728129"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8EAA06EA-233B-3745-A1E9-AF13A31A04E2}"/>
              </a:ext>
            </a:extLst>
          </p:cNvPr>
          <p:cNvCxnSpPr>
            <a:cxnSpLocks/>
          </p:cNvCxnSpPr>
          <p:nvPr userDrawn="1"/>
        </p:nvCxnSpPr>
        <p:spPr>
          <a:xfrm>
            <a:off x="32962644"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9EB5AB16-0CB7-074C-8EEC-45726B54987F}"/>
              </a:ext>
            </a:extLst>
          </p:cNvPr>
          <p:cNvCxnSpPr>
            <a:cxnSpLocks/>
          </p:cNvCxnSpPr>
          <p:nvPr userDrawn="1"/>
        </p:nvCxnSpPr>
        <p:spPr>
          <a:xfrm>
            <a:off x="8259099"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35DC80-6005-2F4C-B7E9-0E7B3135A18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5178109-6501-3444-9ECC-D8BC1311B1CD}"/>
              </a:ext>
            </a:extLst>
          </p:cNvPr>
          <p:cNvSpPr>
            <a:spLocks noGrp="1"/>
          </p:cNvSpPr>
          <p:nvPr>
            <p:ph type="body" sz="quarter" idx="20"/>
          </p:nvPr>
        </p:nvSpPr>
        <p:spPr/>
        <p:txBody>
          <a:bodyPr/>
          <a:lstStyle/>
          <a:p>
            <a:endParaRPr lang="en-US"/>
          </a:p>
        </p:txBody>
      </p:sp>
      <p:sp>
        <p:nvSpPr>
          <p:cNvPr id="4" name="Text Placeholder 3">
            <a:extLst>
              <a:ext uri="{FF2B5EF4-FFF2-40B4-BE49-F238E27FC236}">
                <a16:creationId xmlns:a16="http://schemas.microsoft.com/office/drawing/2014/main" id="{F2C38F6E-EF63-BD4D-AE30-B962601EF33F}"/>
              </a:ext>
            </a:extLst>
          </p:cNvPr>
          <p:cNvSpPr>
            <a:spLocks noGrp="1"/>
          </p:cNvSpPr>
          <p:nvPr>
            <p:ph type="body" sz="quarter" idx="96"/>
          </p:nvPr>
        </p:nvSpPr>
        <p:spPr/>
        <p:txBody>
          <a:bodyPr/>
          <a:lstStyle/>
          <a:p>
            <a:endParaRPr lang="en-US"/>
          </a:p>
        </p:txBody>
      </p:sp>
      <p:sp>
        <p:nvSpPr>
          <p:cNvPr id="5" name="Text Placeholder 4">
            <a:extLst>
              <a:ext uri="{FF2B5EF4-FFF2-40B4-BE49-F238E27FC236}">
                <a16:creationId xmlns:a16="http://schemas.microsoft.com/office/drawing/2014/main" id="{62561C6E-508B-C040-B918-4DC44A9DC331}"/>
              </a:ext>
            </a:extLst>
          </p:cNvPr>
          <p:cNvSpPr>
            <a:spLocks noGrp="1"/>
          </p:cNvSpPr>
          <p:nvPr>
            <p:ph type="body" sz="quarter" idx="150"/>
          </p:nvPr>
        </p:nvSpPr>
        <p:spPr/>
        <p:txBody>
          <a:bodyPr/>
          <a:lstStyle/>
          <a:p>
            <a:endParaRPr lang="en-US"/>
          </a:p>
        </p:txBody>
      </p:sp>
      <p:sp>
        <p:nvSpPr>
          <p:cNvPr id="6" name="Text Placeholder 5">
            <a:extLst>
              <a:ext uri="{FF2B5EF4-FFF2-40B4-BE49-F238E27FC236}">
                <a16:creationId xmlns:a16="http://schemas.microsoft.com/office/drawing/2014/main" id="{06305D34-D1A0-514A-B8B2-3063DE4D5EC3}"/>
              </a:ext>
            </a:extLst>
          </p:cNvPr>
          <p:cNvSpPr>
            <a:spLocks noGrp="1"/>
          </p:cNvSpPr>
          <p:nvPr>
            <p:ph type="body" sz="quarter" idx="151"/>
          </p:nvPr>
        </p:nvSpPr>
        <p:spPr/>
        <p:txBody>
          <a:bodyPr/>
          <a:lstStyle/>
          <a:p>
            <a:endParaRPr lang="en-US"/>
          </a:p>
        </p:txBody>
      </p:sp>
      <p:sp>
        <p:nvSpPr>
          <p:cNvPr id="7" name="Text Placeholder 6">
            <a:extLst>
              <a:ext uri="{FF2B5EF4-FFF2-40B4-BE49-F238E27FC236}">
                <a16:creationId xmlns:a16="http://schemas.microsoft.com/office/drawing/2014/main" id="{EE0005D6-2584-5C47-B14B-6D366B5D0A9D}"/>
              </a:ext>
            </a:extLst>
          </p:cNvPr>
          <p:cNvSpPr>
            <a:spLocks noGrp="1"/>
          </p:cNvSpPr>
          <p:nvPr>
            <p:ph type="body" sz="quarter" idx="153"/>
          </p:nvPr>
        </p:nvSpPr>
        <p:spPr/>
        <p:txBody>
          <a:bodyPr/>
          <a:lstStyle/>
          <a:p>
            <a:endParaRPr lang="en-US"/>
          </a:p>
        </p:txBody>
      </p:sp>
      <p:sp>
        <p:nvSpPr>
          <p:cNvPr id="8" name="Text Placeholder 7">
            <a:extLst>
              <a:ext uri="{FF2B5EF4-FFF2-40B4-BE49-F238E27FC236}">
                <a16:creationId xmlns:a16="http://schemas.microsoft.com/office/drawing/2014/main" id="{DAF614AC-0EBE-3847-8328-F4B3D6A8BE2C}"/>
              </a:ext>
            </a:extLst>
          </p:cNvPr>
          <p:cNvSpPr>
            <a:spLocks noGrp="1"/>
          </p:cNvSpPr>
          <p:nvPr>
            <p:ph type="body" sz="quarter" idx="154"/>
          </p:nvPr>
        </p:nvSpPr>
        <p:spPr/>
        <p:txBody>
          <a:bodyPr/>
          <a:lstStyle/>
          <a:p>
            <a:endParaRPr lang="en-US"/>
          </a:p>
        </p:txBody>
      </p:sp>
      <p:sp>
        <p:nvSpPr>
          <p:cNvPr id="9" name="Text Placeholder 8">
            <a:extLst>
              <a:ext uri="{FF2B5EF4-FFF2-40B4-BE49-F238E27FC236}">
                <a16:creationId xmlns:a16="http://schemas.microsoft.com/office/drawing/2014/main" id="{804179F1-92D6-2441-AB29-4510394BAF29}"/>
              </a:ext>
            </a:extLst>
          </p:cNvPr>
          <p:cNvSpPr>
            <a:spLocks noGrp="1"/>
          </p:cNvSpPr>
          <p:nvPr>
            <p:ph type="body" sz="quarter" idx="155"/>
          </p:nvPr>
        </p:nvSpPr>
        <p:spPr/>
        <p:txBody>
          <a:bodyPr/>
          <a:lstStyle/>
          <a:p>
            <a:endParaRPr lang="en-US"/>
          </a:p>
        </p:txBody>
      </p:sp>
      <p:sp>
        <p:nvSpPr>
          <p:cNvPr id="10" name="Text Placeholder 9">
            <a:extLst>
              <a:ext uri="{FF2B5EF4-FFF2-40B4-BE49-F238E27FC236}">
                <a16:creationId xmlns:a16="http://schemas.microsoft.com/office/drawing/2014/main" id="{6069BC3B-3FDF-E84A-A7E8-6393E3409C14}"/>
              </a:ext>
            </a:extLst>
          </p:cNvPr>
          <p:cNvSpPr>
            <a:spLocks noGrp="1"/>
          </p:cNvSpPr>
          <p:nvPr>
            <p:ph type="body" sz="quarter" idx="156"/>
          </p:nvPr>
        </p:nvSpPr>
        <p:spPr/>
        <p:txBody>
          <a:bodyPr/>
          <a:lstStyle/>
          <a:p>
            <a:endParaRPr lang="en-US"/>
          </a:p>
        </p:txBody>
      </p:sp>
      <p:sp>
        <p:nvSpPr>
          <p:cNvPr id="11" name="Text Placeholder 10">
            <a:extLst>
              <a:ext uri="{FF2B5EF4-FFF2-40B4-BE49-F238E27FC236}">
                <a16:creationId xmlns:a16="http://schemas.microsoft.com/office/drawing/2014/main" id="{26CEEC1A-D0BB-894E-AA8E-23FF0AA08DBF}"/>
              </a:ext>
            </a:extLst>
          </p:cNvPr>
          <p:cNvSpPr>
            <a:spLocks noGrp="1"/>
          </p:cNvSpPr>
          <p:nvPr>
            <p:ph type="body" sz="quarter" idx="157"/>
          </p:nvPr>
        </p:nvSpPr>
        <p:spPr/>
        <p:txBody>
          <a:bodyPr/>
          <a:lstStyle/>
          <a:p>
            <a:endParaRPr lang="en-US"/>
          </a:p>
        </p:txBody>
      </p:sp>
      <p:sp>
        <p:nvSpPr>
          <p:cNvPr id="12" name="Text Placeholder 11">
            <a:extLst>
              <a:ext uri="{FF2B5EF4-FFF2-40B4-BE49-F238E27FC236}">
                <a16:creationId xmlns:a16="http://schemas.microsoft.com/office/drawing/2014/main" id="{189E55CF-173C-4C4E-B4E7-507E574B738E}"/>
              </a:ext>
            </a:extLst>
          </p:cNvPr>
          <p:cNvSpPr>
            <a:spLocks noGrp="1"/>
          </p:cNvSpPr>
          <p:nvPr>
            <p:ph type="body" sz="quarter" idx="158"/>
          </p:nvPr>
        </p:nvSpPr>
        <p:spPr/>
        <p:txBody>
          <a:bodyPr/>
          <a:lstStyle/>
          <a:p>
            <a:endParaRPr lang="en-US"/>
          </a:p>
        </p:txBody>
      </p:sp>
      <p:sp>
        <p:nvSpPr>
          <p:cNvPr id="13" name="Text Placeholder 12">
            <a:extLst>
              <a:ext uri="{FF2B5EF4-FFF2-40B4-BE49-F238E27FC236}">
                <a16:creationId xmlns:a16="http://schemas.microsoft.com/office/drawing/2014/main" id="{E14C6E42-7AD5-4749-B721-9846F458EB5D}"/>
              </a:ext>
            </a:extLst>
          </p:cNvPr>
          <p:cNvSpPr>
            <a:spLocks noGrp="1"/>
          </p:cNvSpPr>
          <p:nvPr>
            <p:ph type="body" sz="quarter" idx="159"/>
          </p:nvPr>
        </p:nvSpPr>
        <p:spPr/>
        <p:txBody>
          <a:bodyPr/>
          <a:lstStyle/>
          <a:p>
            <a:endParaRPr lang="en-US"/>
          </a:p>
        </p:txBody>
      </p:sp>
      <p:sp>
        <p:nvSpPr>
          <p:cNvPr id="14" name="Text Placeholder 13">
            <a:extLst>
              <a:ext uri="{FF2B5EF4-FFF2-40B4-BE49-F238E27FC236}">
                <a16:creationId xmlns:a16="http://schemas.microsoft.com/office/drawing/2014/main" id="{5969AE72-1DF8-EE4B-92F8-3FF447A4B112}"/>
              </a:ext>
            </a:extLst>
          </p:cNvPr>
          <p:cNvSpPr>
            <a:spLocks noGrp="1"/>
          </p:cNvSpPr>
          <p:nvPr>
            <p:ph type="body" sz="quarter" idx="160"/>
          </p:nvPr>
        </p:nvSpPr>
        <p:spPr/>
        <p:txBody>
          <a:bodyPr/>
          <a:lstStyle/>
          <a:p>
            <a:endParaRPr lang="en-US"/>
          </a:p>
        </p:txBody>
      </p:sp>
      <p:sp>
        <p:nvSpPr>
          <p:cNvPr id="15" name="Text Placeholder 14">
            <a:extLst>
              <a:ext uri="{FF2B5EF4-FFF2-40B4-BE49-F238E27FC236}">
                <a16:creationId xmlns:a16="http://schemas.microsoft.com/office/drawing/2014/main" id="{0195F108-A42A-7842-84E4-988D8B54E3E9}"/>
              </a:ext>
            </a:extLst>
          </p:cNvPr>
          <p:cNvSpPr>
            <a:spLocks noGrp="1"/>
          </p:cNvSpPr>
          <p:nvPr>
            <p:ph type="body" sz="quarter" idx="161"/>
          </p:nvPr>
        </p:nvSpPr>
        <p:spPr/>
        <p:txBody>
          <a:bodyPr/>
          <a:lstStyle/>
          <a:p>
            <a:endParaRPr lang="en-US"/>
          </a:p>
        </p:txBody>
      </p:sp>
      <p:sp>
        <p:nvSpPr>
          <p:cNvPr id="16" name="Text Placeholder 15">
            <a:extLst>
              <a:ext uri="{FF2B5EF4-FFF2-40B4-BE49-F238E27FC236}">
                <a16:creationId xmlns:a16="http://schemas.microsoft.com/office/drawing/2014/main" id="{55E588C9-755D-B049-84F1-402BA111989C}"/>
              </a:ext>
            </a:extLst>
          </p:cNvPr>
          <p:cNvSpPr>
            <a:spLocks noGrp="1"/>
          </p:cNvSpPr>
          <p:nvPr>
            <p:ph type="body" sz="quarter" idx="162"/>
          </p:nvPr>
        </p:nvSpPr>
        <p:spPr/>
        <p:txBody>
          <a:bodyPr/>
          <a:lstStyle/>
          <a:p>
            <a:endParaRPr lang="en-US"/>
          </a:p>
        </p:txBody>
      </p:sp>
      <p:sp>
        <p:nvSpPr>
          <p:cNvPr id="17" name="Text Placeholder 16">
            <a:extLst>
              <a:ext uri="{FF2B5EF4-FFF2-40B4-BE49-F238E27FC236}">
                <a16:creationId xmlns:a16="http://schemas.microsoft.com/office/drawing/2014/main" id="{6EE205C8-74BF-C548-BA68-563B89DEFA0D}"/>
              </a:ext>
            </a:extLst>
          </p:cNvPr>
          <p:cNvSpPr>
            <a:spLocks noGrp="1"/>
          </p:cNvSpPr>
          <p:nvPr>
            <p:ph type="body" sz="quarter" idx="163"/>
          </p:nvPr>
        </p:nvSpPr>
        <p:spPr/>
        <p:txBody>
          <a:bodyPr/>
          <a:lstStyle/>
          <a:p>
            <a:endParaRPr lang="en-US"/>
          </a:p>
        </p:txBody>
      </p:sp>
    </p:spTree>
    <p:extLst>
      <p:ext uri="{BB962C8B-B14F-4D97-AF65-F5344CB8AC3E}">
        <p14:creationId xmlns:p14="http://schemas.microsoft.com/office/powerpoint/2010/main" val="3936803302"/>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480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36x72 Template - 5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50</cp:revision>
  <dcterms:created xsi:type="dcterms:W3CDTF">2011-04-21T17:12:27Z</dcterms:created>
  <dcterms:modified xsi:type="dcterms:W3CDTF">2019-09-07T00:46:35Z</dcterms:modified>
  <cp:category>Research poster templates </cp:category>
</cp:coreProperties>
</file>