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21388388" cy="30275213"/>
  <p:notesSz cx="6858000" cy="9144000"/>
  <p:defaultTextStyle>
    <a:defPPr>
      <a:defRPr lang="en-US"/>
    </a:defPPr>
    <a:lvl1pPr marL="0" algn="l" defTabSz="2276887" rtl="0" eaLnBrk="1" latinLnBrk="0" hangingPunct="1">
      <a:defRPr sz="4461" kern="1200">
        <a:solidFill>
          <a:schemeClr val="tx1"/>
        </a:solidFill>
        <a:latin typeface="+mn-lt"/>
        <a:ea typeface="+mn-ea"/>
        <a:cs typeface="+mn-cs"/>
      </a:defRPr>
    </a:lvl1pPr>
    <a:lvl2pPr marL="1138444" algn="l" defTabSz="2276887" rtl="0" eaLnBrk="1" latinLnBrk="0" hangingPunct="1">
      <a:defRPr sz="4461" kern="1200">
        <a:solidFill>
          <a:schemeClr val="tx1"/>
        </a:solidFill>
        <a:latin typeface="+mn-lt"/>
        <a:ea typeface="+mn-ea"/>
        <a:cs typeface="+mn-cs"/>
      </a:defRPr>
    </a:lvl2pPr>
    <a:lvl3pPr marL="2276887" algn="l" defTabSz="2276887" rtl="0" eaLnBrk="1" latinLnBrk="0" hangingPunct="1">
      <a:defRPr sz="4461" kern="1200">
        <a:solidFill>
          <a:schemeClr val="tx1"/>
        </a:solidFill>
        <a:latin typeface="+mn-lt"/>
        <a:ea typeface="+mn-ea"/>
        <a:cs typeface="+mn-cs"/>
      </a:defRPr>
    </a:lvl3pPr>
    <a:lvl4pPr marL="3415332" algn="l" defTabSz="2276887" rtl="0" eaLnBrk="1" latinLnBrk="0" hangingPunct="1">
      <a:defRPr sz="4461" kern="1200">
        <a:solidFill>
          <a:schemeClr val="tx1"/>
        </a:solidFill>
        <a:latin typeface="+mn-lt"/>
        <a:ea typeface="+mn-ea"/>
        <a:cs typeface="+mn-cs"/>
      </a:defRPr>
    </a:lvl4pPr>
    <a:lvl5pPr marL="4553775" algn="l" defTabSz="2276887" rtl="0" eaLnBrk="1" latinLnBrk="0" hangingPunct="1">
      <a:defRPr sz="4461" kern="1200">
        <a:solidFill>
          <a:schemeClr val="tx1"/>
        </a:solidFill>
        <a:latin typeface="+mn-lt"/>
        <a:ea typeface="+mn-ea"/>
        <a:cs typeface="+mn-cs"/>
      </a:defRPr>
    </a:lvl5pPr>
    <a:lvl6pPr marL="5692220" algn="l" defTabSz="2276887" rtl="0" eaLnBrk="1" latinLnBrk="0" hangingPunct="1">
      <a:defRPr sz="4461" kern="1200">
        <a:solidFill>
          <a:schemeClr val="tx1"/>
        </a:solidFill>
        <a:latin typeface="+mn-lt"/>
        <a:ea typeface="+mn-ea"/>
        <a:cs typeface="+mn-cs"/>
      </a:defRPr>
    </a:lvl6pPr>
    <a:lvl7pPr marL="6830664" algn="l" defTabSz="2276887" rtl="0" eaLnBrk="1" latinLnBrk="0" hangingPunct="1">
      <a:defRPr sz="4461" kern="1200">
        <a:solidFill>
          <a:schemeClr val="tx1"/>
        </a:solidFill>
        <a:latin typeface="+mn-lt"/>
        <a:ea typeface="+mn-ea"/>
        <a:cs typeface="+mn-cs"/>
      </a:defRPr>
    </a:lvl7pPr>
    <a:lvl8pPr marL="7969107" algn="l" defTabSz="2276887" rtl="0" eaLnBrk="1" latinLnBrk="0" hangingPunct="1">
      <a:defRPr sz="4461" kern="1200">
        <a:solidFill>
          <a:schemeClr val="tx1"/>
        </a:solidFill>
        <a:latin typeface="+mn-lt"/>
        <a:ea typeface="+mn-ea"/>
        <a:cs typeface="+mn-cs"/>
      </a:defRPr>
    </a:lvl8pPr>
    <a:lvl9pPr marL="9107551" algn="l" defTabSz="2276887" rtl="0" eaLnBrk="1" latinLnBrk="0" hangingPunct="1">
      <a:defRPr sz="44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autoAdjust="0"/>
    <p:restoredTop sz="94694" autoAdjust="0"/>
  </p:normalViewPr>
  <p:slideViewPr>
    <p:cSldViewPr snapToGrid="0" snapToObjects="1" showGuides="1">
      <p:cViewPr varScale="1">
        <p:scale>
          <a:sx n="26" d="100"/>
          <a:sy n="26" d="100"/>
        </p:scale>
        <p:origin x="3976" y="30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276887" rtl="0" eaLnBrk="1" latinLnBrk="0" hangingPunct="1">
      <a:defRPr sz="3009" kern="1200">
        <a:solidFill>
          <a:schemeClr val="tx1"/>
        </a:solidFill>
        <a:latin typeface="+mn-lt"/>
        <a:ea typeface="+mn-ea"/>
        <a:cs typeface="+mn-cs"/>
      </a:defRPr>
    </a:lvl1pPr>
    <a:lvl2pPr marL="1138444" algn="l" defTabSz="2276887" rtl="0" eaLnBrk="1" latinLnBrk="0" hangingPunct="1">
      <a:defRPr sz="3009" kern="1200">
        <a:solidFill>
          <a:schemeClr val="tx1"/>
        </a:solidFill>
        <a:latin typeface="+mn-lt"/>
        <a:ea typeface="+mn-ea"/>
        <a:cs typeface="+mn-cs"/>
      </a:defRPr>
    </a:lvl2pPr>
    <a:lvl3pPr marL="2276887" algn="l" defTabSz="2276887" rtl="0" eaLnBrk="1" latinLnBrk="0" hangingPunct="1">
      <a:defRPr sz="3009" kern="1200">
        <a:solidFill>
          <a:schemeClr val="tx1"/>
        </a:solidFill>
        <a:latin typeface="+mn-lt"/>
        <a:ea typeface="+mn-ea"/>
        <a:cs typeface="+mn-cs"/>
      </a:defRPr>
    </a:lvl3pPr>
    <a:lvl4pPr marL="3415332" algn="l" defTabSz="2276887" rtl="0" eaLnBrk="1" latinLnBrk="0" hangingPunct="1">
      <a:defRPr sz="3009" kern="1200">
        <a:solidFill>
          <a:schemeClr val="tx1"/>
        </a:solidFill>
        <a:latin typeface="+mn-lt"/>
        <a:ea typeface="+mn-ea"/>
        <a:cs typeface="+mn-cs"/>
      </a:defRPr>
    </a:lvl4pPr>
    <a:lvl5pPr marL="4553775" algn="l" defTabSz="2276887" rtl="0" eaLnBrk="1" latinLnBrk="0" hangingPunct="1">
      <a:defRPr sz="3009" kern="1200">
        <a:solidFill>
          <a:schemeClr val="tx1"/>
        </a:solidFill>
        <a:latin typeface="+mn-lt"/>
        <a:ea typeface="+mn-ea"/>
        <a:cs typeface="+mn-cs"/>
      </a:defRPr>
    </a:lvl5pPr>
    <a:lvl6pPr marL="5692220" algn="l" defTabSz="2276887" rtl="0" eaLnBrk="1" latinLnBrk="0" hangingPunct="1">
      <a:defRPr sz="3009" kern="1200">
        <a:solidFill>
          <a:schemeClr val="tx1"/>
        </a:solidFill>
        <a:latin typeface="+mn-lt"/>
        <a:ea typeface="+mn-ea"/>
        <a:cs typeface="+mn-cs"/>
      </a:defRPr>
    </a:lvl6pPr>
    <a:lvl7pPr marL="6830664" algn="l" defTabSz="2276887" rtl="0" eaLnBrk="1" latinLnBrk="0" hangingPunct="1">
      <a:defRPr sz="3009" kern="1200">
        <a:solidFill>
          <a:schemeClr val="tx1"/>
        </a:solidFill>
        <a:latin typeface="+mn-lt"/>
        <a:ea typeface="+mn-ea"/>
        <a:cs typeface="+mn-cs"/>
      </a:defRPr>
    </a:lvl7pPr>
    <a:lvl8pPr marL="7969107" algn="l" defTabSz="2276887" rtl="0" eaLnBrk="1" latinLnBrk="0" hangingPunct="1">
      <a:defRPr sz="3009" kern="1200">
        <a:solidFill>
          <a:schemeClr val="tx1"/>
        </a:solidFill>
        <a:latin typeface="+mn-lt"/>
        <a:ea typeface="+mn-ea"/>
        <a:cs typeface="+mn-cs"/>
      </a:defRPr>
    </a:lvl8pPr>
    <a:lvl9pPr marL="9107551" algn="l" defTabSz="2276887" rtl="0" eaLnBrk="1" latinLnBrk="0" hangingPunct="1">
      <a:defRPr sz="30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7EC6E9F1-1D36-754F-9242-B5685664D722}"/>
              </a:ext>
            </a:extLst>
          </p:cNvPr>
          <p:cNvSpPr>
            <a:spLocks noGrp="1"/>
          </p:cNvSpPr>
          <p:nvPr>
            <p:ph type="body" sz="quarter" idx="12" hasCustomPrompt="1"/>
          </p:nvPr>
        </p:nvSpPr>
        <p:spPr>
          <a:xfrm>
            <a:off x="2693194" y="592739"/>
            <a:ext cx="16002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63372AC4-ED2A-244A-8F01-532EBD5A19BD}"/>
              </a:ext>
            </a:extLst>
          </p:cNvPr>
          <p:cNvSpPr>
            <a:spLocks noGrp="1"/>
          </p:cNvSpPr>
          <p:nvPr>
            <p:ph type="body" sz="quarter" idx="11" hasCustomPrompt="1"/>
          </p:nvPr>
        </p:nvSpPr>
        <p:spPr>
          <a:xfrm>
            <a:off x="2693194" y="1652337"/>
            <a:ext cx="16002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B18BAA77-0A3E-764F-B890-FA37EFC3FAF9}"/>
              </a:ext>
            </a:extLst>
          </p:cNvPr>
          <p:cNvSpPr>
            <a:spLocks noGrp="1"/>
          </p:cNvSpPr>
          <p:nvPr>
            <p:ph type="body" sz="quarter" idx="10" hasCustomPrompt="1"/>
          </p:nvPr>
        </p:nvSpPr>
        <p:spPr>
          <a:xfrm>
            <a:off x="2693194" y="2572595"/>
            <a:ext cx="16002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2A117612-6545-164C-803E-6FCDBB6DEA8C}"/>
              </a:ext>
            </a:extLst>
          </p:cNvPr>
          <p:cNvSpPr>
            <a:spLocks noGrp="1"/>
          </p:cNvSpPr>
          <p:nvPr>
            <p:ph type="body" sz="quarter" idx="15" hasCustomPrompt="1"/>
          </p:nvPr>
        </p:nvSpPr>
        <p:spPr>
          <a:xfrm>
            <a:off x="369888" y="4587021"/>
            <a:ext cx="101346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580D514D-84EF-3640-BA23-0EAFC82F7527}"/>
              </a:ext>
            </a:extLst>
          </p:cNvPr>
          <p:cNvSpPr>
            <a:spLocks noGrp="1"/>
          </p:cNvSpPr>
          <p:nvPr>
            <p:ph type="body" sz="quarter" idx="17" hasCustomPrompt="1"/>
          </p:nvPr>
        </p:nvSpPr>
        <p:spPr>
          <a:xfrm>
            <a:off x="369888" y="10814372"/>
            <a:ext cx="101346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75936905-C8E2-CA40-9E00-D1BB11981289}"/>
              </a:ext>
            </a:extLst>
          </p:cNvPr>
          <p:cNvSpPr>
            <a:spLocks noGrp="1"/>
          </p:cNvSpPr>
          <p:nvPr>
            <p:ph type="body" sz="quarter" idx="18" hasCustomPrompt="1"/>
          </p:nvPr>
        </p:nvSpPr>
        <p:spPr>
          <a:xfrm>
            <a:off x="369889" y="20360421"/>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FCF35237-B603-9B44-B430-109FE9DF17F4}"/>
              </a:ext>
            </a:extLst>
          </p:cNvPr>
          <p:cNvSpPr>
            <a:spLocks noGrp="1"/>
          </p:cNvSpPr>
          <p:nvPr>
            <p:ph type="body" sz="quarter" idx="19" hasCustomPrompt="1"/>
          </p:nvPr>
        </p:nvSpPr>
        <p:spPr>
          <a:xfrm>
            <a:off x="10885488" y="4587021"/>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CEB7C6DD-5A4F-0B4F-A818-01762CDADFD0}"/>
              </a:ext>
            </a:extLst>
          </p:cNvPr>
          <p:cNvSpPr>
            <a:spLocks noGrp="1"/>
          </p:cNvSpPr>
          <p:nvPr>
            <p:ph type="body" sz="quarter" idx="20" hasCustomPrompt="1"/>
          </p:nvPr>
        </p:nvSpPr>
        <p:spPr>
          <a:xfrm>
            <a:off x="10885488" y="12783964"/>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EB0D2620-28F8-BB45-AD84-D74189F11FCA}"/>
              </a:ext>
            </a:extLst>
          </p:cNvPr>
          <p:cNvSpPr>
            <a:spLocks noGrp="1"/>
          </p:cNvSpPr>
          <p:nvPr>
            <p:ph type="body" sz="quarter" idx="21" hasCustomPrompt="1"/>
          </p:nvPr>
        </p:nvSpPr>
        <p:spPr>
          <a:xfrm>
            <a:off x="10885485" y="21431979"/>
            <a:ext cx="101345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13">
            <a:extLst>
              <a:ext uri="{FF2B5EF4-FFF2-40B4-BE49-F238E27FC236}">
                <a16:creationId xmlns:a16="http://schemas.microsoft.com/office/drawing/2014/main" id="{0C0EA196-1631-9B4D-B87E-BAB2CE5F3C03}"/>
              </a:ext>
            </a:extLst>
          </p:cNvPr>
          <p:cNvSpPr>
            <a:spLocks noGrp="1"/>
          </p:cNvSpPr>
          <p:nvPr>
            <p:ph type="body" sz="quarter" idx="29" hasCustomPrompt="1"/>
          </p:nvPr>
        </p:nvSpPr>
        <p:spPr>
          <a:xfrm>
            <a:off x="10885488" y="27361463"/>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6655D10F-96DD-974C-A39A-6B5F7EC6A0DA}"/>
              </a:ext>
            </a:extLst>
          </p:cNvPr>
          <p:cNvSpPr>
            <a:spLocks noGrp="1"/>
          </p:cNvSpPr>
          <p:nvPr>
            <p:ph type="body" sz="quarter" idx="22" hasCustomPrompt="1"/>
          </p:nvPr>
        </p:nvSpPr>
        <p:spPr>
          <a:xfrm>
            <a:off x="10885487" y="26897257"/>
            <a:ext cx="10134597"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3" name="Text Placeholder 13">
            <a:extLst>
              <a:ext uri="{FF2B5EF4-FFF2-40B4-BE49-F238E27FC236}">
                <a16:creationId xmlns:a16="http://schemas.microsoft.com/office/drawing/2014/main" id="{A5AE8110-FF73-9A44-862E-A565D57EC493}"/>
              </a:ext>
            </a:extLst>
          </p:cNvPr>
          <p:cNvSpPr>
            <a:spLocks noGrp="1"/>
          </p:cNvSpPr>
          <p:nvPr>
            <p:ph type="body" sz="quarter" idx="30" hasCustomPrompt="1"/>
          </p:nvPr>
        </p:nvSpPr>
        <p:spPr>
          <a:xfrm>
            <a:off x="10885482" y="21916842"/>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54465CC6-2E4E-7F43-A0EB-8891312D3024}"/>
              </a:ext>
            </a:extLst>
          </p:cNvPr>
          <p:cNvSpPr>
            <a:spLocks noGrp="1"/>
          </p:cNvSpPr>
          <p:nvPr>
            <p:ph type="body" sz="quarter" idx="31" hasCustomPrompt="1"/>
          </p:nvPr>
        </p:nvSpPr>
        <p:spPr>
          <a:xfrm>
            <a:off x="10885481" y="13281126"/>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5BF5D5EA-0062-2643-BECA-A4CB688FFFF4}"/>
              </a:ext>
            </a:extLst>
          </p:cNvPr>
          <p:cNvSpPr>
            <a:spLocks noGrp="1"/>
          </p:cNvSpPr>
          <p:nvPr>
            <p:ph type="body" sz="quarter" idx="32" hasCustomPrompt="1"/>
          </p:nvPr>
        </p:nvSpPr>
        <p:spPr>
          <a:xfrm>
            <a:off x="10885491" y="5071884"/>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98EF1076-6720-3D4D-834F-4FEFE06DEDC3}"/>
              </a:ext>
            </a:extLst>
          </p:cNvPr>
          <p:cNvSpPr>
            <a:spLocks noGrp="1"/>
          </p:cNvSpPr>
          <p:nvPr>
            <p:ph type="body" sz="quarter" idx="33" hasCustomPrompt="1"/>
          </p:nvPr>
        </p:nvSpPr>
        <p:spPr>
          <a:xfrm>
            <a:off x="369891" y="11305442"/>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7DC571CD-5DE3-5A42-836C-DCE0C62658EF}"/>
              </a:ext>
            </a:extLst>
          </p:cNvPr>
          <p:cNvSpPr>
            <a:spLocks noGrp="1"/>
          </p:cNvSpPr>
          <p:nvPr>
            <p:ph type="body" sz="quarter" idx="34" hasCustomPrompt="1"/>
          </p:nvPr>
        </p:nvSpPr>
        <p:spPr>
          <a:xfrm>
            <a:off x="369891" y="20836977"/>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87D7B53B-79D2-4E43-B024-C1D8EE417B98}"/>
              </a:ext>
            </a:extLst>
          </p:cNvPr>
          <p:cNvSpPr>
            <a:spLocks noGrp="1"/>
          </p:cNvSpPr>
          <p:nvPr>
            <p:ph type="body" sz="quarter" idx="35" hasCustomPrompt="1"/>
          </p:nvPr>
        </p:nvSpPr>
        <p:spPr>
          <a:xfrm>
            <a:off x="369891" y="5123727"/>
            <a:ext cx="10134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672" userDrawn="1">
          <p15:clr>
            <a:srgbClr val="FBAE40"/>
          </p15:clr>
        </p15:guide>
        <p15:guide id="2" pos="233" userDrawn="1">
          <p15:clr>
            <a:srgbClr val="FBAE40"/>
          </p15:clr>
        </p15:guide>
        <p15:guide id="3" orient="horz" pos="18488" userDrawn="1">
          <p15:clr>
            <a:srgbClr val="FBAE40"/>
          </p15:clr>
        </p15:guide>
        <p15:guide id="4" pos="6617" userDrawn="1">
          <p15:clr>
            <a:srgbClr val="FBAE40"/>
          </p15:clr>
        </p15:guide>
        <p15:guide id="5" pos="6833" userDrawn="1">
          <p15:clr>
            <a:srgbClr val="FBAE40"/>
          </p15:clr>
        </p15:guide>
        <p15:guide id="6" pos="132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97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2966"/>
            <a:ext cx="21388388" cy="3837252"/>
          </a:xfrm>
          <a:prstGeom prst="rect">
            <a:avLst/>
          </a:prstGeom>
          <a:solidFill>
            <a:schemeClr val="accent1"/>
          </a:solidFill>
          <a:ln w="9525">
            <a:noFill/>
            <a:miter lim="800000"/>
            <a:headEnd/>
            <a:tailEnd/>
          </a:ln>
          <a:effectLst/>
        </p:spPr>
        <p:txBody>
          <a:bodyPr wrap="none" lIns="79213" tIns="39607" rIns="79213" bIns="39607" anchor="ctr"/>
          <a:lstStyle/>
          <a:p>
            <a:pPr>
              <a:defRPr/>
            </a:pPr>
            <a:endParaRPr lang="en-US" sz="425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36463" y="29602281"/>
            <a:ext cx="2525298" cy="295971"/>
          </a:xfrm>
          <a:prstGeom prst="rect">
            <a:avLst/>
          </a:prstGeom>
          <a:noFill/>
          <a:ln w="9525">
            <a:noFill/>
            <a:miter lim="800000"/>
            <a:headEnd/>
            <a:tailEnd/>
          </a:ln>
          <a:effectLst/>
        </p:spPr>
        <p:txBody>
          <a:bodyPr wrap="square" lIns="79063" tIns="39525" rIns="79063" bIns="39525">
            <a:spAutoFit/>
          </a:bodyPr>
          <a:lstStyle/>
          <a:p>
            <a:pPr eaLnBrk="0" hangingPunct="0">
              <a:lnSpc>
                <a:spcPct val="65000"/>
              </a:lnSpc>
              <a:spcBef>
                <a:spcPct val="50000"/>
              </a:spcBef>
              <a:defRPr/>
            </a:pPr>
            <a:r>
              <a:rPr lang="en-US" sz="43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953"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868667"/>
            <a:ext cx="2138838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369886" y="4245113"/>
            <a:ext cx="10158984" cy="25128710"/>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0872431" y="4245112"/>
            <a:ext cx="10159484" cy="251287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graphicFrame>
        <p:nvGraphicFramePr>
          <p:cNvPr id="8" name="Table 7">
            <a:extLst>
              <a:ext uri="{FF2B5EF4-FFF2-40B4-BE49-F238E27FC236}">
                <a16:creationId xmlns:a16="http://schemas.microsoft.com/office/drawing/2014/main" id="{E32151C2-71CB-0646-9DBD-EA6D1C7712F9}"/>
              </a:ext>
            </a:extLst>
          </p:cNvPr>
          <p:cNvGraphicFramePr>
            <a:graphicFrameLocks noGrp="1"/>
          </p:cNvGraphicFramePr>
          <p:nvPr userDrawn="1">
            <p:extLst>
              <p:ext uri="{D42A27DB-BD31-4B8C-83A1-F6EECF244321}">
                <p14:modId xmlns:p14="http://schemas.microsoft.com/office/powerpoint/2010/main" val="4040906998"/>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E62A4720-39B9-1246-AEED-FF3E6E1F3FC3}"/>
              </a:ext>
            </a:extLst>
          </p:cNvPr>
          <p:cNvGraphicFramePr>
            <a:graphicFrameLocks noGrp="1"/>
          </p:cNvGraphicFramePr>
          <p:nvPr userDrawn="1">
            <p:extLst>
              <p:ext uri="{D42A27DB-BD31-4B8C-83A1-F6EECF244321}">
                <p14:modId xmlns:p14="http://schemas.microsoft.com/office/powerpoint/2010/main" val="2345326545"/>
              </p:ext>
            </p:extLst>
          </p:nvPr>
        </p:nvGraphicFramePr>
        <p:xfrm>
          <a:off x="21996996" y="0"/>
          <a:ext cx="8146844" cy="30244868"/>
        </p:xfrm>
        <a:graphic>
          <a:graphicData uri="http://schemas.openxmlformats.org/drawingml/2006/table">
            <a:tbl>
              <a:tblPr firstRow="1" bandRow="1">
                <a:tableStyleId>{5C22544A-7EE6-4342-B048-85BDC9FD1C3A}</a:tableStyleId>
              </a:tblPr>
              <a:tblGrid>
                <a:gridCol w="2878498">
                  <a:extLst>
                    <a:ext uri="{9D8B030D-6E8A-4147-A177-3AD203B41FA5}">
                      <a16:colId xmlns:a16="http://schemas.microsoft.com/office/drawing/2014/main" val="20000"/>
                    </a:ext>
                  </a:extLst>
                </a:gridCol>
                <a:gridCol w="1010003">
                  <a:extLst>
                    <a:ext uri="{9D8B030D-6E8A-4147-A177-3AD203B41FA5}">
                      <a16:colId xmlns:a16="http://schemas.microsoft.com/office/drawing/2014/main" val="997673227"/>
                    </a:ext>
                  </a:extLst>
                </a:gridCol>
                <a:gridCol w="4258343">
                  <a:extLst>
                    <a:ext uri="{9D8B030D-6E8A-4147-A177-3AD203B41FA5}">
                      <a16:colId xmlns:a16="http://schemas.microsoft.com/office/drawing/2014/main" val="20001"/>
                    </a:ext>
                  </a:extLst>
                </a:gridCol>
              </a:tblGrid>
              <a:tr h="145231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509998">
                <a:tc gridSpan="2">
                  <a:txBody>
                    <a:bodyPr/>
                    <a:lstStyle/>
                    <a:p>
                      <a:endParaRPr lang="en-US" sz="18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a:t>
                      </a:r>
                      <a:r>
                        <a:rPr lang="en-US" sz="1600" b="0" baseline="0" dirty="0">
                          <a:solidFill>
                            <a:srgbClr val="D9D9D9"/>
                          </a:solidFill>
                          <a:latin typeface="Arial" panose="020B0604020202020204" pitchFamily="34" charset="0"/>
                          <a:cs typeface="Arial" panose="020B0604020202020204" pitchFamily="34" charset="0"/>
                        </a:rPr>
                        <a:t>the</a:t>
                      </a:r>
                      <a:r>
                        <a:rPr lang="en-US" sz="1800" b="0" baseline="0" dirty="0">
                          <a:solidFill>
                            <a:srgbClr val="D9D9D9"/>
                          </a:solidFill>
                          <a:latin typeface="Arial" panose="020B0604020202020204" pitchFamily="34" charset="0"/>
                          <a:cs typeface="Arial" panose="020B0604020202020204" pitchFamily="34" charset="0"/>
                        </a:rPr>
                        <a:t> background master where you can change the template background, column sizes, etc. </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3548024">
                <a:tc gridSpan="2">
                  <a:txBody>
                    <a:bodyPr/>
                    <a:lstStyle/>
                    <a:p>
                      <a:endParaRPr lang="en-US" sz="18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471039">
                <a:tc gridSpan="2">
                  <a:txBody>
                    <a:bodyPr/>
                    <a:lstStyle/>
                    <a:p>
                      <a:endParaRPr lang="en-US" sz="18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42807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a:solidFill>
                            <a:srgbClr val="D9D9D9"/>
                          </a:solidFill>
                          <a:latin typeface="Arial" panose="020B0604020202020204" pitchFamily="34" charset="0"/>
                          <a:cs typeface="Arial" panose="020B0604020202020204" pitchFamily="34" charset="0"/>
                        </a:rPr>
                        <a:t>The Quick Start</a:t>
                      </a:r>
                      <a:r>
                        <a:rPr lang="en-US" sz="1800" baseline="0" noProof="0">
                          <a:solidFill>
                            <a:srgbClr val="D9D9D9"/>
                          </a:solidFill>
                          <a:latin typeface="Arial" panose="020B0604020202020204" pitchFamily="34" charset="0"/>
                          <a:cs typeface="Arial" panose="020B0604020202020204" pitchFamily="34" charset="0"/>
                        </a:rPr>
                        <a:t> Guides</a:t>
                      </a:r>
                      <a:r>
                        <a:rPr lang="en-US" sz="1800" noProof="0">
                          <a:solidFill>
                            <a:srgbClr val="D9D9D9"/>
                          </a:solidFill>
                          <a:latin typeface="Arial" panose="020B0604020202020204" pitchFamily="34" charset="0"/>
                          <a:cs typeface="Arial" panose="020B0604020202020204" pitchFamily="34" charset="0"/>
                        </a:rPr>
                        <a:t> </a:t>
                      </a:r>
                      <a:r>
                        <a:rPr lang="en-US" sz="1800" u="sng" noProof="0">
                          <a:solidFill>
                            <a:srgbClr val="D9D9D9"/>
                          </a:solidFill>
                          <a:latin typeface="Arial" panose="020B0604020202020204" pitchFamily="34" charset="0"/>
                          <a:cs typeface="Arial" panose="020B0604020202020204" pitchFamily="34" charset="0"/>
                        </a:rPr>
                        <a:t>are outside the template’s printable area</a:t>
                      </a:r>
                      <a:r>
                        <a:rPr lang="en-US" sz="1800" noProof="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a:solidFill>
                            <a:srgbClr val="D9D9D9"/>
                          </a:solidFill>
                          <a:latin typeface="Arial" panose="020B0604020202020204" pitchFamily="34" charset="0"/>
                          <a:cs typeface="Arial" panose="020B0604020202020204" pitchFamily="34" charset="0"/>
                        </a:rPr>
                        <a:t>To hide the guides click on the </a:t>
                      </a:r>
                      <a:r>
                        <a:rPr lang="en-US" sz="1800" b="1" baseline="0" noProof="0">
                          <a:solidFill>
                            <a:srgbClr val="D9D9D9"/>
                          </a:solidFill>
                          <a:latin typeface="Arial" panose="020B0604020202020204" pitchFamily="34" charset="0"/>
                          <a:cs typeface="Arial" panose="020B0604020202020204" pitchFamily="34" charset="0"/>
                        </a:rPr>
                        <a:t>Home</a:t>
                      </a:r>
                      <a:r>
                        <a:rPr lang="en-US" sz="1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a:solidFill>
                            <a:srgbClr val="D9D9D9"/>
                          </a:solidFill>
                          <a:latin typeface="Arial" panose="020B0604020202020204" pitchFamily="34" charset="0"/>
                          <a:cs typeface="Arial" panose="020B0604020202020204" pitchFamily="34" charset="0"/>
                        </a:rPr>
                        <a:t>Layout</a:t>
                      </a:r>
                      <a:r>
                        <a:rPr lang="en-US" sz="1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a:solidFill>
                            <a:srgbClr val="D9D9D9"/>
                          </a:solidFill>
                          <a:latin typeface="Arial" panose="020B0604020202020204" pitchFamily="34" charset="0"/>
                          <a:cs typeface="Arial" panose="020B0604020202020204" pitchFamily="34" charset="0"/>
                        </a:rPr>
                        <a:t>Without Guides </a:t>
                      </a:r>
                      <a:r>
                        <a:rPr lang="en-US" sz="1800" b="0" baseline="0" noProof="0">
                          <a:solidFill>
                            <a:srgbClr val="D9D9D9"/>
                          </a:solidFill>
                          <a:latin typeface="Arial" panose="020B0604020202020204" pitchFamily="34" charset="0"/>
                          <a:cs typeface="Arial" panose="020B0604020202020204" pitchFamily="34" charset="0"/>
                        </a:rPr>
                        <a:t>layout</a:t>
                      </a:r>
                      <a:r>
                        <a:rPr lang="en-US" sz="1800" baseline="0" noProof="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3882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26702">
                <a:tc gridSpan="2">
                  <a:txBody>
                    <a:bodyPr/>
                    <a:lstStyle/>
                    <a:p>
                      <a:r>
                        <a:rPr lang="en-US" sz="2000" b="1" dirty="0">
                          <a:solidFill>
                            <a:srgbClr val="FFC000"/>
                          </a:solidFill>
                          <a:latin typeface="Arial" panose="020B0604020202020204" pitchFamily="34" charset="0"/>
                          <a:cs typeface="Arial" panose="020B0604020202020204" pitchFamily="34" charset="0"/>
                        </a:rPr>
                        <a:t>How to</a:t>
                      </a:r>
                      <a:r>
                        <a:rPr lang="en-US" sz="2000" b="1" baseline="0" dirty="0">
                          <a:solidFill>
                            <a:srgbClr val="FFC000"/>
                          </a:solidFill>
                          <a:latin typeface="Arial" panose="020B0604020202020204" pitchFamily="34" charset="0"/>
                          <a:cs typeface="Arial" panose="020B0604020202020204" pitchFamily="34" charset="0"/>
                        </a:rPr>
                        <a:t> preview your poster prior to printing</a:t>
                      </a:r>
                      <a:endParaRPr lang="en-US" sz="2000" b="1" dirty="0">
                        <a:solidFill>
                          <a:srgbClr val="FFC000"/>
                        </a:solidFill>
                        <a:latin typeface="Arial" panose="020B0604020202020204" pitchFamily="34" charset="0"/>
                        <a:cs typeface="Arial" panose="020B0604020202020204" pitchFamily="34" charset="0"/>
                      </a:endParaRPr>
                    </a:p>
                    <a:p>
                      <a:r>
                        <a:rPr lang="en-US" sz="1800" dirty="0">
                          <a:solidFill>
                            <a:srgbClr val="D9D9D9"/>
                          </a:solidFill>
                          <a:latin typeface="Arial" panose="020B0604020202020204" pitchFamily="34" charset="0"/>
                          <a:cs typeface="Arial" panose="020B0604020202020204" pitchFamily="34" charset="0"/>
                        </a:rPr>
                        <a:t>You can preview your poster at any time by pressing the </a:t>
                      </a:r>
                      <a:r>
                        <a:rPr lang="en-US" sz="1800" dirty="0">
                          <a:solidFill>
                            <a:srgbClr val="FFC000"/>
                          </a:solidFill>
                          <a:latin typeface="Arial" panose="020B0604020202020204" pitchFamily="34" charset="0"/>
                          <a:cs typeface="Arial" panose="020B0604020202020204" pitchFamily="34" charset="0"/>
                        </a:rPr>
                        <a:t>F5 key</a:t>
                      </a:r>
                      <a:r>
                        <a:rPr lang="en-US" sz="1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800" dirty="0">
                          <a:solidFill>
                            <a:srgbClr val="FFC000"/>
                          </a:solidFill>
                          <a:latin typeface="Arial" panose="020B0604020202020204" pitchFamily="34" charset="0"/>
                          <a:cs typeface="Arial" panose="020B0604020202020204" pitchFamily="34" charset="0"/>
                        </a:rPr>
                        <a:t>ESC key </a:t>
                      </a:r>
                      <a:r>
                        <a:rPr lang="en-US" sz="1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691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120209">
                <a:tc gridSpan="3">
                  <a:txBody>
                    <a:bodyPr/>
                    <a:lstStyle/>
                    <a:p>
                      <a:endParaRPr lang="en-US" sz="1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2656036">
                <a:tc>
                  <a:txBody>
                    <a:bodyPr/>
                    <a:lstStyle/>
                    <a:p>
                      <a:pPr>
                        <a:lnSpc>
                          <a:spcPts val="2600"/>
                        </a:lnSpc>
                      </a:pPr>
                      <a:r>
                        <a:rPr lang="en-US" sz="1600" dirty="0">
                          <a:solidFill>
                            <a:schemeClr val="bg1">
                              <a:lumMod val="85000"/>
                            </a:schemeClr>
                          </a:solidFill>
                          <a:latin typeface="Arial"/>
                          <a:cs typeface="Arial"/>
                        </a:rPr>
                        <a:t>© 2019</a:t>
                      </a:r>
                      <a:r>
                        <a:rPr lang="en-US" sz="1600" baseline="0" dirty="0">
                          <a:solidFill>
                            <a:schemeClr val="bg1">
                              <a:lumMod val="85000"/>
                            </a:schemeClr>
                          </a:solidFill>
                          <a:latin typeface="Arial"/>
                          <a:cs typeface="Arial"/>
                        </a:rPr>
                        <a:t> </a:t>
                      </a:r>
                      <a:r>
                        <a:rPr lang="en-US" sz="1600" dirty="0" err="1">
                          <a:solidFill>
                            <a:schemeClr val="bg1">
                              <a:lumMod val="85000"/>
                            </a:schemeClr>
                          </a:solidFill>
                          <a:latin typeface="Arial"/>
                          <a:cs typeface="Arial"/>
                        </a:rPr>
                        <a:t>PosterPresentations.com</a:t>
                      </a:r>
                      <a:br>
                        <a:rPr lang="en-US" sz="1600" dirty="0">
                          <a:solidFill>
                            <a:schemeClr val="bg1">
                              <a:lumMod val="85000"/>
                            </a:schemeClr>
                          </a:solidFill>
                          <a:latin typeface="Arial"/>
                          <a:cs typeface="Arial"/>
                        </a:rPr>
                      </a:br>
                      <a:r>
                        <a:rPr lang="en-US" sz="1600" dirty="0">
                          <a:solidFill>
                            <a:schemeClr val="bg1">
                              <a:lumMod val="85000"/>
                            </a:schemeClr>
                          </a:solidFill>
                          <a:latin typeface="Arial"/>
                          <a:cs typeface="Arial"/>
                        </a:rPr>
                        <a:t>2117 Fourth Street ,</a:t>
                      </a:r>
                      <a:r>
                        <a:rPr lang="en-US" sz="1600" baseline="0" dirty="0">
                          <a:solidFill>
                            <a:schemeClr val="bg1">
                              <a:lumMod val="85000"/>
                            </a:schemeClr>
                          </a:solidFill>
                          <a:latin typeface="Arial"/>
                          <a:cs typeface="Arial"/>
                        </a:rPr>
                        <a:t> STE C        </a:t>
                      </a:r>
                    </a:p>
                    <a:p>
                      <a:pPr>
                        <a:lnSpc>
                          <a:spcPts val="2600"/>
                        </a:lnSpc>
                      </a:pPr>
                      <a:r>
                        <a:rPr lang="en-US" sz="1600" baseline="0" dirty="0">
                          <a:solidFill>
                            <a:schemeClr val="bg1">
                              <a:lumMod val="85000"/>
                            </a:schemeClr>
                          </a:solidFill>
                          <a:latin typeface="Arial"/>
                          <a:cs typeface="Arial"/>
                        </a:rPr>
                        <a:t>Berkeley CA 94710 USA</a:t>
                      </a:r>
                      <a:endParaRPr lang="en-US" sz="16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graphicFrame>
        <p:nvGraphicFramePr>
          <p:cNvPr id="11" name="Table 10">
            <a:extLst>
              <a:ext uri="{FF2B5EF4-FFF2-40B4-BE49-F238E27FC236}">
                <a16:creationId xmlns:a16="http://schemas.microsoft.com/office/drawing/2014/main" id="{DB7C260F-B602-B74C-A731-C6F151C169FA}"/>
              </a:ext>
            </a:extLst>
          </p:cNvPr>
          <p:cNvGraphicFramePr>
            <a:graphicFrameLocks noGrp="1"/>
          </p:cNvGraphicFramePr>
          <p:nvPr userDrawn="1">
            <p:extLst>
              <p:ext uri="{D42A27DB-BD31-4B8C-83A1-F6EECF244321}">
                <p14:modId xmlns:p14="http://schemas.microsoft.com/office/powerpoint/2010/main" val="3456592622"/>
              </p:ext>
            </p:extLst>
          </p:nvPr>
        </p:nvGraphicFramePr>
        <p:xfrm>
          <a:off x="21937684" y="-142032"/>
          <a:ext cx="8060660" cy="30764079"/>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802180" rtl="0" eaLnBrk="1" latinLnBrk="0" hangingPunct="1">
        <a:spcBef>
          <a:spcPct val="0"/>
        </a:spcBef>
        <a:buNone/>
        <a:defRPr sz="7624" kern="1200">
          <a:solidFill>
            <a:schemeClr val="bg1"/>
          </a:solidFill>
          <a:latin typeface="Trebuchet MS" pitchFamily="34" charset="0"/>
          <a:ea typeface="+mj-ea"/>
          <a:cs typeface="+mj-cs"/>
        </a:defRPr>
      </a:lvl1pPr>
    </p:titleStyle>
    <p:bodyStyle>
      <a:lvl1pPr marL="660134" indent="-660134" algn="l" defTabSz="3802180" rtl="0" eaLnBrk="1" latinLnBrk="0" hangingPunct="1">
        <a:spcBef>
          <a:spcPct val="20000"/>
        </a:spcBef>
        <a:buFont typeface="Arial" pitchFamily="34" charset="0"/>
        <a:buChar char="•"/>
        <a:tabLst/>
        <a:defRPr sz="4158" kern="1200">
          <a:solidFill>
            <a:schemeClr val="tx1"/>
          </a:solidFill>
          <a:latin typeface="+mn-lt"/>
          <a:ea typeface="+mn-ea"/>
          <a:cs typeface="+mn-cs"/>
        </a:defRPr>
      </a:lvl1pPr>
      <a:lvl2pPr marL="660134" indent="-660134" algn="l" defTabSz="3802180" rtl="0" eaLnBrk="1" latinLnBrk="0" hangingPunct="1">
        <a:spcBef>
          <a:spcPct val="20000"/>
        </a:spcBef>
        <a:buFont typeface="Arial" pitchFamily="34" charset="0"/>
        <a:buChar char="–"/>
        <a:tabLst/>
        <a:defRPr sz="3465" kern="1200">
          <a:solidFill>
            <a:schemeClr val="tx1"/>
          </a:solidFill>
          <a:latin typeface="+mn-lt"/>
          <a:ea typeface="+mn-ea"/>
          <a:cs typeface="+mn-cs"/>
        </a:defRPr>
      </a:lvl2pPr>
      <a:lvl3pPr marL="660134" indent="-660134" algn="l" defTabSz="3802180" rtl="0" eaLnBrk="1" latinLnBrk="0" hangingPunct="1">
        <a:spcBef>
          <a:spcPct val="20000"/>
        </a:spcBef>
        <a:buFont typeface="Arial" pitchFamily="34" charset="0"/>
        <a:buChar char="•"/>
        <a:tabLst/>
        <a:defRPr sz="2772" kern="1200">
          <a:solidFill>
            <a:schemeClr val="tx1"/>
          </a:solidFill>
          <a:latin typeface="+mn-lt"/>
          <a:ea typeface="+mn-ea"/>
          <a:cs typeface="+mn-cs"/>
        </a:defRPr>
      </a:lvl3pPr>
      <a:lvl4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4pPr>
      <a:lvl5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5pPr>
      <a:lvl6pPr marL="1045599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6pPr>
      <a:lvl7pPr marL="12357086"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7pPr>
      <a:lvl8pPr marL="1425817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8pPr>
      <a:lvl9pPr marL="1615926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9pPr>
    </p:bodyStyle>
    <p:otherStyle>
      <a:defPPr>
        <a:defRPr lang="en-US"/>
      </a:defPPr>
      <a:lvl1pPr marL="0" algn="l" defTabSz="3802180" rtl="0" eaLnBrk="1" latinLnBrk="0" hangingPunct="1">
        <a:defRPr sz="7450" kern="1200">
          <a:solidFill>
            <a:schemeClr val="tx1"/>
          </a:solidFill>
          <a:latin typeface="+mn-lt"/>
          <a:ea typeface="+mn-ea"/>
          <a:cs typeface="+mn-cs"/>
        </a:defRPr>
      </a:lvl1pPr>
      <a:lvl2pPr marL="1901092" algn="l" defTabSz="3802180" rtl="0" eaLnBrk="1" latinLnBrk="0" hangingPunct="1">
        <a:defRPr sz="7450" kern="1200">
          <a:solidFill>
            <a:schemeClr val="tx1"/>
          </a:solidFill>
          <a:latin typeface="+mn-lt"/>
          <a:ea typeface="+mn-ea"/>
          <a:cs typeface="+mn-cs"/>
        </a:defRPr>
      </a:lvl2pPr>
      <a:lvl3pPr marL="3802180" algn="l" defTabSz="3802180" rtl="0" eaLnBrk="1" latinLnBrk="0" hangingPunct="1">
        <a:defRPr sz="7450" kern="1200">
          <a:solidFill>
            <a:schemeClr val="tx1"/>
          </a:solidFill>
          <a:latin typeface="+mn-lt"/>
          <a:ea typeface="+mn-ea"/>
          <a:cs typeface="+mn-cs"/>
        </a:defRPr>
      </a:lvl3pPr>
      <a:lvl4pPr marL="5703271" algn="l" defTabSz="3802180" rtl="0" eaLnBrk="1" latinLnBrk="0" hangingPunct="1">
        <a:defRPr sz="7450" kern="1200">
          <a:solidFill>
            <a:schemeClr val="tx1"/>
          </a:solidFill>
          <a:latin typeface="+mn-lt"/>
          <a:ea typeface="+mn-ea"/>
          <a:cs typeface="+mn-cs"/>
        </a:defRPr>
      </a:lvl4pPr>
      <a:lvl5pPr marL="7604362" algn="l" defTabSz="3802180" rtl="0" eaLnBrk="1" latinLnBrk="0" hangingPunct="1">
        <a:defRPr sz="7450" kern="1200">
          <a:solidFill>
            <a:schemeClr val="tx1"/>
          </a:solidFill>
          <a:latin typeface="+mn-lt"/>
          <a:ea typeface="+mn-ea"/>
          <a:cs typeface="+mn-cs"/>
        </a:defRPr>
      </a:lvl5pPr>
      <a:lvl6pPr marL="9505452" algn="l" defTabSz="3802180" rtl="0" eaLnBrk="1" latinLnBrk="0" hangingPunct="1">
        <a:defRPr sz="7450" kern="1200">
          <a:solidFill>
            <a:schemeClr val="tx1"/>
          </a:solidFill>
          <a:latin typeface="+mn-lt"/>
          <a:ea typeface="+mn-ea"/>
          <a:cs typeface="+mn-cs"/>
        </a:defRPr>
      </a:lvl6pPr>
      <a:lvl7pPr marL="11406544" algn="l" defTabSz="3802180" rtl="0" eaLnBrk="1" latinLnBrk="0" hangingPunct="1">
        <a:defRPr sz="7450" kern="1200">
          <a:solidFill>
            <a:schemeClr val="tx1"/>
          </a:solidFill>
          <a:latin typeface="+mn-lt"/>
          <a:ea typeface="+mn-ea"/>
          <a:cs typeface="+mn-cs"/>
        </a:defRPr>
      </a:lvl7pPr>
      <a:lvl8pPr marL="13307633" algn="l" defTabSz="3802180" rtl="0" eaLnBrk="1" latinLnBrk="0" hangingPunct="1">
        <a:defRPr sz="7450" kern="1200">
          <a:solidFill>
            <a:schemeClr val="tx1"/>
          </a:solidFill>
          <a:latin typeface="+mn-lt"/>
          <a:ea typeface="+mn-ea"/>
          <a:cs typeface="+mn-cs"/>
        </a:defRPr>
      </a:lvl8pPr>
      <a:lvl9pPr marL="15208724" algn="l" defTabSz="3802180" rtl="0" eaLnBrk="1" latinLnBrk="0" hangingPunct="1">
        <a:defRPr sz="74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2966"/>
            <a:ext cx="21388388" cy="3837252"/>
          </a:xfrm>
          <a:prstGeom prst="rect">
            <a:avLst/>
          </a:prstGeom>
          <a:solidFill>
            <a:schemeClr val="accent1"/>
          </a:solidFill>
          <a:ln w="9525">
            <a:noFill/>
            <a:miter lim="800000"/>
            <a:headEnd/>
            <a:tailEnd/>
          </a:ln>
          <a:effectLst/>
        </p:spPr>
        <p:txBody>
          <a:bodyPr wrap="none" lIns="79213" tIns="39607" rIns="79213" bIns="39607" anchor="ctr"/>
          <a:lstStyle/>
          <a:p>
            <a:pPr>
              <a:defRPr/>
            </a:pPr>
            <a:endParaRPr lang="en-US" sz="425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36463" y="29602281"/>
            <a:ext cx="2525298" cy="295971"/>
          </a:xfrm>
          <a:prstGeom prst="rect">
            <a:avLst/>
          </a:prstGeom>
          <a:noFill/>
          <a:ln w="9525">
            <a:noFill/>
            <a:miter lim="800000"/>
            <a:headEnd/>
            <a:tailEnd/>
          </a:ln>
          <a:effectLst/>
        </p:spPr>
        <p:txBody>
          <a:bodyPr wrap="square" lIns="79063" tIns="39525" rIns="79063" bIns="39525">
            <a:spAutoFit/>
          </a:bodyPr>
          <a:lstStyle/>
          <a:p>
            <a:pPr eaLnBrk="0" hangingPunct="0">
              <a:lnSpc>
                <a:spcPct val="65000"/>
              </a:lnSpc>
              <a:spcBef>
                <a:spcPct val="50000"/>
              </a:spcBef>
              <a:defRPr/>
            </a:pPr>
            <a:r>
              <a:rPr lang="en-US" sz="43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953"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868667"/>
            <a:ext cx="2138838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369886" y="4245113"/>
            <a:ext cx="10158984" cy="25128710"/>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0872431" y="4245112"/>
            <a:ext cx="10159484" cy="25128711"/>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57"/>
          </a:p>
        </p:txBody>
      </p:sp>
    </p:spTree>
    <p:extLst>
      <p:ext uri="{BB962C8B-B14F-4D97-AF65-F5344CB8AC3E}">
        <p14:creationId xmlns:p14="http://schemas.microsoft.com/office/powerpoint/2010/main" val="2744046529"/>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802180" rtl="0" eaLnBrk="1" latinLnBrk="0" hangingPunct="1">
        <a:spcBef>
          <a:spcPct val="0"/>
        </a:spcBef>
        <a:buNone/>
        <a:defRPr sz="7624" kern="1200">
          <a:solidFill>
            <a:schemeClr val="bg1"/>
          </a:solidFill>
          <a:latin typeface="Trebuchet MS" pitchFamily="34" charset="0"/>
          <a:ea typeface="+mj-ea"/>
          <a:cs typeface="+mj-cs"/>
        </a:defRPr>
      </a:lvl1pPr>
    </p:titleStyle>
    <p:bodyStyle>
      <a:lvl1pPr marL="660134" indent="-660134" algn="l" defTabSz="3802180" rtl="0" eaLnBrk="1" latinLnBrk="0" hangingPunct="1">
        <a:spcBef>
          <a:spcPct val="20000"/>
        </a:spcBef>
        <a:buFont typeface="Arial" pitchFamily="34" charset="0"/>
        <a:buChar char="•"/>
        <a:tabLst/>
        <a:defRPr sz="4158" kern="1200">
          <a:solidFill>
            <a:schemeClr val="tx1"/>
          </a:solidFill>
          <a:latin typeface="+mn-lt"/>
          <a:ea typeface="+mn-ea"/>
          <a:cs typeface="+mn-cs"/>
        </a:defRPr>
      </a:lvl1pPr>
      <a:lvl2pPr marL="660134" indent="-660134" algn="l" defTabSz="3802180" rtl="0" eaLnBrk="1" latinLnBrk="0" hangingPunct="1">
        <a:spcBef>
          <a:spcPct val="20000"/>
        </a:spcBef>
        <a:buFont typeface="Arial" pitchFamily="34" charset="0"/>
        <a:buChar char="–"/>
        <a:tabLst/>
        <a:defRPr sz="3465" kern="1200">
          <a:solidFill>
            <a:schemeClr val="tx1"/>
          </a:solidFill>
          <a:latin typeface="+mn-lt"/>
          <a:ea typeface="+mn-ea"/>
          <a:cs typeface="+mn-cs"/>
        </a:defRPr>
      </a:lvl2pPr>
      <a:lvl3pPr marL="660134" indent="-660134" algn="l" defTabSz="3802180" rtl="0" eaLnBrk="1" latinLnBrk="0" hangingPunct="1">
        <a:spcBef>
          <a:spcPct val="20000"/>
        </a:spcBef>
        <a:buFont typeface="Arial" pitchFamily="34" charset="0"/>
        <a:buChar char="•"/>
        <a:tabLst/>
        <a:defRPr sz="2772" kern="1200">
          <a:solidFill>
            <a:schemeClr val="tx1"/>
          </a:solidFill>
          <a:latin typeface="+mn-lt"/>
          <a:ea typeface="+mn-ea"/>
          <a:cs typeface="+mn-cs"/>
        </a:defRPr>
      </a:lvl3pPr>
      <a:lvl4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4pPr>
      <a:lvl5pPr marL="660134" indent="-660134" algn="l" defTabSz="3802180" rtl="0" eaLnBrk="1" latinLnBrk="0" hangingPunct="1">
        <a:spcBef>
          <a:spcPct val="20000"/>
        </a:spcBef>
        <a:buFont typeface="Arial" pitchFamily="34" charset="0"/>
        <a:buChar char="»"/>
        <a:tabLst/>
        <a:defRPr sz="2079" kern="1200">
          <a:solidFill>
            <a:schemeClr val="tx1"/>
          </a:solidFill>
          <a:latin typeface="+mn-lt"/>
          <a:ea typeface="+mn-ea"/>
          <a:cs typeface="+mn-cs"/>
        </a:defRPr>
      </a:lvl5pPr>
      <a:lvl6pPr marL="1045599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6pPr>
      <a:lvl7pPr marL="12357086"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7pPr>
      <a:lvl8pPr marL="1425817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8pPr>
      <a:lvl9pPr marL="16159268" indent="-950546" algn="l" defTabSz="3802180" rtl="0" eaLnBrk="1" latinLnBrk="0" hangingPunct="1">
        <a:spcBef>
          <a:spcPct val="20000"/>
        </a:spcBef>
        <a:buFont typeface="Arial" pitchFamily="34" charset="0"/>
        <a:buChar char="•"/>
        <a:defRPr sz="8317" kern="1200">
          <a:solidFill>
            <a:schemeClr val="tx1"/>
          </a:solidFill>
          <a:latin typeface="+mn-lt"/>
          <a:ea typeface="+mn-ea"/>
          <a:cs typeface="+mn-cs"/>
        </a:defRPr>
      </a:lvl9pPr>
    </p:bodyStyle>
    <p:otherStyle>
      <a:defPPr>
        <a:defRPr lang="en-US"/>
      </a:defPPr>
      <a:lvl1pPr marL="0" algn="l" defTabSz="3802180" rtl="0" eaLnBrk="1" latinLnBrk="0" hangingPunct="1">
        <a:defRPr sz="7450" kern="1200">
          <a:solidFill>
            <a:schemeClr val="tx1"/>
          </a:solidFill>
          <a:latin typeface="+mn-lt"/>
          <a:ea typeface="+mn-ea"/>
          <a:cs typeface="+mn-cs"/>
        </a:defRPr>
      </a:lvl1pPr>
      <a:lvl2pPr marL="1901092" algn="l" defTabSz="3802180" rtl="0" eaLnBrk="1" latinLnBrk="0" hangingPunct="1">
        <a:defRPr sz="7450" kern="1200">
          <a:solidFill>
            <a:schemeClr val="tx1"/>
          </a:solidFill>
          <a:latin typeface="+mn-lt"/>
          <a:ea typeface="+mn-ea"/>
          <a:cs typeface="+mn-cs"/>
        </a:defRPr>
      </a:lvl2pPr>
      <a:lvl3pPr marL="3802180" algn="l" defTabSz="3802180" rtl="0" eaLnBrk="1" latinLnBrk="0" hangingPunct="1">
        <a:defRPr sz="7450" kern="1200">
          <a:solidFill>
            <a:schemeClr val="tx1"/>
          </a:solidFill>
          <a:latin typeface="+mn-lt"/>
          <a:ea typeface="+mn-ea"/>
          <a:cs typeface="+mn-cs"/>
        </a:defRPr>
      </a:lvl3pPr>
      <a:lvl4pPr marL="5703271" algn="l" defTabSz="3802180" rtl="0" eaLnBrk="1" latinLnBrk="0" hangingPunct="1">
        <a:defRPr sz="7450" kern="1200">
          <a:solidFill>
            <a:schemeClr val="tx1"/>
          </a:solidFill>
          <a:latin typeface="+mn-lt"/>
          <a:ea typeface="+mn-ea"/>
          <a:cs typeface="+mn-cs"/>
        </a:defRPr>
      </a:lvl4pPr>
      <a:lvl5pPr marL="7604362" algn="l" defTabSz="3802180" rtl="0" eaLnBrk="1" latinLnBrk="0" hangingPunct="1">
        <a:defRPr sz="7450" kern="1200">
          <a:solidFill>
            <a:schemeClr val="tx1"/>
          </a:solidFill>
          <a:latin typeface="+mn-lt"/>
          <a:ea typeface="+mn-ea"/>
          <a:cs typeface="+mn-cs"/>
        </a:defRPr>
      </a:lvl5pPr>
      <a:lvl6pPr marL="9505452" algn="l" defTabSz="3802180" rtl="0" eaLnBrk="1" latinLnBrk="0" hangingPunct="1">
        <a:defRPr sz="7450" kern="1200">
          <a:solidFill>
            <a:schemeClr val="tx1"/>
          </a:solidFill>
          <a:latin typeface="+mn-lt"/>
          <a:ea typeface="+mn-ea"/>
          <a:cs typeface="+mn-cs"/>
        </a:defRPr>
      </a:lvl6pPr>
      <a:lvl7pPr marL="11406544" algn="l" defTabSz="3802180" rtl="0" eaLnBrk="1" latinLnBrk="0" hangingPunct="1">
        <a:defRPr sz="7450" kern="1200">
          <a:solidFill>
            <a:schemeClr val="tx1"/>
          </a:solidFill>
          <a:latin typeface="+mn-lt"/>
          <a:ea typeface="+mn-ea"/>
          <a:cs typeface="+mn-cs"/>
        </a:defRPr>
      </a:lvl7pPr>
      <a:lvl8pPr marL="13307633" algn="l" defTabSz="3802180" rtl="0" eaLnBrk="1" latinLnBrk="0" hangingPunct="1">
        <a:defRPr sz="7450" kern="1200">
          <a:solidFill>
            <a:schemeClr val="tx1"/>
          </a:solidFill>
          <a:latin typeface="+mn-lt"/>
          <a:ea typeface="+mn-ea"/>
          <a:cs typeface="+mn-cs"/>
        </a:defRPr>
      </a:lvl8pPr>
      <a:lvl9pPr marL="15208724" algn="l" defTabSz="3802180" rtl="0" eaLnBrk="1" latinLnBrk="0" hangingPunct="1">
        <a:defRPr sz="74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7BAD7-4440-454A-B49C-801959907F13}"/>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90ACF97B-AB1B-5945-B9D1-356BBAE8EE1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392A73D-5AFB-BF41-A768-F1BE2E077B04}"/>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EB8326D-DA25-9C46-ACD6-403AEEFFE0AD}"/>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C380B20D-6163-0B47-86A7-026491EB3382}"/>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DF9842D3-BA9C-3F4C-97F4-ED3C19D4BE53}"/>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5F7EAF54-22B3-9540-8CC5-EE0755947415}"/>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4ECEA69A-D282-8246-ADBB-782821B520DC}"/>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0F7AC893-0561-D34C-B844-B571C243ED11}"/>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601FBED6-BF81-D747-9068-2ED11B25404B}"/>
              </a:ext>
            </a:extLst>
          </p:cNvPr>
          <p:cNvSpPr>
            <a:spLocks noGrp="1"/>
          </p:cNvSpPr>
          <p:nvPr>
            <p:ph type="body" sz="quarter" idx="29"/>
          </p:nvPr>
        </p:nvSpPr>
        <p:spPr/>
        <p:txBody>
          <a:bodyPr/>
          <a:lstStyle/>
          <a:p>
            <a:endParaRPr lang="en-US"/>
          </a:p>
        </p:txBody>
      </p:sp>
      <p:sp>
        <p:nvSpPr>
          <p:cNvPr id="12" name="Text Placeholder 11">
            <a:extLst>
              <a:ext uri="{FF2B5EF4-FFF2-40B4-BE49-F238E27FC236}">
                <a16:creationId xmlns:a16="http://schemas.microsoft.com/office/drawing/2014/main" id="{48F497AF-312C-7C42-A7D6-9FAFBF0AE9CD}"/>
              </a:ext>
            </a:extLst>
          </p:cNvPr>
          <p:cNvSpPr>
            <a:spLocks noGrp="1"/>
          </p:cNvSpPr>
          <p:nvPr>
            <p:ph type="body" sz="quarter" idx="22"/>
          </p:nvPr>
        </p:nvSpPr>
        <p:spPr/>
        <p:txBody>
          <a:bodyPr/>
          <a:lstStyle/>
          <a:p>
            <a:endParaRPr lang="en-US"/>
          </a:p>
        </p:txBody>
      </p:sp>
      <p:sp>
        <p:nvSpPr>
          <p:cNvPr id="13" name="Text Placeholder 12">
            <a:extLst>
              <a:ext uri="{FF2B5EF4-FFF2-40B4-BE49-F238E27FC236}">
                <a16:creationId xmlns:a16="http://schemas.microsoft.com/office/drawing/2014/main" id="{2FCC7D63-1E89-0947-BBFA-81F1547190BF}"/>
              </a:ext>
            </a:extLst>
          </p:cNvPr>
          <p:cNvSpPr>
            <a:spLocks noGrp="1"/>
          </p:cNvSpPr>
          <p:nvPr>
            <p:ph type="body" sz="quarter" idx="30"/>
          </p:nvPr>
        </p:nvSpPr>
        <p:spPr/>
        <p:txBody>
          <a:bodyPr/>
          <a:lstStyle/>
          <a:p>
            <a:endParaRPr lang="en-US"/>
          </a:p>
        </p:txBody>
      </p:sp>
      <p:sp>
        <p:nvSpPr>
          <p:cNvPr id="14" name="Text Placeholder 13">
            <a:extLst>
              <a:ext uri="{FF2B5EF4-FFF2-40B4-BE49-F238E27FC236}">
                <a16:creationId xmlns:a16="http://schemas.microsoft.com/office/drawing/2014/main" id="{0F3A5AAE-86D5-1A4C-8AFE-D7E940DF7279}"/>
              </a:ext>
            </a:extLst>
          </p:cNvPr>
          <p:cNvSpPr>
            <a:spLocks noGrp="1"/>
          </p:cNvSpPr>
          <p:nvPr>
            <p:ph type="body" sz="quarter" idx="31"/>
          </p:nvPr>
        </p:nvSpPr>
        <p:spPr/>
        <p:txBody>
          <a:bodyPr/>
          <a:lstStyle/>
          <a:p>
            <a:endParaRPr lang="en-US"/>
          </a:p>
        </p:txBody>
      </p:sp>
      <p:sp>
        <p:nvSpPr>
          <p:cNvPr id="15" name="Text Placeholder 14">
            <a:extLst>
              <a:ext uri="{FF2B5EF4-FFF2-40B4-BE49-F238E27FC236}">
                <a16:creationId xmlns:a16="http://schemas.microsoft.com/office/drawing/2014/main" id="{84BA8E32-9654-E747-ABAB-50D57322F19F}"/>
              </a:ext>
            </a:extLst>
          </p:cNvPr>
          <p:cNvSpPr>
            <a:spLocks noGrp="1"/>
          </p:cNvSpPr>
          <p:nvPr>
            <p:ph type="body" sz="quarter" idx="32"/>
          </p:nvPr>
        </p:nvSpPr>
        <p:spPr/>
        <p:txBody>
          <a:bodyPr/>
          <a:lstStyle/>
          <a:p>
            <a:endParaRPr lang="en-US"/>
          </a:p>
        </p:txBody>
      </p:sp>
      <p:sp>
        <p:nvSpPr>
          <p:cNvPr id="16" name="Text Placeholder 15">
            <a:extLst>
              <a:ext uri="{FF2B5EF4-FFF2-40B4-BE49-F238E27FC236}">
                <a16:creationId xmlns:a16="http://schemas.microsoft.com/office/drawing/2014/main" id="{B952024D-3BD8-064B-875B-856316B7D53D}"/>
              </a:ext>
            </a:extLst>
          </p:cNvPr>
          <p:cNvSpPr>
            <a:spLocks noGrp="1"/>
          </p:cNvSpPr>
          <p:nvPr>
            <p:ph type="body" sz="quarter" idx="33"/>
          </p:nvPr>
        </p:nvSpPr>
        <p:spPr/>
        <p:txBody>
          <a:bodyPr/>
          <a:lstStyle/>
          <a:p>
            <a:endParaRPr lang="en-US"/>
          </a:p>
        </p:txBody>
      </p:sp>
      <p:sp>
        <p:nvSpPr>
          <p:cNvPr id="17" name="Text Placeholder 16">
            <a:extLst>
              <a:ext uri="{FF2B5EF4-FFF2-40B4-BE49-F238E27FC236}">
                <a16:creationId xmlns:a16="http://schemas.microsoft.com/office/drawing/2014/main" id="{E07E862B-6710-014E-99BB-D060EF7D2853}"/>
              </a:ext>
            </a:extLst>
          </p:cNvPr>
          <p:cNvSpPr>
            <a:spLocks noGrp="1"/>
          </p:cNvSpPr>
          <p:nvPr>
            <p:ph type="body" sz="quarter" idx="34"/>
          </p:nvPr>
        </p:nvSpPr>
        <p:spPr/>
        <p:txBody>
          <a:bodyPr/>
          <a:lstStyle/>
          <a:p>
            <a:endParaRPr lang="en-US"/>
          </a:p>
        </p:txBody>
      </p:sp>
      <p:sp>
        <p:nvSpPr>
          <p:cNvPr id="18" name="Text Placeholder 17">
            <a:extLst>
              <a:ext uri="{FF2B5EF4-FFF2-40B4-BE49-F238E27FC236}">
                <a16:creationId xmlns:a16="http://schemas.microsoft.com/office/drawing/2014/main" id="{8EC598F4-E1EC-C245-8C62-DB50DBBDCE95}"/>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120485868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1-Template" id="{971DAC53-BAD8-7149-9F29-48D12788CDBC}" vid="{0A99B6CC-EAE3-094D-B6F2-2498A0BB92C3}"/>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1-Template" id="{971DAC53-BAD8-7149-9F29-48D12788CDBC}" vid="{B1CDAC9B-0ACE-7248-A3C1-706B02E5F6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154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12</cp:revision>
  <cp:lastPrinted>2018-12-21T17:51:47Z</cp:lastPrinted>
  <dcterms:created xsi:type="dcterms:W3CDTF">2019-01-10T01:27:05Z</dcterms:created>
  <dcterms:modified xsi:type="dcterms:W3CDTF">2019-08-09T21:53:14Z</dcterms:modified>
</cp:coreProperties>
</file>