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18" d="100"/>
          <a:sy n="18" d="100"/>
        </p:scale>
        <p:origin x="3296" y="384"/>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322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10056813"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2" y="7020986"/>
            <a:ext cx="10048875" cy="800211"/>
          </a:xfrm>
          <a:prstGeom prst="rect">
            <a:avLst/>
          </a:prstGeom>
          <a:noFill/>
        </p:spPr>
        <p:txBody>
          <a:bodyPr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9720644"/>
            <a:ext cx="1005840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8950018"/>
            <a:ext cx="1005046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7823840"/>
            <a:ext cx="2072004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7020986"/>
            <a:ext cx="20720050" cy="800211"/>
          </a:xfrm>
          <a:prstGeom prst="rect">
            <a:avLst/>
          </a:prstGeom>
          <a:noFill/>
        </p:spPr>
        <p:txBody>
          <a:bodyPr wrap="square" lIns="91436" tIns="91436" rIns="91436" bIns="91436" anchor="ctr" anchorCtr="0">
            <a:spAutoFit/>
          </a:bodyPr>
          <a:lstStyle>
            <a:lvl1pPr marL="0" indent="0" algn="ctr">
              <a:buNone/>
              <a:tabLst/>
              <a:defRPr sz="40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8913097"/>
            <a:ext cx="207200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8099662"/>
            <a:ext cx="20720050"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24750" y="7020986"/>
            <a:ext cx="1004701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24750" y="7834424"/>
            <a:ext cx="1004701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19059" y="19030318"/>
            <a:ext cx="1004701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83489" y="19843753"/>
            <a:ext cx="997409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24750" y="34226502"/>
            <a:ext cx="10047018" cy="1415764"/>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35649083"/>
            <a:ext cx="100520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90"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91"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92" name="Text Placeholder 76"/>
          <p:cNvSpPr>
            <a:spLocks noGrp="1"/>
          </p:cNvSpPr>
          <p:nvPr>
            <p:ph type="body" sz="quarter" idx="178" hasCustomPrompt="1"/>
          </p:nvPr>
        </p:nvSpPr>
        <p:spPr>
          <a:xfrm>
            <a:off x="5829300" y="725039"/>
            <a:ext cx="32232600" cy="226662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0" y="42848583"/>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36" name="Rectangle 35"/>
          <p:cNvSpPr/>
          <p:nvPr userDrawn="1"/>
        </p:nvSpPr>
        <p:spPr>
          <a:xfrm>
            <a:off x="0" y="-3789"/>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6096" y="6063285"/>
            <a:ext cx="438851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9162" y="6976536"/>
            <a:ext cx="20721638" cy="3569546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22289157" y="6993468"/>
            <a:ext cx="20721638" cy="3569546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081CE2FA-5900-BB4F-85DC-9CF3F4217757}"/>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468964A-A51E-E740-8A36-6B6801C003D3}"/>
              </a:ext>
            </a:extLst>
          </p:cNvPr>
          <p:cNvGraphicFramePr>
            <a:graphicFrameLocks noGrp="1"/>
          </p:cNvGraphicFramePr>
          <p:nvPr userDrawn="1">
            <p:extLst>
              <p:ext uri="{D42A27DB-BD31-4B8C-83A1-F6EECF244321}">
                <p14:modId xmlns:p14="http://schemas.microsoft.com/office/powerpoint/2010/main" val="1472385871"/>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42848583"/>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0" y="-3789"/>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6063285"/>
            <a:ext cx="438851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22337" y="6992594"/>
            <a:ext cx="13561277" cy="3567940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5135300" y="7010400"/>
            <a:ext cx="13561277" cy="3567940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29348262" y="7010400"/>
            <a:ext cx="13561277" cy="3567940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4"/>
          <p:cNvSpPr txBox="1">
            <a:spLocks noChangeArrowheads="1"/>
          </p:cNvSpPr>
          <p:nvPr userDrawn="1"/>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C2A0AFEE-1A61-794A-A795-40821615D895}"/>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553A7026-74EF-3044-8183-425B430B7543}"/>
              </a:ext>
            </a:extLst>
          </p:cNvPr>
          <p:cNvGraphicFramePr>
            <a:graphicFrameLocks noGrp="1"/>
          </p:cNvGraphicFramePr>
          <p:nvPr userDrawn="1">
            <p:extLst>
              <p:ext uri="{D42A27DB-BD31-4B8C-83A1-F6EECF244321}">
                <p14:modId xmlns:p14="http://schemas.microsoft.com/office/powerpoint/2010/main" val="1472385871"/>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42848583"/>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0" y="-3789"/>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6063285"/>
            <a:ext cx="438851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86458" y="7059822"/>
            <a:ext cx="42085579" cy="3561217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4"/>
          <p:cNvSpPr txBox="1">
            <a:spLocks noChangeArrowheads="1"/>
          </p:cNvSpPr>
          <p:nvPr userDrawn="1"/>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47" name="Table 46">
            <a:extLst>
              <a:ext uri="{FF2B5EF4-FFF2-40B4-BE49-F238E27FC236}">
                <a16:creationId xmlns:a16="http://schemas.microsoft.com/office/drawing/2014/main" id="{31A95529-5842-BE41-8A5E-386F262E1B38}"/>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4CF5B69E-0AEC-B146-B609-DABE9FF46940}"/>
              </a:ext>
            </a:extLst>
          </p:cNvPr>
          <p:cNvGraphicFramePr>
            <a:graphicFrameLocks noGrp="1"/>
          </p:cNvGraphicFramePr>
          <p:nvPr userDrawn="1">
            <p:extLst>
              <p:ext uri="{D42A27DB-BD31-4B8C-83A1-F6EECF244321}">
                <p14:modId xmlns:p14="http://schemas.microsoft.com/office/powerpoint/2010/main" val="1472385871"/>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 Placeholder 351"/>
          <p:cNvSpPr>
            <a:spLocks noGrp="1"/>
          </p:cNvSpPr>
          <p:nvPr>
            <p:ph type="body" sz="quarter" idx="10"/>
          </p:nvPr>
        </p:nvSpPr>
        <p:spPr/>
        <p:txBody>
          <a:bodyPr/>
          <a:lstStyle/>
          <a:p>
            <a:endParaRPr lang="en-US"/>
          </a:p>
        </p:txBody>
      </p:sp>
      <p:sp>
        <p:nvSpPr>
          <p:cNvPr id="353" name="Text Placeholder 352"/>
          <p:cNvSpPr>
            <a:spLocks noGrp="1"/>
          </p:cNvSpPr>
          <p:nvPr>
            <p:ph type="body" sz="quarter" idx="11"/>
          </p:nvPr>
        </p:nvSpPr>
        <p:spPr/>
        <p:txBody>
          <a:bodyPr/>
          <a:lstStyle/>
          <a:p>
            <a:endParaRPr lang="en-US"/>
          </a:p>
        </p:txBody>
      </p:sp>
      <p:sp>
        <p:nvSpPr>
          <p:cNvPr id="355" name="Text Placeholder 354"/>
          <p:cNvSpPr>
            <a:spLocks noGrp="1"/>
          </p:cNvSpPr>
          <p:nvPr>
            <p:ph type="body" sz="quarter" idx="19"/>
          </p:nvPr>
        </p:nvSpPr>
        <p:spPr/>
        <p:txBody>
          <a:bodyPr/>
          <a:lstStyle/>
          <a:p>
            <a:endParaRPr lang="en-US"/>
          </a:p>
        </p:txBody>
      </p:sp>
      <p:sp>
        <p:nvSpPr>
          <p:cNvPr id="356" name="Text Placeholder 355"/>
          <p:cNvSpPr>
            <a:spLocks noGrp="1"/>
          </p:cNvSpPr>
          <p:nvPr>
            <p:ph type="body" sz="quarter" idx="20"/>
          </p:nvPr>
        </p:nvSpPr>
        <p:spPr/>
        <p:txBody>
          <a:bodyPr/>
          <a:lstStyle/>
          <a:p>
            <a:endParaRPr lang="en-US"/>
          </a:p>
        </p:txBody>
      </p:sp>
      <p:sp>
        <p:nvSpPr>
          <p:cNvPr id="357" name="Text Placeholder 356"/>
          <p:cNvSpPr>
            <a:spLocks noGrp="1"/>
          </p:cNvSpPr>
          <p:nvPr>
            <p:ph type="body" sz="quarter" idx="21"/>
          </p:nvPr>
        </p:nvSpPr>
        <p:spPr/>
        <p:txBody>
          <a:bodyPr/>
          <a:lstStyle/>
          <a:p>
            <a:endParaRPr lang="en-US"/>
          </a:p>
        </p:txBody>
      </p:sp>
      <p:sp>
        <p:nvSpPr>
          <p:cNvPr id="358" name="Text Placeholder 357"/>
          <p:cNvSpPr>
            <a:spLocks noGrp="1"/>
          </p:cNvSpPr>
          <p:nvPr>
            <p:ph type="body" sz="quarter" idx="22"/>
          </p:nvPr>
        </p:nvSpPr>
        <p:spPr/>
        <p:txBody>
          <a:bodyPr/>
          <a:lstStyle/>
          <a:p>
            <a:endParaRPr lang="en-US"/>
          </a:p>
        </p:txBody>
      </p:sp>
      <p:sp>
        <p:nvSpPr>
          <p:cNvPr id="359" name="Text Placeholder 358"/>
          <p:cNvSpPr>
            <a:spLocks noGrp="1"/>
          </p:cNvSpPr>
          <p:nvPr>
            <p:ph type="body" sz="quarter" idx="23"/>
          </p:nvPr>
        </p:nvSpPr>
        <p:spPr/>
        <p:txBody>
          <a:bodyPr/>
          <a:lstStyle/>
          <a:p>
            <a:endParaRPr lang="en-US"/>
          </a:p>
        </p:txBody>
      </p:sp>
      <p:sp>
        <p:nvSpPr>
          <p:cNvPr id="360" name="Text Placeholder 359"/>
          <p:cNvSpPr>
            <a:spLocks noGrp="1"/>
          </p:cNvSpPr>
          <p:nvPr>
            <p:ph type="body" sz="quarter" idx="24"/>
          </p:nvPr>
        </p:nvSpPr>
        <p:spPr/>
        <p:txBody>
          <a:bodyPr/>
          <a:lstStyle/>
          <a:p>
            <a:endParaRPr lang="en-US"/>
          </a:p>
        </p:txBody>
      </p:sp>
      <p:sp>
        <p:nvSpPr>
          <p:cNvPr id="361" name="Text Placeholder 360"/>
          <p:cNvSpPr>
            <a:spLocks noGrp="1"/>
          </p:cNvSpPr>
          <p:nvPr>
            <p:ph type="body" sz="quarter" idx="25"/>
          </p:nvPr>
        </p:nvSpPr>
        <p:spPr/>
        <p:txBody>
          <a:bodyPr/>
          <a:lstStyle/>
          <a:p>
            <a:endParaRPr lang="en-US"/>
          </a:p>
        </p:txBody>
      </p:sp>
      <p:sp>
        <p:nvSpPr>
          <p:cNvPr id="362" name="Text Placeholder 361"/>
          <p:cNvSpPr>
            <a:spLocks noGrp="1"/>
          </p:cNvSpPr>
          <p:nvPr>
            <p:ph type="body" sz="quarter" idx="26"/>
          </p:nvPr>
        </p:nvSpPr>
        <p:spPr/>
        <p:txBody>
          <a:bodyPr/>
          <a:lstStyle/>
          <a:p>
            <a:endParaRPr lang="en-US"/>
          </a:p>
        </p:txBody>
      </p:sp>
      <p:sp>
        <p:nvSpPr>
          <p:cNvPr id="363" name="Text Placeholder 362"/>
          <p:cNvSpPr>
            <a:spLocks noGrp="1"/>
          </p:cNvSpPr>
          <p:nvPr>
            <p:ph type="body" sz="quarter" idx="27"/>
          </p:nvPr>
        </p:nvSpPr>
        <p:spPr/>
        <p:txBody>
          <a:bodyPr/>
          <a:lstStyle/>
          <a:p>
            <a:endParaRPr lang="en-US"/>
          </a:p>
        </p:txBody>
      </p:sp>
      <p:sp>
        <p:nvSpPr>
          <p:cNvPr id="364" name="Text Placeholder 363"/>
          <p:cNvSpPr>
            <a:spLocks noGrp="1"/>
          </p:cNvSpPr>
          <p:nvPr>
            <p:ph type="body" sz="quarter" idx="28"/>
          </p:nvPr>
        </p:nvSpPr>
        <p:spPr/>
        <p:txBody>
          <a:bodyPr/>
          <a:lstStyle/>
          <a:p>
            <a:endParaRPr lang="en-US"/>
          </a:p>
        </p:txBody>
      </p:sp>
      <p:sp>
        <p:nvSpPr>
          <p:cNvPr id="365" name="Text Placeholder 364"/>
          <p:cNvSpPr>
            <a:spLocks noGrp="1"/>
          </p:cNvSpPr>
          <p:nvPr>
            <p:ph type="body" sz="quarter" idx="29"/>
          </p:nvPr>
        </p:nvSpPr>
        <p:spPr/>
        <p:txBody>
          <a:bodyPr/>
          <a:lstStyle/>
          <a:p>
            <a:endParaRPr lang="en-US"/>
          </a:p>
        </p:txBody>
      </p:sp>
      <p:sp>
        <p:nvSpPr>
          <p:cNvPr id="366" name="Text Placeholder 365"/>
          <p:cNvSpPr>
            <a:spLocks noGrp="1"/>
          </p:cNvSpPr>
          <p:nvPr>
            <p:ph type="body" sz="quarter" idx="30"/>
          </p:nvPr>
        </p:nvSpPr>
        <p:spPr/>
        <p:txBody>
          <a:bodyPr/>
          <a:lstStyle/>
          <a:p>
            <a:endParaRPr lang="en-US"/>
          </a:p>
        </p:txBody>
      </p:sp>
      <p:sp>
        <p:nvSpPr>
          <p:cNvPr id="404" name="Text Placeholder 403"/>
          <p:cNvSpPr>
            <a:spLocks noGrp="1"/>
          </p:cNvSpPr>
          <p:nvPr>
            <p:ph type="body" sz="quarter" idx="150"/>
          </p:nvPr>
        </p:nvSpPr>
        <p:spPr/>
        <p:txBody>
          <a:bodyPr/>
          <a:lstStyle/>
          <a:p>
            <a:endParaRPr lang="en-US">
              <a:solidFill>
                <a:schemeClr val="accent5">
                  <a:lumMod val="50000"/>
                </a:schemeClr>
              </a:solidFill>
            </a:endParaRPr>
          </a:p>
        </p:txBody>
      </p:sp>
      <p:sp>
        <p:nvSpPr>
          <p:cNvPr id="405" name="Text Placeholder 404"/>
          <p:cNvSpPr>
            <a:spLocks noGrp="1"/>
          </p:cNvSpPr>
          <p:nvPr>
            <p:ph type="body" sz="quarter" idx="151"/>
          </p:nvPr>
        </p:nvSpPr>
        <p:spPr/>
        <p:txBody>
          <a:bodyPr/>
          <a:lstStyle/>
          <a:p>
            <a:endParaRPr lang="en-US">
              <a:solidFill>
                <a:schemeClr val="accent5">
                  <a:lumMod val="50000"/>
                </a:schemeClr>
              </a:solidFill>
            </a:endParaRPr>
          </a:p>
        </p:txBody>
      </p:sp>
      <p:sp>
        <p:nvSpPr>
          <p:cNvPr id="406" name="Text Placeholder 405"/>
          <p:cNvSpPr>
            <a:spLocks noGrp="1"/>
          </p:cNvSpPr>
          <p:nvPr>
            <p:ph type="body" sz="quarter" idx="153"/>
          </p:nvPr>
        </p:nvSpPr>
        <p:spPr/>
        <p:txBody>
          <a:bodyPr/>
          <a:lstStyle/>
          <a:p>
            <a:endParaRPr lang="en-US" dirty="0">
              <a:solidFill>
                <a:schemeClr val="accent5">
                  <a:lumMod val="50000"/>
                </a:schemeClr>
              </a:solidFill>
            </a:endParaRPr>
          </a:p>
        </p:txBody>
      </p:sp>
    </p:spTree>
    <p:extLst>
      <p:ext uri="{BB962C8B-B14F-4D97-AF65-F5344CB8AC3E}">
        <p14:creationId xmlns:p14="http://schemas.microsoft.com/office/powerpoint/2010/main" val="3865398975"/>
      </p:ext>
    </p:extLst>
  </p:cSld>
  <p:clrMapOvr>
    <a:masterClrMapping/>
  </p:clrMapOvr>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281</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PosterPresentations.com-48x48-Template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36</cp:revision>
  <dcterms:created xsi:type="dcterms:W3CDTF">2012-02-09T20:53:12Z</dcterms:created>
  <dcterms:modified xsi:type="dcterms:W3CDTF">2019-08-09T22:32:58Z</dcterms:modified>
</cp:coreProperties>
</file>