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Lst>
  <p:notesMasterIdLst>
    <p:notesMasterId r:id="rId4"/>
  </p:notesMasterIdLst>
  <p:sldIdLst>
    <p:sldId id="256"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4694" autoAdjust="0"/>
  </p:normalViewPr>
  <p:slideViewPr>
    <p:cSldViewPr snapToGrid="0" snapToObjects="1" showGuides="1">
      <p:cViewPr varScale="1">
        <p:scale>
          <a:sx n="36" d="100"/>
          <a:sy n="36" d="100"/>
        </p:scale>
        <p:origin x="1832" y="288"/>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510493"/>
            <a:ext cx="7536656" cy="531993"/>
          </a:xfrm>
          <a:prstGeom prst="rect">
            <a:avLst/>
          </a:prstGeom>
          <a:noFill/>
        </p:spPr>
        <p:txBody>
          <a:bodyPr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003197"/>
            <a:ext cx="754380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4" y="9475009"/>
            <a:ext cx="7537847"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87069" y="4026220"/>
            <a:ext cx="1554003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87068" y="3510493"/>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87068" y="14542274"/>
            <a:ext cx="15540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87068" y="14049831"/>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2" y="3510493"/>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2" y="4002937"/>
            <a:ext cx="7535264"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2" y="9515159"/>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2" y="10007602"/>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2" y="17119601"/>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2" y="17687564"/>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685520" y="7620000"/>
            <a:ext cx="4937760" cy="369332"/>
          </a:xfrm>
          <a:prstGeom prst="rect">
            <a:avLst/>
          </a:prstGeom>
          <a:no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a:off x="-1" y="2115"/>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0" y="3000527"/>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rot="10800000">
            <a:off x="0" y="2140108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729989"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1400477"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2070966" y="3515654"/>
            <a:ext cx="10158459" cy="1781199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45" name="Table 44">
            <a:extLst>
              <a:ext uri="{FF2B5EF4-FFF2-40B4-BE49-F238E27FC236}">
                <a16:creationId xmlns:a16="http://schemas.microsoft.com/office/drawing/2014/main" id="{2F9B05BB-24CD-8D47-AD9D-6F6CF53E5CCD}"/>
              </a:ext>
            </a:extLst>
          </p:cNvPr>
          <p:cNvGraphicFramePr>
            <a:graphicFrameLocks noGrp="1"/>
          </p:cNvGraphicFramePr>
          <p:nvPr userDrawn="1">
            <p:extLst>
              <p:ext uri="{D42A27DB-BD31-4B8C-83A1-F6EECF244321}">
                <p14:modId xmlns:p14="http://schemas.microsoft.com/office/powerpoint/2010/main" val="884924970"/>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A3C0DFC8-73E7-E148-BA79-0D50A56B9DB8}"/>
              </a:ext>
            </a:extLst>
          </p:cNvPr>
          <p:cNvGraphicFramePr>
            <a:graphicFrameLocks noGrp="1"/>
          </p:cNvGraphicFramePr>
          <p:nvPr userDrawn="1">
            <p:extLst>
              <p:ext uri="{D42A27DB-BD31-4B8C-83A1-F6EECF244321}">
                <p14:modId xmlns:p14="http://schemas.microsoft.com/office/powerpoint/2010/main" val="3216302152"/>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ectangle 47"/>
          <p:cNvSpPr/>
          <p:nvPr userDrawn="1"/>
        </p:nvSpPr>
        <p:spPr>
          <a:xfrm rot="10800000">
            <a:off x="0" y="2140108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6" name="Rectangle 45"/>
          <p:cNvSpPr/>
          <p:nvPr userDrawn="1"/>
        </p:nvSpPr>
        <p:spPr>
          <a:xfrm>
            <a:off x="-1" y="2115"/>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0" y="3000527"/>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705926" y="3484282"/>
            <a:ext cx="7523673" cy="1785171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24679152" y="3484282"/>
            <a:ext cx="7523673" cy="1785171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userDrawn="1"/>
        </p:nvSpPr>
        <p:spPr>
          <a:xfrm>
            <a:off x="8667046" y="3484282"/>
            <a:ext cx="15574659" cy="17851718"/>
          </a:xfrm>
          <a:prstGeom prst="roundRect">
            <a:avLst>
              <a:gd name="adj" fmla="val 91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Table 54">
            <a:extLst>
              <a:ext uri="{FF2B5EF4-FFF2-40B4-BE49-F238E27FC236}">
                <a16:creationId xmlns:a16="http://schemas.microsoft.com/office/drawing/2014/main" id="{A0201262-D000-C24A-9E36-88F311A98D43}"/>
              </a:ext>
            </a:extLst>
          </p:cNvPr>
          <p:cNvGraphicFramePr>
            <a:graphicFrameLocks noGrp="1"/>
          </p:cNvGraphicFramePr>
          <p:nvPr userDrawn="1">
            <p:extLst>
              <p:ext uri="{D42A27DB-BD31-4B8C-83A1-F6EECF244321}">
                <p14:modId xmlns:p14="http://schemas.microsoft.com/office/powerpoint/2010/main" val="3485646892"/>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926043F-4D81-0F40-BA29-A2072FBE0D76}"/>
              </a:ext>
            </a:extLst>
          </p:cNvPr>
          <p:cNvGraphicFramePr>
            <a:graphicFrameLocks noGrp="1"/>
          </p:cNvGraphicFramePr>
          <p:nvPr userDrawn="1">
            <p:extLst>
              <p:ext uri="{D42A27DB-BD31-4B8C-83A1-F6EECF244321}">
                <p14:modId xmlns:p14="http://schemas.microsoft.com/office/powerpoint/2010/main" val="3216302152"/>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 Placeholder 251"/>
          <p:cNvSpPr>
            <a:spLocks noGrp="1"/>
          </p:cNvSpPr>
          <p:nvPr>
            <p:ph type="body" sz="quarter" idx="10"/>
          </p:nvPr>
        </p:nvSpPr>
        <p:spPr/>
        <p:txBody>
          <a:bodyPr/>
          <a:lstStyle/>
          <a:p>
            <a:endParaRPr lang="en-US"/>
          </a:p>
        </p:txBody>
      </p:sp>
      <p:sp>
        <p:nvSpPr>
          <p:cNvPr id="253" name="Text Placeholder 252"/>
          <p:cNvSpPr>
            <a:spLocks noGrp="1"/>
          </p:cNvSpPr>
          <p:nvPr>
            <p:ph type="body" sz="quarter" idx="11"/>
          </p:nvPr>
        </p:nvSpPr>
        <p:spPr/>
        <p:txBody>
          <a:bodyPr/>
          <a:lstStyle/>
          <a:p>
            <a:endParaRPr lang="en-US"/>
          </a:p>
        </p:txBody>
      </p:sp>
      <p:sp>
        <p:nvSpPr>
          <p:cNvPr id="160" name="Text Placeholder 159"/>
          <p:cNvSpPr>
            <a:spLocks noGrp="1"/>
          </p:cNvSpPr>
          <p:nvPr>
            <p:ph type="body" sz="quarter" idx="19"/>
          </p:nvPr>
        </p:nvSpPr>
        <p:spPr/>
        <p:txBody>
          <a:bodyPr/>
          <a:lstStyle/>
          <a:p>
            <a:endParaRPr lang="en-US"/>
          </a:p>
        </p:txBody>
      </p:sp>
      <p:sp>
        <p:nvSpPr>
          <p:cNvPr id="161" name="Text Placeholder 160"/>
          <p:cNvSpPr>
            <a:spLocks noGrp="1"/>
          </p:cNvSpPr>
          <p:nvPr>
            <p:ph type="body" sz="quarter" idx="20"/>
          </p:nvPr>
        </p:nvSpPr>
        <p:spPr/>
        <p:txBody>
          <a:bodyPr/>
          <a:lstStyle/>
          <a:p>
            <a:endParaRPr lang="en-US"/>
          </a:p>
        </p:txBody>
      </p:sp>
      <p:sp>
        <p:nvSpPr>
          <p:cNvPr id="162" name="Text Placeholder 161"/>
          <p:cNvSpPr>
            <a:spLocks noGrp="1"/>
          </p:cNvSpPr>
          <p:nvPr>
            <p:ph type="body" sz="quarter" idx="21"/>
          </p:nvPr>
        </p:nvSpPr>
        <p:spPr/>
        <p:txBody>
          <a:bodyPr/>
          <a:lstStyle/>
          <a:p>
            <a:endParaRPr lang="en-US"/>
          </a:p>
        </p:txBody>
      </p:sp>
      <p:sp>
        <p:nvSpPr>
          <p:cNvPr id="163" name="Text Placeholder 162"/>
          <p:cNvSpPr>
            <a:spLocks noGrp="1"/>
          </p:cNvSpPr>
          <p:nvPr>
            <p:ph type="body" sz="quarter" idx="22"/>
          </p:nvPr>
        </p:nvSpPr>
        <p:spPr/>
        <p:txBody>
          <a:bodyPr/>
          <a:lstStyle/>
          <a:p>
            <a:endParaRPr lang="en-US"/>
          </a:p>
        </p:txBody>
      </p:sp>
      <p:sp>
        <p:nvSpPr>
          <p:cNvPr id="164" name="Text Placeholder 163"/>
          <p:cNvSpPr>
            <a:spLocks noGrp="1"/>
          </p:cNvSpPr>
          <p:nvPr>
            <p:ph type="body" sz="quarter" idx="23"/>
          </p:nvPr>
        </p:nvSpPr>
        <p:spPr/>
        <p:txBody>
          <a:bodyPr/>
          <a:lstStyle/>
          <a:p>
            <a:endParaRPr lang="en-US"/>
          </a:p>
        </p:txBody>
      </p:sp>
      <p:sp>
        <p:nvSpPr>
          <p:cNvPr id="165" name="Text Placeholder 164"/>
          <p:cNvSpPr>
            <a:spLocks noGrp="1"/>
          </p:cNvSpPr>
          <p:nvPr>
            <p:ph type="body" sz="quarter" idx="24"/>
          </p:nvPr>
        </p:nvSpPr>
        <p:spPr/>
        <p:txBody>
          <a:bodyPr/>
          <a:lstStyle/>
          <a:p>
            <a:endParaRPr lang="en-US"/>
          </a:p>
        </p:txBody>
      </p:sp>
      <p:sp>
        <p:nvSpPr>
          <p:cNvPr id="166" name="Text Placeholder 165"/>
          <p:cNvSpPr>
            <a:spLocks noGrp="1"/>
          </p:cNvSpPr>
          <p:nvPr>
            <p:ph type="body" sz="quarter" idx="25"/>
          </p:nvPr>
        </p:nvSpPr>
        <p:spPr/>
        <p:txBody>
          <a:bodyPr/>
          <a:lstStyle/>
          <a:p>
            <a:endParaRPr lang="en-US"/>
          </a:p>
        </p:txBody>
      </p:sp>
      <p:sp>
        <p:nvSpPr>
          <p:cNvPr id="167" name="Text Placeholder 166"/>
          <p:cNvSpPr>
            <a:spLocks noGrp="1"/>
          </p:cNvSpPr>
          <p:nvPr>
            <p:ph type="body" sz="quarter" idx="26"/>
          </p:nvPr>
        </p:nvSpPr>
        <p:spPr/>
        <p:txBody>
          <a:bodyPr/>
          <a:lstStyle/>
          <a:p>
            <a:endParaRPr lang="en-US"/>
          </a:p>
        </p:txBody>
      </p:sp>
      <p:sp>
        <p:nvSpPr>
          <p:cNvPr id="168" name="Text Placeholder 167"/>
          <p:cNvSpPr>
            <a:spLocks noGrp="1"/>
          </p:cNvSpPr>
          <p:nvPr>
            <p:ph type="body" sz="quarter" idx="27"/>
          </p:nvPr>
        </p:nvSpPr>
        <p:spPr/>
        <p:txBody>
          <a:bodyPr/>
          <a:lstStyle/>
          <a:p>
            <a:endParaRPr lang="en-US"/>
          </a:p>
        </p:txBody>
      </p:sp>
      <p:sp>
        <p:nvSpPr>
          <p:cNvPr id="169" name="Text Placeholder 168"/>
          <p:cNvSpPr>
            <a:spLocks noGrp="1"/>
          </p:cNvSpPr>
          <p:nvPr>
            <p:ph type="body" sz="quarter" idx="28"/>
          </p:nvPr>
        </p:nvSpPr>
        <p:spPr/>
        <p:txBody>
          <a:bodyPr/>
          <a:lstStyle/>
          <a:p>
            <a:endParaRPr lang="en-US"/>
          </a:p>
        </p:txBody>
      </p:sp>
      <p:sp>
        <p:nvSpPr>
          <p:cNvPr id="256" name="Text Placeholder 255"/>
          <p:cNvSpPr>
            <a:spLocks noGrp="1"/>
          </p:cNvSpPr>
          <p:nvPr>
            <p:ph type="body" sz="quarter" idx="29"/>
          </p:nvPr>
        </p:nvSpPr>
        <p:spPr/>
        <p:txBody>
          <a:bodyPr/>
          <a:lstStyle/>
          <a:p>
            <a:endParaRPr lang="en-US"/>
          </a:p>
        </p:txBody>
      </p:sp>
      <p:sp>
        <p:nvSpPr>
          <p:cNvPr id="257" name="Text Placeholder 256"/>
          <p:cNvSpPr>
            <a:spLocks noGrp="1"/>
          </p:cNvSpPr>
          <p:nvPr>
            <p:ph type="body" sz="quarter" idx="30"/>
          </p:nvPr>
        </p:nvSpPr>
        <p:spPr/>
        <p:txBody>
          <a:bodyPr/>
          <a:lstStyle/>
          <a:p>
            <a:endParaRPr lang="en-US"/>
          </a:p>
        </p:txBody>
      </p:sp>
      <p:sp>
        <p:nvSpPr>
          <p:cNvPr id="295" name="Text Placeholder 294"/>
          <p:cNvSpPr>
            <a:spLocks noGrp="1"/>
          </p:cNvSpPr>
          <p:nvPr>
            <p:ph type="body" sz="quarter" idx="150"/>
          </p:nvPr>
        </p:nvSpPr>
        <p:spPr/>
        <p:txBody>
          <a:bodyPr>
            <a:normAutofit/>
          </a:bodyPr>
          <a:lstStyle/>
          <a:p>
            <a:endParaRPr lang="en-US">
              <a:solidFill>
                <a:schemeClr val="accent5">
                  <a:lumMod val="50000"/>
                </a:schemeClr>
              </a:solidFill>
            </a:endParaRPr>
          </a:p>
        </p:txBody>
      </p:sp>
      <p:sp>
        <p:nvSpPr>
          <p:cNvPr id="296" name="Text Placeholder 295"/>
          <p:cNvSpPr>
            <a:spLocks noGrp="1"/>
          </p:cNvSpPr>
          <p:nvPr>
            <p:ph type="body" sz="quarter" idx="184"/>
          </p:nvPr>
        </p:nvSpPr>
        <p:spPr/>
        <p:txBody>
          <a:bodyPr>
            <a:normAutofit fontScale="92500" lnSpcReduction="10000"/>
          </a:bodyPr>
          <a:lstStyle/>
          <a:p>
            <a:endParaRPr lang="en-US">
              <a:solidFill>
                <a:schemeClr val="accent5">
                  <a:lumMod val="50000"/>
                </a:schemeClr>
              </a:solidFill>
            </a:endParaRPr>
          </a:p>
        </p:txBody>
      </p:sp>
      <p:sp>
        <p:nvSpPr>
          <p:cNvPr id="297" name="Text Placeholder 296"/>
          <p:cNvSpPr>
            <a:spLocks noGrp="1"/>
          </p:cNvSpPr>
          <p:nvPr>
            <p:ph type="body" sz="quarter" idx="185"/>
          </p:nvPr>
        </p:nvSpPr>
        <p:spPr/>
        <p:txBody>
          <a:bodyPr/>
          <a:lstStyle/>
          <a:p>
            <a:endParaRPr lang="en-US">
              <a:solidFill>
                <a:schemeClr val="accent5">
                  <a:lumMod val="50000"/>
                </a:schemeClr>
              </a:solidFill>
            </a:endParaRPr>
          </a:p>
        </p:txBody>
      </p:sp>
    </p:spTree>
    <p:extLst>
      <p:ext uri="{BB962C8B-B14F-4D97-AF65-F5344CB8AC3E}">
        <p14:creationId xmlns:p14="http://schemas.microsoft.com/office/powerpoint/2010/main" val="2212419635"/>
      </p:ext>
    </p:extLst>
  </p:cSld>
  <p:clrMapOvr>
    <a:masterClrMapping/>
  </p:clrMapOvr>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131</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2012-02-09T21:09:21Z</dcterms:created>
  <dcterms:modified xsi:type="dcterms:W3CDTF">2019-08-09T22:34:13Z</dcterms:modified>
</cp:coreProperties>
</file>