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56" r:id="rId4"/>
  </p:sldIdLst>
  <p:sldSz cx="41148000" cy="19202400"/>
  <p:notesSz cx="6858000" cy="9144000"/>
  <p:defaultTextStyle>
    <a:defPPr>
      <a:defRPr lang="en-US"/>
    </a:defPPr>
    <a:lvl1pPr marL="0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1pPr>
    <a:lvl2pPr marL="1724086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2pPr>
    <a:lvl3pPr marL="3448171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3pPr>
    <a:lvl4pPr marL="5172257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4pPr>
    <a:lvl5pPr marL="6896342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5pPr>
    <a:lvl6pPr marL="8620428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6pPr>
    <a:lvl7pPr marL="10344514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7pPr>
    <a:lvl8pPr marL="12068599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8pPr>
    <a:lvl9pPr marL="13792685" algn="l" defTabSz="3448171" rtl="0" eaLnBrk="1" latinLnBrk="0" hangingPunct="1">
      <a:defRPr sz="6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A"/>
    <a:srgbClr val="CDD2DE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2173" autoAdjust="0"/>
    <p:restoredTop sz="94707" autoAdjust="0"/>
  </p:normalViewPr>
  <p:slideViewPr>
    <p:cSldViewPr snapToGrid="0" snapToObjects="1" showGuides="1">
      <p:cViewPr>
        <p:scale>
          <a:sx n="30" d="100"/>
          <a:sy n="30" d="100"/>
        </p:scale>
        <p:origin x="-1686" y="-654"/>
      </p:cViewPr>
      <p:guideLst>
        <p:guide orient="horz" pos="12095"/>
        <p:guide orient="horz" pos="35"/>
        <p:guide pos="25919"/>
        <p:guide pos="2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44475" y="685800"/>
            <a:ext cx="7346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0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24086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48171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172257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896342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620428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344514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068599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792685" algn="l" defTabSz="3448171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44997" y="9700562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997" y="3050680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44997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562606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8583984" y="3050680"/>
            <a:ext cx="7752457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44997" y="3566201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44997" y="9127892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703611" y="3566201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702648" y="3050680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50547" y="3050680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50546" y="3566201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50546" y="8325763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50547" y="8841283"/>
            <a:ext cx="775543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50547" y="14533377"/>
            <a:ext cx="775543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50546" y="15048898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8583501" y="3566201"/>
            <a:ext cx="7754386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6" hasCustomPrompt="1"/>
          </p:nvPr>
        </p:nvSpPr>
        <p:spPr>
          <a:xfrm>
            <a:off x="24827078" y="3566201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24826598" y="3050680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78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9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0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1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8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0" name="Text Placeholder 3"/>
          <p:cNvSpPr>
            <a:spLocks noGrp="1"/>
          </p:cNvSpPr>
          <p:nvPr>
            <p:ph type="body" sz="quarter" idx="151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53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55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7" name="Text Placeholder 3"/>
          <p:cNvSpPr>
            <a:spLocks noGrp="1"/>
          </p:cNvSpPr>
          <p:nvPr>
            <p:ph type="body" sz="quarter" idx="157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59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5227396" y="1183572"/>
            <a:ext cx="30688705" cy="85047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034050"/>
            <a:ext cx="30688705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9648" y="180134"/>
            <a:ext cx="30688705" cy="100343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44997" y="9671987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997" y="3050680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65320" y="14527714"/>
            <a:ext cx="7752457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7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44997" y="3588127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44997" y="9127892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579275" y="3593790"/>
            <a:ext cx="6963001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579274" y="3050680"/>
            <a:ext cx="23996226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50547" y="3050680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0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50546" y="3593790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50546" y="8325763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50547" y="8841283"/>
            <a:ext cx="775543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50547" y="14533377"/>
            <a:ext cx="775543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1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50546" y="15048898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48303" y="15048898"/>
            <a:ext cx="7754386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8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17095888" y="3566200"/>
            <a:ext cx="6963001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9" name="Text Placeholder 3"/>
          <p:cNvSpPr>
            <a:spLocks noGrp="1"/>
          </p:cNvSpPr>
          <p:nvPr>
            <p:ph type="body" sz="quarter" idx="151" hasCustomPrompt="1"/>
          </p:nvPr>
        </p:nvSpPr>
        <p:spPr>
          <a:xfrm>
            <a:off x="25612500" y="3566200"/>
            <a:ext cx="6963001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0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57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58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59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0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1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4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5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6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7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8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69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0" name="Text Placeholder 3"/>
          <p:cNvSpPr>
            <a:spLocks noGrp="1"/>
          </p:cNvSpPr>
          <p:nvPr>
            <p:ph type="body" sz="quarter" idx="153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1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2" name="Text Placeholder 3"/>
          <p:cNvSpPr>
            <a:spLocks noGrp="1"/>
          </p:cNvSpPr>
          <p:nvPr>
            <p:ph type="body" sz="quarter" idx="155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3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4" name="Text Placeholder 3"/>
          <p:cNvSpPr>
            <a:spLocks noGrp="1"/>
          </p:cNvSpPr>
          <p:nvPr>
            <p:ph type="body" sz="quarter" idx="157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5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6" name="Text Placeholder 3"/>
          <p:cNvSpPr>
            <a:spLocks noGrp="1"/>
          </p:cNvSpPr>
          <p:nvPr>
            <p:ph type="body" sz="quarter" idx="159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7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8" name="Text Placeholder 3"/>
          <p:cNvSpPr>
            <a:spLocks noGrp="1"/>
          </p:cNvSpPr>
          <p:nvPr>
            <p:ph type="body" sz="quarter" idx="161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79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44997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562606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63" hasCustomPrompt="1"/>
          </p:nvPr>
        </p:nvSpPr>
        <p:spPr>
          <a:xfrm>
            <a:off x="5227396" y="1183572"/>
            <a:ext cx="30688705" cy="85047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3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034050"/>
            <a:ext cx="30688705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9648" y="180134"/>
            <a:ext cx="30688705" cy="100343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44997" y="9671987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997" y="3080240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65320" y="14527714"/>
            <a:ext cx="7752457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10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44997" y="3622365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0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44997" y="9127892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121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691741" y="3622365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691741" y="3080240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50547" y="3080240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124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50546" y="3622365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50546" y="8325763"/>
            <a:ext cx="7755434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50547" y="8841283"/>
            <a:ext cx="775543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50547" y="14533377"/>
            <a:ext cx="775543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 or  CONTACT</a:t>
            </a:r>
            <a:endParaRPr lang="en-US" dirty="0"/>
          </a:p>
        </p:txBody>
      </p:sp>
      <p:sp>
        <p:nvSpPr>
          <p:cNvPr id="128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50546" y="15048898"/>
            <a:ext cx="7755434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29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448303" y="15020323"/>
            <a:ext cx="7754386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0" name="Text Placeholder 3"/>
          <p:cNvSpPr>
            <a:spLocks noGrp="1"/>
          </p:cNvSpPr>
          <p:nvPr>
            <p:ph type="body" sz="quarter" idx="150" hasCustomPrompt="1"/>
          </p:nvPr>
        </p:nvSpPr>
        <p:spPr>
          <a:xfrm>
            <a:off x="24808518" y="3622365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51" hasCustomPrompt="1"/>
          </p:nvPr>
        </p:nvSpPr>
        <p:spPr>
          <a:xfrm>
            <a:off x="24808518" y="3080240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2" name="Text Placeholder 3"/>
          <p:cNvSpPr>
            <a:spLocks noGrp="1"/>
          </p:cNvSpPr>
          <p:nvPr>
            <p:ph type="body" sz="quarter" idx="152" hasCustomPrompt="1"/>
          </p:nvPr>
        </p:nvSpPr>
        <p:spPr>
          <a:xfrm>
            <a:off x="8579274" y="3622365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53" hasCustomPrompt="1"/>
          </p:nvPr>
        </p:nvSpPr>
        <p:spPr>
          <a:xfrm>
            <a:off x="8579274" y="3080240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4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16691741" y="11623837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55" hasCustomPrompt="1"/>
          </p:nvPr>
        </p:nvSpPr>
        <p:spPr>
          <a:xfrm>
            <a:off x="16691741" y="11109301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6" name="Text Placeholder 3"/>
          <p:cNvSpPr>
            <a:spLocks noGrp="1"/>
          </p:cNvSpPr>
          <p:nvPr>
            <p:ph type="body" sz="quarter" idx="156" hasCustomPrompt="1"/>
          </p:nvPr>
        </p:nvSpPr>
        <p:spPr>
          <a:xfrm>
            <a:off x="24808518" y="11623837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7" name="Text Placeholder 5"/>
          <p:cNvSpPr>
            <a:spLocks noGrp="1"/>
          </p:cNvSpPr>
          <p:nvPr>
            <p:ph type="body" sz="quarter" idx="157" hasCustomPrompt="1"/>
          </p:nvPr>
        </p:nvSpPr>
        <p:spPr>
          <a:xfrm>
            <a:off x="24808518" y="11109301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138" name="Text Placeholder 3"/>
          <p:cNvSpPr>
            <a:spLocks noGrp="1"/>
          </p:cNvSpPr>
          <p:nvPr>
            <p:ph type="body" sz="quarter" idx="158" hasCustomPrompt="1"/>
          </p:nvPr>
        </p:nvSpPr>
        <p:spPr>
          <a:xfrm>
            <a:off x="8579274" y="11623837"/>
            <a:ext cx="7757743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39" name="Text Placeholder 5"/>
          <p:cNvSpPr>
            <a:spLocks noGrp="1"/>
          </p:cNvSpPr>
          <p:nvPr>
            <p:ph type="body" sz="quarter" idx="159" hasCustomPrompt="1"/>
          </p:nvPr>
        </p:nvSpPr>
        <p:spPr>
          <a:xfrm>
            <a:off x="8579274" y="11109301"/>
            <a:ext cx="7757743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65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6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7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7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484928" y="13899436"/>
            <a:ext cx="6279484" cy="41599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1838" tIns="35918" rIns="71838" bIns="35918" anchor="ctr"/>
          <a:lstStyle>
            <a:lvl1pPr marL="0" indent="0" algn="ctr">
              <a:buNone/>
              <a:defRPr sz="32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89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0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8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9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0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8229106" y="10134066"/>
            <a:ext cx="7772780" cy="545189"/>
          </a:xfrm>
          <a:prstGeom prst="rect">
            <a:avLst/>
          </a:prstGeom>
          <a:noFill/>
        </p:spPr>
        <p:txBody>
          <a:bodyPr wrap="square" lIns="71838" tIns="71838" rIns="71838" bIns="71838" anchor="ctr" anchorCtr="0">
            <a:spAutoFit/>
          </a:bodyPr>
          <a:lstStyle>
            <a:lvl1pPr algn="ctr">
              <a:buNone/>
              <a:defRPr sz="26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11" name="Text Placeholder 3"/>
          <p:cNvSpPr>
            <a:spLocks noGrp="1"/>
          </p:cNvSpPr>
          <p:nvPr>
            <p:ph type="body" sz="quarter" idx="160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2" name="Text Placeholder 3"/>
          <p:cNvSpPr>
            <a:spLocks noGrp="1"/>
          </p:cNvSpPr>
          <p:nvPr>
            <p:ph type="body" sz="quarter" idx="161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3" name="Text Placeholder 3"/>
          <p:cNvSpPr>
            <a:spLocks noGrp="1"/>
          </p:cNvSpPr>
          <p:nvPr>
            <p:ph type="body" sz="quarter" idx="162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4" name="Text Placeholder 3"/>
          <p:cNvSpPr>
            <a:spLocks noGrp="1"/>
          </p:cNvSpPr>
          <p:nvPr>
            <p:ph type="body" sz="quarter" idx="163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5" name="Text Placeholder 3"/>
          <p:cNvSpPr>
            <a:spLocks noGrp="1"/>
          </p:cNvSpPr>
          <p:nvPr>
            <p:ph type="body" sz="quarter" idx="164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6" name="Text Placeholder 3"/>
          <p:cNvSpPr>
            <a:spLocks noGrp="1"/>
          </p:cNvSpPr>
          <p:nvPr>
            <p:ph type="body" sz="quarter" idx="165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7" name="Text Placeholder 3"/>
          <p:cNvSpPr>
            <a:spLocks noGrp="1"/>
          </p:cNvSpPr>
          <p:nvPr>
            <p:ph type="body" sz="quarter" idx="166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8" name="Text Placeholder 3"/>
          <p:cNvSpPr>
            <a:spLocks noGrp="1"/>
          </p:cNvSpPr>
          <p:nvPr>
            <p:ph type="body" sz="quarter" idx="167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19" name="Text Placeholder 3"/>
          <p:cNvSpPr>
            <a:spLocks noGrp="1"/>
          </p:cNvSpPr>
          <p:nvPr>
            <p:ph type="body" sz="quarter" idx="168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60" name="Text Placeholder 3"/>
          <p:cNvSpPr>
            <a:spLocks noGrp="1"/>
          </p:cNvSpPr>
          <p:nvPr>
            <p:ph type="body" sz="quarter" idx="169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161" name="Text Placeholder 3"/>
          <p:cNvSpPr>
            <a:spLocks noGrp="1"/>
          </p:cNvSpPr>
          <p:nvPr>
            <p:ph type="body" sz="quarter" idx="170" hasCustomPrompt="1"/>
          </p:nvPr>
        </p:nvSpPr>
        <p:spPr>
          <a:xfrm>
            <a:off x="-8169985" y="12037758"/>
            <a:ext cx="7772780" cy="446264"/>
          </a:xfrm>
          <a:prstGeom prst="rect">
            <a:avLst/>
          </a:prstGeom>
        </p:spPr>
        <p:txBody>
          <a:bodyPr wrap="square" lIns="83814" tIns="83814" rIns="83814" bIns="83814">
            <a:spAutoFit/>
          </a:bodyPr>
          <a:lstStyle>
            <a:lvl1pPr marL="0" indent="0">
              <a:buNone/>
              <a:defRPr sz="1800" baseline="0">
                <a:solidFill>
                  <a:schemeClr val="accent5">
                    <a:lumMod val="50000"/>
                  </a:schemeClr>
                </a:solidFill>
                <a:latin typeface="Trebuchet MS" pitchFamily="34" charset="0"/>
              </a:defRPr>
            </a:lvl1pPr>
            <a:lvl2pPr marL="1167350" indent="-448981">
              <a:defRPr sz="1900">
                <a:latin typeface="Trebuchet MS" pitchFamily="34" charset="0"/>
              </a:defRPr>
            </a:lvl2pPr>
            <a:lvl3pPr marL="1616330" indent="-448981">
              <a:defRPr sz="1900">
                <a:latin typeface="Trebuchet MS" pitchFamily="34" charset="0"/>
              </a:defRPr>
            </a:lvl3pPr>
            <a:lvl4pPr marL="2110209" indent="-493880">
              <a:defRPr sz="1900">
                <a:latin typeface="Trebuchet MS" pitchFamily="34" charset="0"/>
              </a:defRPr>
            </a:lvl4pPr>
            <a:lvl5pPr marL="2469394" indent="-359184">
              <a:defRPr sz="19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444997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6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6562606" y="666750"/>
            <a:ext cx="4143375" cy="1466850"/>
          </a:xfrm>
          <a:prstGeom prst="rect">
            <a:avLst/>
          </a:prstGeom>
        </p:spPr>
        <p:txBody>
          <a:bodyPr lIns="71838" tIns="35918" rIns="71838" bIns="35918" anchor="ctr"/>
          <a:lstStyle>
            <a:lvl1pPr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71" name="Text Placeholder 76"/>
          <p:cNvSpPr>
            <a:spLocks noGrp="1"/>
          </p:cNvSpPr>
          <p:nvPr>
            <p:ph type="body" sz="quarter" idx="171" hasCustomPrompt="1"/>
          </p:nvPr>
        </p:nvSpPr>
        <p:spPr>
          <a:xfrm>
            <a:off x="5227396" y="1183572"/>
            <a:ext cx="30688705" cy="85047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5225143" y="2034050"/>
            <a:ext cx="30688705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3" name="Text Placeholder 76"/>
          <p:cNvSpPr>
            <a:spLocks noGrp="1"/>
          </p:cNvSpPr>
          <p:nvPr>
            <p:ph type="body" sz="quarter" idx="196" hasCustomPrompt="1"/>
          </p:nvPr>
        </p:nvSpPr>
        <p:spPr>
          <a:xfrm>
            <a:off x="5229648" y="180134"/>
            <a:ext cx="30688705" cy="100343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 b="1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8210549" y="-11431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600" b="1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2007 template produces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 42”x90” professional  poster. It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000" baseline="0" dirty="0" smtClean="0">
                <a:latin typeface="Trebuchet MS" pitchFamily="34" charset="0"/>
              </a:rPr>
              <a:t> text, and graphics</a:t>
            </a:r>
            <a:r>
              <a:rPr lang="en-US" sz="2000" dirty="0" smtClean="0">
                <a:latin typeface="Trebuchet MS" pitchFamily="34" charset="0"/>
              </a:rPr>
              <a:t>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it to create your presentation. Then send</a:t>
            </a:r>
            <a:r>
              <a:rPr lang="en-US" sz="2000" baseline="0" dirty="0" smtClean="0">
                <a:latin typeface="Trebuchet MS" pitchFamily="34" charset="0"/>
              </a:rPr>
              <a:t> it </a:t>
            </a:r>
            <a:r>
              <a:rPr lang="en-US" sz="2000" dirty="0" smtClean="0">
                <a:latin typeface="Trebuchet MS" pitchFamily="34" charset="0"/>
              </a:rPr>
              <a:t>to </a:t>
            </a:r>
            <a:r>
              <a:rPr lang="en-US" sz="2000" b="1" dirty="0" smtClean="0">
                <a:latin typeface="Trebuchet MS" pitchFamily="34" charset="0"/>
              </a:rPr>
              <a:t>PosterPresentations.com</a:t>
            </a:r>
            <a:r>
              <a:rPr lang="en-US" sz="2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000" dirty="0" smtClean="0">
                <a:latin typeface="Trebuchet MS" pitchFamily="34" charset="0"/>
              </a:rPr>
            </a:br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We provide a series of </a:t>
            </a:r>
            <a:r>
              <a:rPr lang="en-US" sz="2000" b="1" dirty="0" smtClean="0">
                <a:latin typeface="Trebuchet MS" pitchFamily="34" charset="0"/>
              </a:rPr>
              <a:t>online tutorials</a:t>
            </a:r>
            <a:r>
              <a:rPr lang="en-US" sz="2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View our online</a:t>
            </a:r>
            <a:r>
              <a:rPr lang="en-US" sz="2000" baseline="0" dirty="0" smtClean="0">
                <a:latin typeface="Trebuchet MS" pitchFamily="34" charset="0"/>
              </a:rPr>
              <a:t> tutorials at: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latin typeface="Trebuchet MS" pitchFamily="34" charset="0"/>
              </a:rPr>
              <a:t>(copy</a:t>
            </a:r>
            <a:r>
              <a:rPr lang="en-US" sz="2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at </a:t>
            </a: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448422"/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Drag a placeholder onto the</a:t>
            </a:r>
            <a:r>
              <a:rPr lang="en-US" sz="2000" baseline="0" dirty="0" smtClean="0">
                <a:latin typeface="Trebuchet MS" pitchFamily="34" charset="0"/>
              </a:rPr>
              <a:t> poster area,</a:t>
            </a:r>
            <a:r>
              <a:rPr lang="en-US" sz="2000" dirty="0" smtClean="0">
                <a:latin typeface="Trebuchet MS" pitchFamily="34" charset="0"/>
              </a:rPr>
              <a:t> size it, and click it to edit.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</a:t>
            </a:r>
            <a:r>
              <a:rPr lang="en-US" sz="20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1148000" cy="28003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803128"/>
            <a:ext cx="41148000" cy="88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67956" y="18802350"/>
            <a:ext cx="2357438" cy="26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701" tIns="35844" rIns="71701" bIns="3584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444997" y="3047675"/>
            <a:ext cx="7761386" cy="15601950"/>
          </a:xfrm>
          <a:prstGeom prst="roundRect">
            <a:avLst>
              <a:gd name="adj" fmla="val 48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1458243" y="0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000" b="1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000" baseline="0" dirty="0" smtClean="0">
                <a:latin typeface="Trebuchet MS" pitchFamily="34" charset="0"/>
              </a:rPr>
            </a:br>
            <a:r>
              <a:rPr lang="en-US" sz="2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>
              <a:lnSpc>
                <a:spcPct val="100000"/>
              </a:lnSpc>
            </a:pPr>
            <a:endParaRPr lang="en-US" sz="2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Go to the </a:t>
            </a:r>
            <a:r>
              <a:rPr lang="en-US" sz="20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000" baseline="0" dirty="0" smtClean="0">
                <a:latin typeface="Trebuchet MS" pitchFamily="34" charset="0"/>
              </a:rPr>
            </a:b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310009">
              <a:lnSpc>
                <a:spcPct val="100000"/>
              </a:lnSpc>
            </a:pPr>
            <a:endParaRPr lang="en-US" sz="2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template has four </a:t>
            </a:r>
            <a:r>
              <a:rPr lang="en-US" sz="2000" baseline="0" dirty="0" smtClean="0">
                <a:latin typeface="Trebuchet MS" pitchFamily="34" charset="0"/>
              </a:rPr>
              <a:t>different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column layouts.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your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click on “Layout” to see the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layout 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TEXT: </a:t>
            </a:r>
            <a:r>
              <a:rPr lang="en-US" sz="2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PHOTOS: </a:t>
            </a:r>
            <a:r>
              <a:rPr lang="en-US" sz="2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000" u="sng" baseline="0" dirty="0" smtClean="0">
                <a:latin typeface="Trebuchet MS" pitchFamily="34" charset="0"/>
              </a:rPr>
              <a:t>first</a:t>
            </a:r>
            <a:r>
              <a:rPr lang="en-US" sz="2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TABLES: </a:t>
            </a:r>
            <a:r>
              <a:rPr lang="en-US" sz="20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2873339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873339"/>
            <a:r>
              <a:rPr lang="en-US" sz="2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0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8210549" y="12063017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21478" y="9201150"/>
            <a:ext cx="2891008" cy="137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80534" y="7924006"/>
            <a:ext cx="553641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1631810" y="17641171"/>
            <a:ext cx="8587768" cy="1359428"/>
          </a:xfrm>
          <a:prstGeom prst="rect">
            <a:avLst/>
          </a:prstGeom>
          <a:noFill/>
        </p:spPr>
        <p:txBody>
          <a:bodyPr wrap="square" lIns="71838" tIns="35918" rIns="71838" bIns="35918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   2117 Fourth Street ,</a:t>
            </a:r>
            <a:r>
              <a:rPr lang="en-US" sz="2400" baseline="0" dirty="0" smtClean="0">
                <a:solidFill>
                  <a:schemeClr val="bg1"/>
                </a:solidFill>
              </a:rPr>
              <a:t> Unit C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</a:t>
            </a:r>
            <a:r>
              <a:rPr lang="en-US" sz="24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7929499" y="18351607"/>
            <a:ext cx="7100824" cy="702169"/>
            <a:chOff x="44242388" y="28040026"/>
            <a:chExt cx="9771400" cy="1104659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600" y="28040026"/>
              <a:ext cx="8671188" cy="101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18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-8180614" y="7122319"/>
            <a:ext cx="7695783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1458243" y="3200399"/>
            <a:ext cx="7725718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1458243" y="17230205"/>
            <a:ext cx="7725718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3"/>
          <p:cNvSpPr>
            <a:spLocks noChangeArrowheads="1"/>
          </p:cNvSpPr>
          <p:nvPr userDrawn="1"/>
        </p:nvSpPr>
        <p:spPr bwMode="auto">
          <a:xfrm>
            <a:off x="32984035" y="3047675"/>
            <a:ext cx="7761386" cy="15601950"/>
          </a:xfrm>
          <a:prstGeom prst="roundRect">
            <a:avLst>
              <a:gd name="adj" fmla="val 48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33"/>
          <p:cNvSpPr>
            <a:spLocks noChangeArrowheads="1"/>
          </p:cNvSpPr>
          <p:nvPr userDrawn="1"/>
        </p:nvSpPr>
        <p:spPr bwMode="auto">
          <a:xfrm>
            <a:off x="8579757" y="3047675"/>
            <a:ext cx="7761386" cy="15601950"/>
          </a:xfrm>
          <a:prstGeom prst="roundRect">
            <a:avLst>
              <a:gd name="adj" fmla="val 48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33"/>
          <p:cNvSpPr>
            <a:spLocks noChangeArrowheads="1"/>
          </p:cNvSpPr>
          <p:nvPr userDrawn="1"/>
        </p:nvSpPr>
        <p:spPr bwMode="auto">
          <a:xfrm>
            <a:off x="16714517" y="3047675"/>
            <a:ext cx="7761386" cy="15601950"/>
          </a:xfrm>
          <a:prstGeom prst="roundRect">
            <a:avLst>
              <a:gd name="adj" fmla="val 48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33"/>
          <p:cNvSpPr>
            <a:spLocks noChangeArrowheads="1"/>
          </p:cNvSpPr>
          <p:nvPr userDrawn="1"/>
        </p:nvSpPr>
        <p:spPr bwMode="auto">
          <a:xfrm>
            <a:off x="24849277" y="3047675"/>
            <a:ext cx="7761386" cy="15601950"/>
          </a:xfrm>
          <a:prstGeom prst="roundRect">
            <a:avLst>
              <a:gd name="adj" fmla="val 4886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Rectangle 30"/>
          <p:cNvSpPr/>
          <p:nvPr userDrawn="1"/>
        </p:nvSpPr>
        <p:spPr>
          <a:xfrm>
            <a:off x="-8241947" y="10192582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3448171" rtl="0" eaLnBrk="1" latinLnBrk="0" hangingPunct="1">
        <a:spcBef>
          <a:spcPct val="0"/>
        </a:spcBef>
        <a:buNone/>
        <a:defRPr sz="69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93065" indent="-1293065" algn="l" defTabSz="3448171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639" indent="-1077553" algn="l" defTabSz="3448171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214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300" indent="-862043" algn="l" defTabSz="3448171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58385" indent="-862043" algn="l" defTabSz="3448171" rtl="0" eaLnBrk="1" latinLnBrk="0" hangingPunct="1">
        <a:spcBef>
          <a:spcPct val="20000"/>
        </a:spcBef>
        <a:buFont typeface="Arial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2471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655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0642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472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086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171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257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342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428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4514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8599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2685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1148000" cy="28003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803128"/>
            <a:ext cx="41148000" cy="88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67956" y="18802350"/>
            <a:ext cx="2357438" cy="26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701" tIns="35844" rIns="71701" bIns="3584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8210549" y="-11431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600" b="1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2007 template produces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 42”x90” professional  poster. It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000" baseline="0" dirty="0" smtClean="0">
                <a:latin typeface="Trebuchet MS" pitchFamily="34" charset="0"/>
              </a:rPr>
              <a:t> text, and graphics</a:t>
            </a:r>
            <a:r>
              <a:rPr lang="en-US" sz="2000" dirty="0" smtClean="0">
                <a:latin typeface="Trebuchet MS" pitchFamily="34" charset="0"/>
              </a:rPr>
              <a:t>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it to create your presentation. Then send</a:t>
            </a:r>
            <a:r>
              <a:rPr lang="en-US" sz="2000" baseline="0" dirty="0" smtClean="0">
                <a:latin typeface="Trebuchet MS" pitchFamily="34" charset="0"/>
              </a:rPr>
              <a:t> it </a:t>
            </a:r>
            <a:r>
              <a:rPr lang="en-US" sz="2000" dirty="0" smtClean="0">
                <a:latin typeface="Trebuchet MS" pitchFamily="34" charset="0"/>
              </a:rPr>
              <a:t>to </a:t>
            </a:r>
            <a:r>
              <a:rPr lang="en-US" sz="2000" b="1" dirty="0" smtClean="0">
                <a:latin typeface="Trebuchet MS" pitchFamily="34" charset="0"/>
              </a:rPr>
              <a:t>PosterPresentations.com</a:t>
            </a:r>
            <a:r>
              <a:rPr lang="en-US" sz="2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000" dirty="0" smtClean="0">
                <a:latin typeface="Trebuchet MS" pitchFamily="34" charset="0"/>
              </a:rPr>
            </a:br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We provide a series of </a:t>
            </a:r>
            <a:r>
              <a:rPr lang="en-US" sz="2000" b="1" dirty="0" smtClean="0">
                <a:latin typeface="Trebuchet MS" pitchFamily="34" charset="0"/>
              </a:rPr>
              <a:t>online tutorials</a:t>
            </a:r>
            <a:r>
              <a:rPr lang="en-US" sz="2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View our online</a:t>
            </a:r>
            <a:r>
              <a:rPr lang="en-US" sz="2000" baseline="0" dirty="0" smtClean="0">
                <a:latin typeface="Trebuchet MS" pitchFamily="34" charset="0"/>
              </a:rPr>
              <a:t> tutorials at: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latin typeface="Trebuchet MS" pitchFamily="34" charset="0"/>
              </a:rPr>
              <a:t>(copy</a:t>
            </a:r>
            <a:r>
              <a:rPr lang="en-US" sz="2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at </a:t>
            </a: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448422"/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Drag a placeholder onto the</a:t>
            </a:r>
            <a:r>
              <a:rPr lang="en-US" sz="2000" baseline="0" dirty="0" smtClean="0">
                <a:latin typeface="Trebuchet MS" pitchFamily="34" charset="0"/>
              </a:rPr>
              <a:t> poster area,</a:t>
            </a:r>
            <a:r>
              <a:rPr lang="en-US" sz="2000" dirty="0" smtClean="0">
                <a:latin typeface="Trebuchet MS" pitchFamily="34" charset="0"/>
              </a:rPr>
              <a:t> size it, and click it to edit.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</a:t>
            </a:r>
            <a:r>
              <a:rPr lang="en-US" sz="20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458243" y="0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000" b="1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000" baseline="0" dirty="0" smtClean="0">
                <a:latin typeface="Trebuchet MS" pitchFamily="34" charset="0"/>
              </a:rPr>
            </a:br>
            <a:r>
              <a:rPr lang="en-US" sz="2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>
              <a:lnSpc>
                <a:spcPct val="100000"/>
              </a:lnSpc>
            </a:pPr>
            <a:endParaRPr lang="en-US" sz="2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Go to the </a:t>
            </a:r>
            <a:r>
              <a:rPr lang="en-US" sz="20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000" baseline="0" dirty="0" smtClean="0">
                <a:latin typeface="Trebuchet MS" pitchFamily="34" charset="0"/>
              </a:rPr>
            </a:b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310009">
              <a:lnSpc>
                <a:spcPct val="100000"/>
              </a:lnSpc>
            </a:pPr>
            <a:endParaRPr lang="en-US" sz="2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template has four </a:t>
            </a:r>
            <a:r>
              <a:rPr lang="en-US" sz="2000" baseline="0" dirty="0" smtClean="0">
                <a:latin typeface="Trebuchet MS" pitchFamily="34" charset="0"/>
              </a:rPr>
              <a:t>different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column layouts.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your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click on “Layout” to see the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layout 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TEXT: </a:t>
            </a:r>
            <a:r>
              <a:rPr lang="en-US" sz="2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PHOTOS: </a:t>
            </a:r>
            <a:r>
              <a:rPr lang="en-US" sz="2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000" u="sng" baseline="0" dirty="0" smtClean="0">
                <a:latin typeface="Trebuchet MS" pitchFamily="34" charset="0"/>
              </a:rPr>
              <a:t>first</a:t>
            </a:r>
            <a:r>
              <a:rPr lang="en-US" sz="2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TABLES: </a:t>
            </a:r>
            <a:r>
              <a:rPr lang="en-US" sz="20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2873339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873339"/>
            <a:r>
              <a:rPr lang="en-US" sz="2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000" b="1" dirty="0">
              <a:latin typeface="Trebuchet MS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8210549" y="12063017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21478" y="9201150"/>
            <a:ext cx="2891008" cy="137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80534" y="7924006"/>
            <a:ext cx="553641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6" name="Group 25"/>
          <p:cNvGrpSpPr/>
          <p:nvPr/>
        </p:nvGrpSpPr>
        <p:grpSpPr>
          <a:xfrm>
            <a:off x="-7929499" y="18351607"/>
            <a:ext cx="7100824" cy="702169"/>
            <a:chOff x="44242388" y="28040026"/>
            <a:chExt cx="9771400" cy="1104659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29" name="Picture 28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2" name="TextBox 32"/>
            <p:cNvSpPr txBox="1"/>
            <p:nvPr userDrawn="1"/>
          </p:nvSpPr>
          <p:spPr>
            <a:xfrm>
              <a:off x="45342600" y="28040026"/>
              <a:ext cx="8671188" cy="101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18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-8180614" y="7122319"/>
            <a:ext cx="7695783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1458243" y="3200399"/>
            <a:ext cx="7725718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1458243" y="17230205"/>
            <a:ext cx="7725718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3"/>
          <p:cNvSpPr>
            <a:spLocks noChangeArrowheads="1"/>
          </p:cNvSpPr>
          <p:nvPr userDrawn="1"/>
        </p:nvSpPr>
        <p:spPr bwMode="auto">
          <a:xfrm>
            <a:off x="443508" y="3047675"/>
            <a:ext cx="7761386" cy="15601950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6" name="Rectangle 33"/>
          <p:cNvSpPr>
            <a:spLocks noChangeArrowheads="1"/>
          </p:cNvSpPr>
          <p:nvPr userDrawn="1"/>
        </p:nvSpPr>
        <p:spPr bwMode="auto">
          <a:xfrm>
            <a:off x="32943106" y="3047675"/>
            <a:ext cx="7761386" cy="15601950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8568408" y="3047675"/>
            <a:ext cx="24011185" cy="15601950"/>
          </a:xfrm>
          <a:prstGeom prst="roundRect">
            <a:avLst>
              <a:gd name="adj" fmla="val 2688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41631810" y="17641171"/>
            <a:ext cx="8587768" cy="1359428"/>
          </a:xfrm>
          <a:prstGeom prst="rect">
            <a:avLst/>
          </a:prstGeom>
          <a:noFill/>
        </p:spPr>
        <p:txBody>
          <a:bodyPr wrap="square" lIns="71838" tIns="35918" rIns="71838" bIns="35918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   2117 Fourth Street ,</a:t>
            </a:r>
            <a:r>
              <a:rPr lang="en-US" sz="2400" baseline="0" dirty="0" smtClean="0">
                <a:solidFill>
                  <a:schemeClr val="bg1"/>
                </a:solidFill>
              </a:rPr>
              <a:t> Unit C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</a:t>
            </a:r>
            <a:r>
              <a:rPr lang="en-US" sz="24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8210416" y="10173957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3448171" rtl="0" eaLnBrk="1" latinLnBrk="0" hangingPunct="1">
        <a:spcBef>
          <a:spcPct val="0"/>
        </a:spcBef>
        <a:buNone/>
        <a:defRPr sz="69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93065" indent="-1293065" algn="l" defTabSz="3448171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639" indent="-1077553" algn="l" defTabSz="3448171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214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300" indent="-862043" algn="l" defTabSz="3448171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58385" indent="-862043" algn="l" defTabSz="3448171" rtl="0" eaLnBrk="1" latinLnBrk="0" hangingPunct="1">
        <a:spcBef>
          <a:spcPct val="20000"/>
        </a:spcBef>
        <a:buFont typeface="Arial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2471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655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0642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472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086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171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257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342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428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4514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8599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2685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1148000" cy="28003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2803128"/>
            <a:ext cx="41148000" cy="889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67956" y="18802350"/>
            <a:ext cx="2357438" cy="26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1701" tIns="35844" rIns="71701" bIns="35844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8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-8210549" y="-11431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2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600" b="1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2007 template produces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 42”x90” professional  poster. It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000" baseline="0" dirty="0" smtClean="0">
                <a:latin typeface="Trebuchet MS" pitchFamily="34" charset="0"/>
              </a:rPr>
              <a:t> text, and graphics</a:t>
            </a:r>
            <a:r>
              <a:rPr lang="en-US" sz="2000" dirty="0" smtClean="0">
                <a:latin typeface="Trebuchet MS" pitchFamily="34" charset="0"/>
              </a:rPr>
              <a:t>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it to create your presentation. Then send</a:t>
            </a:r>
            <a:r>
              <a:rPr lang="en-US" sz="2000" baseline="0" dirty="0" smtClean="0">
                <a:latin typeface="Trebuchet MS" pitchFamily="34" charset="0"/>
              </a:rPr>
              <a:t> it </a:t>
            </a:r>
            <a:r>
              <a:rPr lang="en-US" sz="2000" dirty="0" smtClean="0">
                <a:latin typeface="Trebuchet MS" pitchFamily="34" charset="0"/>
              </a:rPr>
              <a:t>to </a:t>
            </a:r>
            <a:r>
              <a:rPr lang="en-US" sz="2000" b="1" dirty="0" smtClean="0">
                <a:latin typeface="Trebuchet MS" pitchFamily="34" charset="0"/>
              </a:rPr>
              <a:t>PosterPresentations.com</a:t>
            </a:r>
            <a:r>
              <a:rPr lang="en-US" sz="20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2000" dirty="0" smtClean="0">
                <a:latin typeface="Trebuchet MS" pitchFamily="34" charset="0"/>
              </a:rPr>
            </a:br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We provide a series of </a:t>
            </a:r>
            <a:r>
              <a:rPr lang="en-US" sz="2000" b="1" dirty="0" smtClean="0">
                <a:latin typeface="Trebuchet MS" pitchFamily="34" charset="0"/>
              </a:rPr>
              <a:t>online tutorials</a:t>
            </a:r>
            <a:r>
              <a:rPr lang="en-US" sz="20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View our online</a:t>
            </a:r>
            <a:r>
              <a:rPr lang="en-US" sz="2000" baseline="0" dirty="0" smtClean="0">
                <a:latin typeface="Trebuchet MS" pitchFamily="34" charset="0"/>
              </a:rPr>
              <a:t> tutorials at: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2000" dirty="0" smtClean="0">
                <a:latin typeface="Trebuchet MS" pitchFamily="34" charset="0"/>
              </a:rPr>
              <a:t/>
            </a:r>
            <a:br>
              <a:rPr lang="en-US" sz="2000" dirty="0" smtClean="0">
                <a:latin typeface="Trebuchet MS" pitchFamily="34" charset="0"/>
              </a:rPr>
            </a:br>
            <a:r>
              <a:rPr lang="en-US" sz="2000" dirty="0" smtClean="0">
                <a:latin typeface="Trebuchet MS" pitchFamily="34" charset="0"/>
              </a:rPr>
              <a:t>(copy</a:t>
            </a:r>
            <a:r>
              <a:rPr lang="en-US" sz="20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For assistance and to order your printed poster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0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at </a:t>
            </a: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3448422"/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6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000" baseline="0" dirty="0" smtClean="0">
                <a:latin typeface="Trebuchet MS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</a:rPr>
              <a:t>Drag a placeholder onto the</a:t>
            </a:r>
            <a:r>
              <a:rPr lang="en-US" sz="2000" baseline="0" dirty="0" smtClean="0">
                <a:latin typeface="Trebuchet MS" pitchFamily="34" charset="0"/>
              </a:rPr>
              <a:t> poster area,</a:t>
            </a:r>
            <a:r>
              <a:rPr lang="en-US" sz="2000" dirty="0" smtClean="0">
                <a:latin typeface="Trebuchet MS" pitchFamily="34" charset="0"/>
              </a:rPr>
              <a:t> size it, and click it to edit.</a:t>
            </a: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448422"/>
            <a:r>
              <a:rPr lang="en-US" sz="2000" dirty="0" smtClean="0">
                <a:latin typeface="Trebuchet MS" pitchFamily="34" charset="0"/>
              </a:rPr>
              <a:t>Use</a:t>
            </a:r>
            <a:r>
              <a:rPr lang="en-US" sz="2000" baseline="0" dirty="0" smtClean="0">
                <a:latin typeface="Trebuchet MS" pitchFamily="34" charset="0"/>
              </a:rPr>
              <a:t> section headers to separate topics or concepts within your presentation. 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defTabSz="3448422"/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448422"/>
            <a:r>
              <a:rPr lang="en-US" sz="20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defTabSz="3448422"/>
            <a:endParaRPr lang="en-US" sz="2000" baseline="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458243" y="0"/>
            <a:ext cx="7725718" cy="19202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674" tIns="287348" rIns="143674" bIns="143674" rtlCol="0" anchor="t" anchorCtr="0"/>
          <a:lstStyle/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8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8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>
              <a:lnSpc>
                <a:spcPct val="100000"/>
              </a:lnSpc>
            </a:pPr>
            <a:endParaRPr lang="en-US" sz="2000" b="1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PowerPoint</a:t>
            </a:r>
            <a:r>
              <a:rPr lang="en-US" sz="20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000" baseline="0" dirty="0" smtClean="0">
                <a:latin typeface="Trebuchet MS" pitchFamily="34" charset="0"/>
              </a:rPr>
            </a:br>
            <a:r>
              <a:rPr lang="en-US" sz="20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endParaRPr lang="en-US" sz="2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</a:p>
          <a:p>
            <a:pPr algn="ctr">
              <a:lnSpc>
                <a:spcPct val="100000"/>
              </a:lnSpc>
            </a:pPr>
            <a:endParaRPr lang="en-US" sz="28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Go to the </a:t>
            </a:r>
            <a:r>
              <a:rPr lang="en-US" sz="2000" baseline="0" dirty="0" smtClean="0">
                <a:latin typeface="Trebuchet MS" pitchFamily="34" charset="0"/>
              </a:rPr>
              <a:t>VIEW menu and click on ZOOM to set your preferred magnification. This template is at 50% the size of the final poster. All text and graphics will be printed at 200% their size. To see what your poster will look like when printed, set the zoom to 200% and evaluate the quality of all your graphics before you submit your poster for printing.</a:t>
            </a:r>
            <a:br>
              <a:rPr lang="en-US" sz="2000" baseline="0" dirty="0" smtClean="0">
                <a:latin typeface="Trebuchet MS" pitchFamily="34" charset="0"/>
              </a:rPr>
            </a:b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000" u="sng" baseline="0" dirty="0" smtClean="0">
                <a:latin typeface="Trebuchet MS" pitchFamily="34" charset="0"/>
              </a:rPr>
              <a:t>once</a:t>
            </a:r>
            <a:r>
              <a:rPr lang="en-US" sz="20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4310009">
              <a:lnSpc>
                <a:spcPct val="100000"/>
              </a:lnSpc>
            </a:pPr>
            <a:endParaRPr lang="en-US" sz="20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4310009">
              <a:lnSpc>
                <a:spcPct val="100000"/>
              </a:lnSpc>
            </a:pPr>
            <a:r>
              <a:rPr lang="en-US" sz="2000" dirty="0" smtClean="0">
                <a:latin typeface="Trebuchet MS" pitchFamily="34" charset="0"/>
              </a:rPr>
              <a:t>This template has four </a:t>
            </a:r>
            <a:r>
              <a:rPr lang="en-US" sz="2000" baseline="0" dirty="0" smtClean="0">
                <a:latin typeface="Trebuchet MS" pitchFamily="34" charset="0"/>
              </a:rPr>
              <a:t>different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column layouts.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your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Mouse on the background and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click on “Layout” to see the </a:t>
            </a:r>
          </a:p>
          <a:p>
            <a:pPr defTabSz="4310009">
              <a:lnSpc>
                <a:spcPct val="100000"/>
              </a:lnSpc>
            </a:pPr>
            <a:r>
              <a:rPr lang="en-US" sz="2000" baseline="0" dirty="0" smtClean="0">
                <a:latin typeface="Trebuchet MS" pitchFamily="34" charset="0"/>
              </a:rPr>
              <a:t>layout  options.  The columns in the provided layouts are fixed and cannot be moved but advanced users can modify any layout by going to VIEW and then SLIDE MASTER.</a:t>
            </a:r>
          </a:p>
          <a:p>
            <a:pPr marL="0" marR="0" indent="0" algn="l" defTabSz="43100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aseline="0" dirty="0" smtClean="0">
              <a:latin typeface="Trebuchet MS" pitchFamily="34" charset="0"/>
            </a:endParaRPr>
          </a:p>
          <a:p>
            <a:pPr defTabSz="4310009">
              <a:lnSpc>
                <a:spcPct val="100000"/>
              </a:lnSpc>
            </a:pPr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TEXT: </a:t>
            </a:r>
            <a:r>
              <a:rPr lang="en-US" sz="20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PHOTOS: </a:t>
            </a:r>
            <a:r>
              <a:rPr lang="en-US" sz="20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000" u="sng" baseline="0" dirty="0" smtClean="0">
                <a:latin typeface="Trebuchet MS" pitchFamily="34" charset="0"/>
              </a:rPr>
              <a:t>first</a:t>
            </a:r>
            <a:r>
              <a:rPr lang="en-US" sz="20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4310009">
              <a:lnSpc>
                <a:spcPct val="100000"/>
              </a:lnSpc>
            </a:pPr>
            <a:r>
              <a:rPr lang="en-US" sz="2000" b="1" u="sng" baseline="0" dirty="0" smtClean="0">
                <a:latin typeface="Trebuchet MS" pitchFamily="34" charset="0"/>
              </a:rPr>
              <a:t>TABLES: </a:t>
            </a:r>
            <a:r>
              <a:rPr lang="en-US" sz="2000" baseline="0" dirty="0" smtClean="0">
                <a:latin typeface="Trebuchet MS" pitchFamily="34" charset="0"/>
              </a:rPr>
              <a:t>You can copy and paste a table from an external document onto this poster template. To make the text fit better in the cells of an imported table, </a:t>
            </a:r>
            <a:r>
              <a:rPr lang="en-US" sz="2000" u="sng" baseline="0" dirty="0" smtClean="0">
                <a:latin typeface="Trebuchet MS" pitchFamily="34" charset="0"/>
              </a:rPr>
              <a:t>right-click</a:t>
            </a:r>
            <a:r>
              <a:rPr lang="en-US" sz="20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2873339"/>
            <a:r>
              <a:rPr lang="en-US" sz="20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873339"/>
            <a:r>
              <a:rPr lang="en-US" sz="20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4310009">
              <a:lnSpc>
                <a:spcPct val="100000"/>
              </a:lnSpc>
            </a:pPr>
            <a:endParaRPr lang="en-US" sz="20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aseline="0" dirty="0" smtClean="0"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dirty="0" smtClean="0"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1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448422">
              <a:lnSpc>
                <a:spcPct val="100000"/>
              </a:lnSpc>
            </a:pPr>
            <a:endParaRPr lang="en-US" sz="14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ct val="100000"/>
              </a:lnSpc>
            </a:pPr>
            <a:endParaRPr lang="en-US" sz="2000" b="1" dirty="0">
              <a:latin typeface="Trebuchet MS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8210549" y="12063017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21478" y="9201150"/>
            <a:ext cx="2891008" cy="1378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80534" y="7924006"/>
            <a:ext cx="553641" cy="25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9" name="Group 38"/>
          <p:cNvGrpSpPr/>
          <p:nvPr/>
        </p:nvGrpSpPr>
        <p:grpSpPr>
          <a:xfrm>
            <a:off x="-7929499" y="18351607"/>
            <a:ext cx="7100824" cy="702169"/>
            <a:chOff x="44242388" y="28040026"/>
            <a:chExt cx="9771400" cy="1104659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600" y="28040026"/>
              <a:ext cx="8671188" cy="101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8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8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8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</a:t>
              </a:r>
              <a:endParaRPr lang="en-US" sz="18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-8180614" y="7122319"/>
            <a:ext cx="7695783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1458243" y="3200399"/>
            <a:ext cx="7725718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1458243" y="17230205"/>
            <a:ext cx="7725718" cy="1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3"/>
          <p:cNvSpPr>
            <a:spLocks noChangeArrowheads="1"/>
          </p:cNvSpPr>
          <p:nvPr userDrawn="1"/>
        </p:nvSpPr>
        <p:spPr bwMode="auto">
          <a:xfrm>
            <a:off x="444997" y="3047675"/>
            <a:ext cx="7761386" cy="15601950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6" name="Rectangle 33"/>
          <p:cNvSpPr>
            <a:spLocks noChangeArrowheads="1"/>
          </p:cNvSpPr>
          <p:nvPr userDrawn="1"/>
        </p:nvSpPr>
        <p:spPr bwMode="auto">
          <a:xfrm>
            <a:off x="32944595" y="3047675"/>
            <a:ext cx="7761386" cy="15601950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7" name="Rectangle 33"/>
          <p:cNvSpPr>
            <a:spLocks noChangeArrowheads="1"/>
          </p:cNvSpPr>
          <p:nvPr userDrawn="1"/>
        </p:nvSpPr>
        <p:spPr bwMode="auto">
          <a:xfrm>
            <a:off x="8569897" y="3047675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8" name="Rectangle 33"/>
          <p:cNvSpPr>
            <a:spLocks noChangeArrowheads="1"/>
          </p:cNvSpPr>
          <p:nvPr userDrawn="1"/>
        </p:nvSpPr>
        <p:spPr bwMode="auto">
          <a:xfrm>
            <a:off x="16694797" y="3047675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9" name="Rectangle 33"/>
          <p:cNvSpPr>
            <a:spLocks noChangeArrowheads="1"/>
          </p:cNvSpPr>
          <p:nvPr userDrawn="1"/>
        </p:nvSpPr>
        <p:spPr bwMode="auto">
          <a:xfrm>
            <a:off x="24819697" y="3047675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0" name="Rectangle 33"/>
          <p:cNvSpPr>
            <a:spLocks noChangeArrowheads="1"/>
          </p:cNvSpPr>
          <p:nvPr userDrawn="1"/>
        </p:nvSpPr>
        <p:spPr bwMode="auto">
          <a:xfrm>
            <a:off x="8569896" y="11122247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1" name="Rectangle 33"/>
          <p:cNvSpPr>
            <a:spLocks noChangeArrowheads="1"/>
          </p:cNvSpPr>
          <p:nvPr userDrawn="1"/>
        </p:nvSpPr>
        <p:spPr bwMode="auto">
          <a:xfrm>
            <a:off x="16694795" y="11122247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2" name="Rectangle 33"/>
          <p:cNvSpPr>
            <a:spLocks noChangeArrowheads="1"/>
          </p:cNvSpPr>
          <p:nvPr userDrawn="1"/>
        </p:nvSpPr>
        <p:spPr bwMode="auto">
          <a:xfrm>
            <a:off x="24819694" y="11122247"/>
            <a:ext cx="7761386" cy="7527378"/>
          </a:xfrm>
          <a:prstGeom prst="roundRect">
            <a:avLst>
              <a:gd name="adj" fmla="val 4886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71838" tIns="35918" rIns="71838" bIns="35918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41631810" y="17641171"/>
            <a:ext cx="8587768" cy="1359428"/>
          </a:xfrm>
          <a:prstGeom prst="rect">
            <a:avLst/>
          </a:prstGeom>
          <a:noFill/>
        </p:spPr>
        <p:txBody>
          <a:bodyPr wrap="square" lIns="71838" tIns="35918" rIns="71838" bIns="35918" rtlCol="0">
            <a:spAutoFit/>
          </a:bodyPr>
          <a:lstStyle/>
          <a:p>
            <a:pPr>
              <a:lnSpc>
                <a:spcPts val="2475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   2117 Fourth Street ,</a:t>
            </a:r>
            <a:r>
              <a:rPr lang="en-US" sz="2400" baseline="0" dirty="0" smtClean="0">
                <a:solidFill>
                  <a:schemeClr val="bg1"/>
                </a:solidFill>
              </a:rPr>
              <a:t> Unit C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Berkeley  CA  94710</a:t>
            </a:r>
            <a:br>
              <a:rPr lang="en-US" sz="2400" baseline="0" dirty="0" smtClean="0">
                <a:solidFill>
                  <a:schemeClr val="bg1"/>
                </a:solidFill>
              </a:rPr>
            </a:br>
            <a:r>
              <a:rPr lang="en-US" sz="2400" baseline="0" dirty="0" smtClean="0">
                <a:solidFill>
                  <a:schemeClr val="bg1"/>
                </a:solidFill>
              </a:rPr>
              <a:t>    </a:t>
            </a:r>
            <a:r>
              <a:rPr lang="en-US" sz="24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-8180614" y="10219560"/>
            <a:ext cx="7725718" cy="4587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838" tIns="35918" rIns="71838" bIns="35918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3448171" rtl="0" eaLnBrk="1" latinLnBrk="0" hangingPunct="1">
        <a:spcBef>
          <a:spcPct val="0"/>
        </a:spcBef>
        <a:buNone/>
        <a:defRPr sz="69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293065" indent="-1293065" algn="l" defTabSz="3448171" rtl="0" eaLnBrk="1" latinLnBrk="0" hangingPunct="1">
        <a:spcBef>
          <a:spcPct val="20000"/>
        </a:spcBef>
        <a:buFont typeface="Arial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639" indent="-1077553" algn="l" defTabSz="3448171" rtl="0" eaLnBrk="1" latinLnBrk="0" hangingPunct="1">
        <a:spcBef>
          <a:spcPct val="20000"/>
        </a:spcBef>
        <a:buFont typeface="Arial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10214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4300" indent="-862043" algn="l" defTabSz="3448171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58385" indent="-862043" algn="l" defTabSz="3448171" rtl="0" eaLnBrk="1" latinLnBrk="0" hangingPunct="1">
        <a:spcBef>
          <a:spcPct val="20000"/>
        </a:spcBef>
        <a:buFont typeface="Arial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2471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20655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2930642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654726" indent="-862043" algn="l" defTabSz="344817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4086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8171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72257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6342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428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44514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8599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92685" algn="l" defTabSz="3448171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19" name="Picture Placeholder 18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23" name="Picture Placeholder 22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25" name="Picture Placeholder 24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26" name="Picture Placeholder 25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35"/>
          </p:nvPr>
        </p:nvSpPr>
        <p:spPr/>
      </p:sp>
      <p:sp>
        <p:nvSpPr>
          <p:cNvPr id="29" name="Text Placeholder 28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5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5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5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9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96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42x90-Templat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PosterPresentations.com-42x90-Template</Template>
  <TotalTime>23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PosterPresentations.com-42x90-Template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CanterburyMedia</cp:lastModifiedBy>
  <cp:revision>7</cp:revision>
  <dcterms:created xsi:type="dcterms:W3CDTF">2012-02-07T00:57:20Z</dcterms:created>
  <dcterms:modified xsi:type="dcterms:W3CDTF">2012-02-17T23:25:40Z</dcterms:modified>
</cp:coreProperties>
</file>