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7" r:id="rId2"/>
    <p:sldMasterId id="2147483653" r:id="rId3"/>
  </p:sldMasterIdLst>
  <p:notesMasterIdLst>
    <p:notesMasterId r:id="rId5"/>
  </p:notesMasterIdLst>
  <p:sldIdLst>
    <p:sldId id="256" r:id="rId4"/>
  </p:sldIdLst>
  <p:sldSz cx="32918400" cy="21945600"/>
  <p:notesSz cx="6858000" cy="9144000"/>
  <p:defaultTextStyle>
    <a:defPPr>
      <a:defRPr lang="en-US"/>
    </a:defPPr>
    <a:lvl1pPr marL="0" algn="l" defTabSz="3134552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1pPr>
    <a:lvl2pPr marL="1567277" algn="l" defTabSz="3134552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2pPr>
    <a:lvl3pPr marL="3134552" algn="l" defTabSz="3134552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3pPr>
    <a:lvl4pPr marL="4701829" algn="l" defTabSz="3134552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4pPr>
    <a:lvl5pPr marL="6269105" algn="l" defTabSz="3134552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5pPr>
    <a:lvl6pPr marL="7836382" algn="l" defTabSz="3134552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6pPr>
    <a:lvl7pPr marL="9403659" algn="l" defTabSz="3134552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7pPr>
    <a:lvl8pPr marL="10970935" algn="l" defTabSz="3134552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8pPr>
    <a:lvl9pPr marL="12538212" algn="l" defTabSz="3134552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5FA"/>
    <a:srgbClr val="CDD2DE"/>
    <a:srgbClr val="E3E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4420" autoAdjust="0"/>
    <p:restoredTop sz="94707" autoAdjust="0"/>
  </p:normalViewPr>
  <p:slideViewPr>
    <p:cSldViewPr snapToGrid="0" snapToObjects="1" showGuides="1">
      <p:cViewPr varScale="1">
        <p:scale>
          <a:sx n="35" d="100"/>
          <a:sy n="35" d="100"/>
        </p:scale>
        <p:origin x="-1938" y="-72"/>
      </p:cViewPr>
      <p:guideLst>
        <p:guide orient="horz" pos="2212"/>
        <p:guide orient="horz" pos="192"/>
        <p:guide orient="horz" pos="13440"/>
        <p:guide orient="horz"/>
        <p:guide pos="436"/>
        <p:guide pos="203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77" d="100"/>
          <a:sy n="77" d="100"/>
        </p:scale>
        <p:origin x="-3138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2/17/2012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685800"/>
            <a:ext cx="51435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840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1345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567277" algn="l" defTabSz="31345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3134552" algn="l" defTabSz="31345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4701829" algn="l" defTabSz="31345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6269105" algn="l" defTabSz="31345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7836382" algn="l" defTabSz="31345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9403659" algn="l" defTabSz="31345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10970935" algn="l" defTabSz="31345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12538212" algn="l" defTabSz="31345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78141" y="3997645"/>
            <a:ext cx="7542610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691756" y="3510493"/>
            <a:ext cx="7536656" cy="531993"/>
          </a:xfrm>
          <a:prstGeom prst="rect">
            <a:avLst/>
          </a:prstGeom>
          <a:noFill/>
        </p:spPr>
        <p:txBody>
          <a:bodyPr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INTRODUCTION or ABSTRACT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685800" y="762000"/>
            <a:ext cx="3314700" cy="1676400"/>
          </a:xfrm>
          <a:prstGeom prst="rect">
            <a:avLst/>
          </a:prstGeom>
        </p:spPr>
        <p:txBody>
          <a:bodyPr lIns="65304" tIns="32651" rIns="65304" bIns="32651" anchor="ctr"/>
          <a:lstStyle>
            <a:lvl1pPr algn="ctr">
              <a:buNone/>
              <a:defRPr sz="29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28917900" y="762000"/>
            <a:ext cx="3314700" cy="1676400"/>
          </a:xfrm>
          <a:prstGeom prst="rect">
            <a:avLst/>
          </a:prstGeom>
        </p:spPr>
        <p:txBody>
          <a:bodyPr lIns="65304" tIns="32651" rIns="65304" bIns="32651" anchor="ctr"/>
          <a:lstStyle>
            <a:lvl1pPr algn="ctr">
              <a:buNone/>
              <a:defRPr sz="29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691754" y="9475009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8690374" y="3997645"/>
            <a:ext cx="7536656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8690375" y="3510493"/>
            <a:ext cx="7536656" cy="531993"/>
          </a:xfrm>
          <a:prstGeom prst="rect">
            <a:avLst/>
          </a:prstGeom>
          <a:noFill/>
        </p:spPr>
        <p:txBody>
          <a:bodyPr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6693754" y="3997645"/>
            <a:ext cx="7536656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6687800" y="3505201"/>
            <a:ext cx="7543800" cy="531993"/>
          </a:xfrm>
          <a:prstGeom prst="rect">
            <a:avLst/>
          </a:prstGeom>
          <a:noFill/>
        </p:spPr>
        <p:txBody>
          <a:bodyPr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4694957" y="3510493"/>
            <a:ext cx="7535264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4694957" y="3997645"/>
            <a:ext cx="7535264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4694957" y="9515159"/>
            <a:ext cx="7535264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4691183" y="10064752"/>
            <a:ext cx="7539038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4694957" y="17119601"/>
            <a:ext cx="7535264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ACKNOWLEDGEMENTS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4691183" y="17622298"/>
            <a:ext cx="7539038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11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678141" y="9967702"/>
            <a:ext cx="7542610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03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7806212" y="15311002"/>
            <a:ext cx="7542610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1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7806212" y="15311002"/>
            <a:ext cx="7542610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2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7806212" y="15311002"/>
            <a:ext cx="7542610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3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7806212" y="15311002"/>
            <a:ext cx="7542610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4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7806212" y="15311002"/>
            <a:ext cx="7542610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5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7806212" y="15311002"/>
            <a:ext cx="7542610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6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7806212" y="15311002"/>
            <a:ext cx="7542610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7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7806212" y="15311002"/>
            <a:ext cx="7542610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8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7806212" y="15311002"/>
            <a:ext cx="7542610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9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7806212" y="15311002"/>
            <a:ext cx="7542610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61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7806212" y="15311002"/>
            <a:ext cx="7542610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6423659" y="17575394"/>
            <a:ext cx="5128260" cy="318510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65304" tIns="32651" rIns="65304" bIns="32651" anchor="ctr"/>
          <a:lstStyle>
            <a:lvl1pPr marL="0" indent="0" algn="ctr">
              <a:buNone/>
              <a:defRPr sz="29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6423659" y="17575394"/>
            <a:ext cx="5128260" cy="318510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65304" tIns="32651" rIns="65304" bIns="32651" anchor="ctr"/>
          <a:lstStyle>
            <a:lvl1pPr marL="0" indent="0" algn="ctr">
              <a:buNone/>
              <a:defRPr sz="29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6423659" y="17575394"/>
            <a:ext cx="5128260" cy="318510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65304" tIns="32651" rIns="65304" bIns="32651" anchor="ctr"/>
          <a:lstStyle>
            <a:lvl1pPr marL="0" indent="0" algn="ctr">
              <a:buNone/>
              <a:defRPr sz="29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6423659" y="17575394"/>
            <a:ext cx="5128260" cy="318510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65304" tIns="32651" rIns="65304" bIns="32651" anchor="ctr"/>
          <a:lstStyle>
            <a:lvl1pPr marL="0" indent="0" algn="ctr">
              <a:buNone/>
              <a:defRPr sz="29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6423659" y="17575394"/>
            <a:ext cx="5128260" cy="318510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65304" tIns="32651" rIns="65304" bIns="32651" anchor="ctr"/>
          <a:lstStyle>
            <a:lvl1pPr marL="0" indent="0" algn="ctr">
              <a:buNone/>
              <a:defRPr sz="29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6423659" y="17575394"/>
            <a:ext cx="5128260" cy="318510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65304" tIns="32651" rIns="65304" bIns="32651" anchor="ctr"/>
          <a:lstStyle>
            <a:lvl1pPr marL="0" indent="0" algn="ctr">
              <a:buNone/>
              <a:defRPr sz="29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6423659" y="17575394"/>
            <a:ext cx="5128260" cy="318510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65304" tIns="32651" rIns="65304" bIns="32651" anchor="ctr"/>
          <a:lstStyle>
            <a:lvl1pPr marL="0" indent="0" algn="ctr">
              <a:buNone/>
              <a:defRPr sz="29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5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6423659" y="17575394"/>
            <a:ext cx="5128260" cy="318510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65304" tIns="32651" rIns="65304" bIns="32651" anchor="ctr"/>
          <a:lstStyle>
            <a:lvl1pPr marL="0" indent="0" algn="ctr">
              <a:buNone/>
              <a:defRPr sz="29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8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6423659" y="17575394"/>
            <a:ext cx="5128260" cy="318510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65304" tIns="32651" rIns="65304" bIns="32651" anchor="ctr"/>
          <a:lstStyle>
            <a:lvl1pPr marL="0" indent="0" algn="ctr">
              <a:buNone/>
              <a:defRPr sz="29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6423659" y="17575394"/>
            <a:ext cx="5128260" cy="318510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65304" tIns="32651" rIns="65304" bIns="32651" anchor="ctr"/>
          <a:lstStyle>
            <a:lvl1pPr marL="0" indent="0" algn="ctr">
              <a:buNone/>
              <a:defRPr sz="29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21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6423659" y="17575394"/>
            <a:ext cx="5128260" cy="318510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65304" tIns="32651" rIns="65304" bIns="32651" anchor="ctr"/>
          <a:lstStyle>
            <a:lvl1pPr marL="0" indent="0" algn="ctr">
              <a:buNone/>
              <a:defRPr sz="29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62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3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4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5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6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7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8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9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0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2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3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4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5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4378036" y="1522268"/>
            <a:ext cx="24162328" cy="805296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48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79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4378036" y="2305475"/>
            <a:ext cx="24162328" cy="63455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40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80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4378036" y="319262"/>
            <a:ext cx="24162328" cy="1203006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72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78140" y="4002937"/>
            <a:ext cx="10193458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244887" indent="-244887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691753" y="3510493"/>
            <a:ext cx="10179845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INTRODUCTION or ABSTRACT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691754" y="12023504"/>
            <a:ext cx="10194648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244887" indent="-244887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706560" y="11495316"/>
            <a:ext cx="10179844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1365707" y="14259907"/>
            <a:ext cx="10178651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244887" indent="-244887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1365707" y="13715605"/>
            <a:ext cx="10178651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1371661" y="4002937"/>
            <a:ext cx="10178651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244887" indent="-244887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1366899" y="3510493"/>
            <a:ext cx="10184606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2046806" y="3510493"/>
            <a:ext cx="10182022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2046806" y="4002937"/>
            <a:ext cx="10182022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244887" indent="-244887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2046806" y="11473911"/>
            <a:ext cx="10182022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2043033" y="11966354"/>
            <a:ext cx="10185796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244887" indent="-244887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2046806" y="17062451"/>
            <a:ext cx="10182022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ACKNOWLEDGEMENTS 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2046807" y="17612045"/>
            <a:ext cx="10185796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244887" indent="-244887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2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7806212" y="15311002"/>
            <a:ext cx="7542610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3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7806212" y="15311002"/>
            <a:ext cx="7542610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7806212" y="15311002"/>
            <a:ext cx="7542610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7806212" y="15311002"/>
            <a:ext cx="7542610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7806212" y="15311002"/>
            <a:ext cx="7542610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7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7806212" y="15311002"/>
            <a:ext cx="7542610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8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7806212" y="15311002"/>
            <a:ext cx="7542610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9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7806212" y="15311002"/>
            <a:ext cx="7542610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0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7806212" y="15311002"/>
            <a:ext cx="7542610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1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7806212" y="15311002"/>
            <a:ext cx="7542610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2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7806212" y="15311002"/>
            <a:ext cx="7542610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6423659" y="17575394"/>
            <a:ext cx="5128260" cy="318510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65304" tIns="32651" rIns="65304" bIns="32651" anchor="ctr"/>
          <a:lstStyle>
            <a:lvl1pPr marL="0" indent="0" algn="ctr">
              <a:buNone/>
              <a:defRPr sz="29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6423659" y="17575394"/>
            <a:ext cx="5128260" cy="318510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65304" tIns="32651" rIns="65304" bIns="32651" anchor="ctr"/>
          <a:lstStyle>
            <a:lvl1pPr marL="0" indent="0" algn="ctr">
              <a:buNone/>
              <a:defRPr sz="29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6423659" y="17575394"/>
            <a:ext cx="5128260" cy="318510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65304" tIns="32651" rIns="65304" bIns="32651" anchor="ctr"/>
          <a:lstStyle>
            <a:lvl1pPr marL="0" indent="0" algn="ctr">
              <a:buNone/>
              <a:defRPr sz="29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6423659" y="17575394"/>
            <a:ext cx="5128260" cy="318510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65304" tIns="32651" rIns="65304" bIns="32651" anchor="ctr"/>
          <a:lstStyle>
            <a:lvl1pPr marL="0" indent="0" algn="ctr">
              <a:buNone/>
              <a:defRPr sz="29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6423659" y="17575394"/>
            <a:ext cx="5128260" cy="318510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65304" tIns="32651" rIns="65304" bIns="32651" anchor="ctr"/>
          <a:lstStyle>
            <a:lvl1pPr marL="0" indent="0" algn="ctr">
              <a:buNone/>
              <a:defRPr sz="29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8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6423659" y="17575394"/>
            <a:ext cx="5128260" cy="318510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65304" tIns="32651" rIns="65304" bIns="32651" anchor="ctr"/>
          <a:lstStyle>
            <a:lvl1pPr marL="0" indent="0" algn="ctr">
              <a:buNone/>
              <a:defRPr sz="29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6423659" y="17575394"/>
            <a:ext cx="5128260" cy="318510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65304" tIns="32651" rIns="65304" bIns="32651" anchor="ctr"/>
          <a:lstStyle>
            <a:lvl1pPr marL="0" indent="0" algn="ctr">
              <a:buNone/>
              <a:defRPr sz="29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0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6423659" y="17575394"/>
            <a:ext cx="5128260" cy="318510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65304" tIns="32651" rIns="65304" bIns="32651" anchor="ctr"/>
          <a:lstStyle>
            <a:lvl1pPr marL="0" indent="0" algn="ctr">
              <a:buNone/>
              <a:defRPr sz="29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1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6423659" y="17575394"/>
            <a:ext cx="5128260" cy="318510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65304" tIns="32651" rIns="65304" bIns="32651" anchor="ctr"/>
          <a:lstStyle>
            <a:lvl1pPr marL="0" indent="0" algn="ctr">
              <a:buNone/>
              <a:defRPr sz="29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6423659" y="17575394"/>
            <a:ext cx="5128260" cy="318510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65304" tIns="32651" rIns="65304" bIns="32651" anchor="ctr"/>
          <a:lstStyle>
            <a:lvl1pPr marL="0" indent="0" algn="ctr">
              <a:buNone/>
              <a:defRPr sz="29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3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6423659" y="17575394"/>
            <a:ext cx="5128260" cy="318510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65304" tIns="32651" rIns="65304" bIns="32651" anchor="ctr"/>
          <a:lstStyle>
            <a:lvl1pPr marL="0" indent="0" algn="ctr">
              <a:buNone/>
              <a:defRPr sz="29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4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5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6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7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8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9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0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1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2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3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4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5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6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7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0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685800" y="762000"/>
            <a:ext cx="3314700" cy="1676400"/>
          </a:xfrm>
          <a:prstGeom prst="rect">
            <a:avLst/>
          </a:prstGeom>
        </p:spPr>
        <p:txBody>
          <a:bodyPr lIns="65304" tIns="32651" rIns="65304" bIns="32651" anchor="ctr"/>
          <a:lstStyle>
            <a:lvl1pPr algn="ctr">
              <a:buNone/>
              <a:defRPr sz="29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61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28917900" y="762000"/>
            <a:ext cx="3314700" cy="1676400"/>
          </a:xfrm>
          <a:prstGeom prst="rect">
            <a:avLst/>
          </a:prstGeom>
        </p:spPr>
        <p:txBody>
          <a:bodyPr lIns="65304" tIns="32651" rIns="65304" bIns="32651" anchor="ctr"/>
          <a:lstStyle>
            <a:lvl1pPr algn="ctr">
              <a:buNone/>
              <a:defRPr sz="29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63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4378036" y="1522268"/>
            <a:ext cx="24162328" cy="805296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48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64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4378036" y="2305475"/>
            <a:ext cx="24162328" cy="63455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40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65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4378036" y="319262"/>
            <a:ext cx="24162328" cy="1203006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72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78141" y="4002937"/>
            <a:ext cx="7542610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244887" indent="-244887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691756" y="3510493"/>
            <a:ext cx="7536656" cy="531993"/>
          </a:xfrm>
          <a:prstGeom prst="rect">
            <a:avLst/>
          </a:prstGeom>
          <a:noFill/>
        </p:spPr>
        <p:txBody>
          <a:bodyPr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INTRODUCTION or ABSTRACT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676949" y="10003197"/>
            <a:ext cx="7543800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244887" indent="-244887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691754" y="9475009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8687069" y="4026220"/>
            <a:ext cx="15540036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244887" indent="-244887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8687068" y="3510493"/>
            <a:ext cx="15540038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(header)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8687068" y="14542274"/>
            <a:ext cx="15540038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244887" indent="-244887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8687068" y="14049831"/>
            <a:ext cx="15540038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4679152" y="3510493"/>
            <a:ext cx="7535264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4679152" y="4002937"/>
            <a:ext cx="7535264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244887" indent="-244887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4679152" y="9515159"/>
            <a:ext cx="7535264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4679152" y="10007602"/>
            <a:ext cx="7539038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244887" indent="-244887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4679152" y="17119601"/>
            <a:ext cx="7535264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ACKNOWLEDGEMENTS or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4679152" y="17687564"/>
            <a:ext cx="7539038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244887" indent="-244887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2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7806212" y="15253852"/>
            <a:ext cx="7542610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3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7806212" y="15253852"/>
            <a:ext cx="7542610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7806212" y="15253852"/>
            <a:ext cx="7542610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7806212" y="15253852"/>
            <a:ext cx="7542610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7806212" y="15253852"/>
            <a:ext cx="7542610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7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7806212" y="15253852"/>
            <a:ext cx="7542610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8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7806212" y="15253852"/>
            <a:ext cx="7542610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9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7806212" y="15253852"/>
            <a:ext cx="7542610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0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7806212" y="15253852"/>
            <a:ext cx="7542610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1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7806212" y="15253852"/>
            <a:ext cx="7542610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2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7806212" y="15253852"/>
            <a:ext cx="7542610" cy="606704"/>
          </a:xfrm>
          <a:prstGeom prst="rect">
            <a:avLst/>
          </a:prstGeom>
        </p:spPr>
        <p:txBody>
          <a:bodyPr wrap="square" lIns="163258" tIns="163258" rIns="163258" bIns="163258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061176" indent="-408145">
              <a:defRPr sz="1800">
                <a:latin typeface="Trebuchet MS" pitchFamily="34" charset="0"/>
              </a:defRPr>
            </a:lvl2pPr>
            <a:lvl3pPr marL="1469322" indent="-408145">
              <a:defRPr sz="1800">
                <a:latin typeface="Trebuchet MS" pitchFamily="34" charset="0"/>
              </a:defRPr>
            </a:lvl3pPr>
            <a:lvl4pPr marL="1918281" indent="-448960">
              <a:defRPr sz="1800">
                <a:latin typeface="Trebuchet MS" pitchFamily="34" charset="0"/>
              </a:defRPr>
            </a:lvl4pPr>
            <a:lvl5pPr marL="2244797" indent="-326516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6423659" y="17575394"/>
            <a:ext cx="5128260" cy="318510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65304" tIns="32651" rIns="65304" bIns="32651" anchor="ctr"/>
          <a:lstStyle>
            <a:lvl1pPr marL="0" indent="0" algn="ctr">
              <a:buNone/>
              <a:defRPr sz="29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6423659" y="17575394"/>
            <a:ext cx="5128260" cy="318510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65304" tIns="32651" rIns="65304" bIns="32651" anchor="ctr"/>
          <a:lstStyle>
            <a:lvl1pPr marL="0" indent="0" algn="ctr">
              <a:buNone/>
              <a:defRPr sz="29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6423659" y="17575394"/>
            <a:ext cx="5128260" cy="318510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65304" tIns="32651" rIns="65304" bIns="32651" anchor="ctr"/>
          <a:lstStyle>
            <a:lvl1pPr marL="0" indent="0" algn="ctr">
              <a:buNone/>
              <a:defRPr sz="29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6423659" y="17575394"/>
            <a:ext cx="5128260" cy="318510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65304" tIns="32651" rIns="65304" bIns="32651" anchor="ctr"/>
          <a:lstStyle>
            <a:lvl1pPr marL="0" indent="0" algn="ctr">
              <a:buNone/>
              <a:defRPr sz="29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6423659" y="17575394"/>
            <a:ext cx="5128260" cy="318510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65304" tIns="32651" rIns="65304" bIns="32651" anchor="ctr"/>
          <a:lstStyle>
            <a:lvl1pPr marL="0" indent="0" algn="ctr">
              <a:buNone/>
              <a:defRPr sz="29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8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6423659" y="17575394"/>
            <a:ext cx="5128260" cy="318510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65304" tIns="32651" rIns="65304" bIns="32651" anchor="ctr"/>
          <a:lstStyle>
            <a:lvl1pPr marL="0" indent="0" algn="ctr">
              <a:buNone/>
              <a:defRPr sz="29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6423659" y="17575394"/>
            <a:ext cx="5128260" cy="318510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65304" tIns="32651" rIns="65304" bIns="32651" anchor="ctr"/>
          <a:lstStyle>
            <a:lvl1pPr marL="0" indent="0" algn="ctr">
              <a:buNone/>
              <a:defRPr sz="29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0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6423659" y="17575394"/>
            <a:ext cx="5128260" cy="318510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65304" tIns="32651" rIns="65304" bIns="32651" anchor="ctr"/>
          <a:lstStyle>
            <a:lvl1pPr marL="0" indent="0" algn="ctr">
              <a:buNone/>
              <a:defRPr sz="29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1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6423659" y="17575394"/>
            <a:ext cx="5128260" cy="318510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65304" tIns="32651" rIns="65304" bIns="32651" anchor="ctr"/>
          <a:lstStyle>
            <a:lvl1pPr marL="0" indent="0" algn="ctr">
              <a:buNone/>
              <a:defRPr sz="29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6423659" y="17575394"/>
            <a:ext cx="5128260" cy="318510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65304" tIns="32651" rIns="65304" bIns="32651" anchor="ctr"/>
          <a:lstStyle>
            <a:lvl1pPr marL="0" indent="0" algn="ctr">
              <a:buNone/>
              <a:defRPr sz="29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3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6423659" y="17575394"/>
            <a:ext cx="5128260" cy="318510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65304" tIns="32651" rIns="65304" bIns="32651" anchor="ctr"/>
          <a:lstStyle>
            <a:lvl1pPr marL="0" indent="0" algn="ctr">
              <a:buNone/>
              <a:defRPr sz="29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4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5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6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7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8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9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0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1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2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3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4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5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6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7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7806213" y="13161816"/>
            <a:ext cx="7537847" cy="531993"/>
          </a:xfrm>
          <a:prstGeom prst="rect">
            <a:avLst/>
          </a:prstGeom>
          <a:noFill/>
        </p:spPr>
        <p:txBody>
          <a:bodyPr wrap="square" lIns="65304" tIns="65304" rIns="65304" bIns="65304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58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685800" y="762000"/>
            <a:ext cx="3314700" cy="1676400"/>
          </a:xfrm>
          <a:prstGeom prst="rect">
            <a:avLst/>
          </a:prstGeom>
        </p:spPr>
        <p:txBody>
          <a:bodyPr lIns="65304" tIns="32651" rIns="65304" bIns="32651" anchor="ctr"/>
          <a:lstStyle>
            <a:lvl1pPr algn="ctr">
              <a:buNone/>
              <a:defRPr sz="29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59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28917900" y="762000"/>
            <a:ext cx="3314700" cy="1676400"/>
          </a:xfrm>
          <a:prstGeom prst="rect">
            <a:avLst/>
          </a:prstGeom>
        </p:spPr>
        <p:txBody>
          <a:bodyPr lIns="65304" tIns="32651" rIns="65304" bIns="32651" anchor="ctr"/>
          <a:lstStyle>
            <a:lvl1pPr algn="ctr">
              <a:buNone/>
              <a:defRPr sz="29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63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4378036" y="1522268"/>
            <a:ext cx="24162328" cy="805296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48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64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4378036" y="2305475"/>
            <a:ext cx="24162328" cy="63455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40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65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4378036" y="319262"/>
            <a:ext cx="24162328" cy="1203006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72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://www.facebook.com/pages/PosterPresentationscom/217914411419?v=app_4949752878&amp;ref=ts" TargetMode="Externa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ebook.com/pages/PosterPresentationscom/217914411419?v=app_4949752878&amp;ref=ts" TargetMode="External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ebook.com/pages/PosterPresentationscom/217914411419?v=app_4949752878&amp;ref=ts" TargetMode="External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50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33166594" y="0"/>
            <a:ext cx="7537847" cy="219456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07" tIns="261212" rIns="130607" bIns="130607" rtlCol="0" anchor="t" anchorCtr="0"/>
          <a:lstStyle/>
          <a:p>
            <a:pPr algn="ctr"/>
            <a:r>
              <a:rPr lang="en-US" sz="31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31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31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29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  <a:endParaRPr lang="en-US" sz="800" b="1" dirty="0" smtClean="0">
              <a:latin typeface="Trebuchet MS" pitchFamily="34" charset="0"/>
            </a:endParaRPr>
          </a:p>
          <a:p>
            <a:pPr defTabSz="3134780"/>
            <a:r>
              <a:rPr lang="en-US" sz="2300" dirty="0" smtClean="0">
                <a:latin typeface="Trebuchet MS" pitchFamily="34" charset="0"/>
              </a:rPr>
              <a:t>This PowerPoint</a:t>
            </a:r>
            <a:r>
              <a:rPr lang="en-US" sz="23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2300" baseline="0" dirty="0" smtClean="0">
                <a:latin typeface="Trebuchet MS" pitchFamily="34" charset="0"/>
              </a:rPr>
            </a:br>
            <a:r>
              <a:rPr lang="en-US" sz="23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29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1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3100" b="1" dirty="0" smtClean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  <a:endParaRPr lang="en-US" sz="3100" b="1" baseline="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2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3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3134780"/>
            <a:r>
              <a:rPr lang="en-US" sz="2300" dirty="0" smtClean="0">
                <a:latin typeface="Trebuchet MS" pitchFamily="34" charset="0"/>
              </a:rPr>
              <a:t>Go to the </a:t>
            </a:r>
            <a:r>
              <a:rPr lang="en-US" sz="2300" baseline="0" dirty="0" smtClean="0">
                <a:latin typeface="Trebuchet MS" pitchFamily="34" charset="0"/>
              </a:rPr>
              <a:t>VIEW menu and click on ZOOM to set your preferred magnification. This template is at 50% the size of the final poster. All text and graphics will be printed at 200% their size. To see what your poster will look like when printed, set the zoom to 200% and evaluate the quality of all your graphics and photos before you submit your poster for printing.</a:t>
            </a:r>
            <a:br>
              <a:rPr lang="en-US" sz="2300" baseline="0" dirty="0" smtClean="0">
                <a:latin typeface="Trebuchet MS" pitchFamily="34" charset="0"/>
              </a:rPr>
            </a:br>
            <a:endParaRPr lang="en-US" sz="2300" baseline="0" dirty="0" smtClean="0">
              <a:latin typeface="Trebuchet MS" pitchFamily="34" charset="0"/>
            </a:endParaRPr>
          </a:p>
          <a:p>
            <a:pPr defTabSz="3134780"/>
            <a:r>
              <a:rPr lang="en-US" sz="2300" b="1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3134780"/>
            <a:r>
              <a:rPr lang="en-US" sz="2300" baseline="0" dirty="0" smtClean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2300" u="sng" baseline="0" dirty="0" smtClean="0">
                <a:latin typeface="Trebuchet MS" pitchFamily="34" charset="0"/>
              </a:rPr>
              <a:t>once</a:t>
            </a:r>
            <a:r>
              <a:rPr lang="en-US" sz="2300" baseline="0" dirty="0" smtClean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2300" u="sng" baseline="0" dirty="0" smtClean="0">
                <a:latin typeface="Trebuchet MS" pitchFamily="34" charset="0"/>
              </a:rPr>
              <a:t>once</a:t>
            </a:r>
            <a:r>
              <a:rPr lang="en-US" sz="2300" baseline="0" dirty="0" smtClean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3134780"/>
            <a:endParaRPr lang="en-US" sz="23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23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3134780"/>
            <a:r>
              <a:rPr lang="en-US" sz="2300" dirty="0" smtClean="0">
                <a:latin typeface="Trebuchet MS" pitchFamily="34" charset="0"/>
              </a:rPr>
              <a:t>This template has four</a:t>
            </a:r>
            <a:endParaRPr lang="en-US" sz="2300" baseline="0" dirty="0" smtClean="0">
              <a:latin typeface="Trebuchet MS" pitchFamily="34" charset="0"/>
            </a:endParaRPr>
          </a:p>
          <a:p>
            <a:pPr defTabSz="3134780"/>
            <a:r>
              <a:rPr lang="en-US" sz="2300" baseline="0" dirty="0" smtClean="0">
                <a:latin typeface="Trebuchet MS" pitchFamily="34" charset="0"/>
              </a:rPr>
              <a:t>different column layouts. </a:t>
            </a:r>
          </a:p>
          <a:p>
            <a:pPr defTabSz="3134780"/>
            <a:r>
              <a:rPr lang="en-US" sz="2300" u="sng" baseline="0" dirty="0" smtClean="0">
                <a:latin typeface="Trebuchet MS" pitchFamily="34" charset="0"/>
              </a:rPr>
              <a:t>Right-click</a:t>
            </a:r>
            <a:r>
              <a:rPr lang="en-US" sz="2300" baseline="0" dirty="0" smtClean="0">
                <a:latin typeface="Trebuchet MS" pitchFamily="34" charset="0"/>
              </a:rPr>
              <a:t> your mouse</a:t>
            </a:r>
          </a:p>
          <a:p>
            <a:pPr defTabSz="3134780"/>
            <a:r>
              <a:rPr lang="en-US" sz="2300" baseline="0" dirty="0" smtClean="0">
                <a:latin typeface="Trebuchet MS" pitchFamily="34" charset="0"/>
              </a:rPr>
              <a:t>on the background and </a:t>
            </a:r>
          </a:p>
          <a:p>
            <a:pPr defTabSz="3134780"/>
            <a:r>
              <a:rPr lang="en-US" sz="2300" baseline="0" dirty="0" smtClean="0">
                <a:latin typeface="Trebuchet MS" pitchFamily="34" charset="0"/>
              </a:rPr>
              <a:t>click on “Layout” to see </a:t>
            </a:r>
          </a:p>
          <a:p>
            <a:pPr defTabSz="3134780"/>
            <a:r>
              <a:rPr lang="en-US" sz="2300" baseline="0" dirty="0" smtClean="0">
                <a:latin typeface="Trebuchet MS" pitchFamily="34" charset="0"/>
              </a:rPr>
              <a:t>the layout options.  The columns in the provided layouts are fixed and cannot be moved but advanced users can modify any layout by going to VIEW and then SLIDE MASTER.</a:t>
            </a: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300" baseline="0" dirty="0" smtClean="0">
              <a:latin typeface="Trebuchet MS" pitchFamily="34" charset="0"/>
            </a:endParaRPr>
          </a:p>
          <a:p>
            <a:pPr defTabSz="3134780"/>
            <a:r>
              <a:rPr lang="en-US" sz="23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3134780"/>
            <a:r>
              <a:rPr lang="en-US" sz="2300" b="1" u="sng" baseline="0" dirty="0" smtClean="0">
                <a:latin typeface="Trebuchet MS" pitchFamily="34" charset="0"/>
              </a:rPr>
              <a:t>TEXT: </a:t>
            </a:r>
            <a:r>
              <a:rPr lang="en-US" sz="23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3134780"/>
            <a:r>
              <a:rPr lang="en-US" sz="2300" b="1" u="sng" baseline="0" dirty="0" smtClean="0">
                <a:latin typeface="Trebuchet MS" pitchFamily="34" charset="0"/>
              </a:rPr>
              <a:t>PHOTOS: </a:t>
            </a:r>
            <a:r>
              <a:rPr lang="en-US" sz="23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2300" u="sng" baseline="0" dirty="0" smtClean="0">
                <a:latin typeface="Trebuchet MS" pitchFamily="34" charset="0"/>
              </a:rPr>
              <a:t>first</a:t>
            </a:r>
            <a:r>
              <a:rPr lang="en-US" sz="23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3134780"/>
            <a:r>
              <a:rPr lang="en-US" sz="2300" b="1" u="sng" baseline="0" dirty="0" smtClean="0">
                <a:latin typeface="Trebuchet MS" pitchFamily="34" charset="0"/>
              </a:rPr>
              <a:t>TABLES: </a:t>
            </a:r>
            <a:r>
              <a:rPr lang="en-US" sz="2300" baseline="0" dirty="0" smtClean="0">
                <a:latin typeface="Trebuchet MS" pitchFamily="34" charset="0"/>
              </a:rPr>
              <a:t>You can copy and paste a table from an external document onto this poster template. To adjust  the way the text fits within the cells of a table that has been pasted, </a:t>
            </a:r>
            <a:r>
              <a:rPr lang="en-US" sz="2300" u="sng" baseline="0" dirty="0" smtClean="0">
                <a:latin typeface="Trebuchet MS" pitchFamily="34" charset="0"/>
              </a:rPr>
              <a:t>right-click</a:t>
            </a:r>
            <a:r>
              <a:rPr lang="en-US" sz="2300" baseline="0" dirty="0" smtClean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3134780"/>
            <a:endParaRPr lang="en-US" sz="2300" baseline="0" dirty="0" smtClean="0">
              <a:latin typeface="Trebuchet MS" pitchFamily="34" charset="0"/>
            </a:endParaRPr>
          </a:p>
          <a:p>
            <a:pPr defTabSz="3134780"/>
            <a:r>
              <a:rPr lang="en-US" sz="24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3134780"/>
            <a:r>
              <a:rPr lang="en-US" sz="2400" baseline="0" dirty="0" smtClean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 defTabSz="3134780"/>
            <a:endParaRPr lang="en-US" sz="2300" baseline="0" dirty="0" smtClean="0">
              <a:latin typeface="Trebuchet MS" pitchFamily="34" charset="0"/>
            </a:endParaRPr>
          </a:p>
          <a:p>
            <a:pPr defTabSz="3134780"/>
            <a:endParaRPr lang="en-US" sz="2300" baseline="0" dirty="0" smtClean="0">
              <a:latin typeface="Trebuchet MS" pitchFamily="34" charset="0"/>
            </a:endParaRPr>
          </a:p>
          <a:p>
            <a:pPr defTabSz="3134780"/>
            <a:endParaRPr lang="en-US" sz="2300" dirty="0" smtClean="0">
              <a:latin typeface="Trebuchet MS" pitchFamily="34" charset="0"/>
            </a:endParaRPr>
          </a:p>
          <a:p>
            <a:pPr algn="ctr"/>
            <a:endParaRPr lang="en-US" sz="23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134780"/>
            <a:endParaRPr lang="en-US" sz="23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100" b="1" dirty="0">
              <a:latin typeface="Trebuchet MS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-7801791" y="-13064"/>
            <a:ext cx="7537847" cy="219456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07" tIns="261212" rIns="130607" bIns="130607" rtlCol="0" anchor="t" anchorCtr="0"/>
          <a:lstStyle/>
          <a:p>
            <a:pPr algn="ctr"/>
            <a:r>
              <a:rPr lang="en-US" sz="31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31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31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29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2300" b="1" dirty="0" smtClean="0">
              <a:latin typeface="Trebuchet MS" pitchFamily="34" charset="0"/>
            </a:endParaRPr>
          </a:p>
          <a:p>
            <a:pPr defTabSz="3134780"/>
            <a:r>
              <a:rPr lang="en-US" sz="2300" dirty="0" smtClean="0">
                <a:latin typeface="Trebuchet MS" pitchFamily="34" charset="0"/>
              </a:rPr>
              <a:t>This PowerPoint</a:t>
            </a:r>
            <a:r>
              <a:rPr lang="en-US" sz="2300" baseline="0" dirty="0" smtClean="0">
                <a:latin typeface="Trebuchet MS" pitchFamily="34" charset="0"/>
              </a:rPr>
              <a:t> </a:t>
            </a:r>
            <a:r>
              <a:rPr lang="en-US" sz="2300" dirty="0" smtClean="0">
                <a:latin typeface="Trebuchet MS" pitchFamily="34" charset="0"/>
              </a:rPr>
              <a:t>2007 template produces</a:t>
            </a:r>
            <a:r>
              <a:rPr lang="en-US" sz="2300" baseline="0" dirty="0" smtClean="0">
                <a:latin typeface="Trebuchet MS" pitchFamily="34" charset="0"/>
              </a:rPr>
              <a:t> </a:t>
            </a:r>
            <a:r>
              <a:rPr lang="en-US" sz="2300" dirty="0" smtClean="0">
                <a:latin typeface="Trebuchet MS" pitchFamily="34" charset="0"/>
              </a:rPr>
              <a:t>a 48”x72” professional  poster. It</a:t>
            </a:r>
            <a:r>
              <a:rPr lang="en-US" sz="2300" baseline="0" dirty="0" smtClean="0">
                <a:latin typeface="Trebuchet MS" pitchFamily="34" charset="0"/>
              </a:rPr>
              <a:t> </a:t>
            </a:r>
            <a:r>
              <a:rPr lang="en-US" sz="2300" dirty="0" smtClean="0">
                <a:latin typeface="Trebuchet MS" pitchFamily="34" charset="0"/>
              </a:rPr>
              <a:t>will save you valuable time placing titles, subtitles,</a:t>
            </a:r>
            <a:r>
              <a:rPr lang="en-US" sz="2300" baseline="0" dirty="0" smtClean="0">
                <a:latin typeface="Trebuchet MS" pitchFamily="34" charset="0"/>
              </a:rPr>
              <a:t> text, and graphics</a:t>
            </a:r>
            <a:r>
              <a:rPr lang="en-US" sz="2300" dirty="0" smtClean="0">
                <a:latin typeface="Trebuchet MS" pitchFamily="34" charset="0"/>
              </a:rPr>
              <a:t>. </a:t>
            </a:r>
          </a:p>
          <a:p>
            <a:pPr defTabSz="3134780"/>
            <a:endParaRPr lang="en-US" sz="2300" dirty="0" smtClean="0">
              <a:latin typeface="Trebuchet MS" pitchFamily="34" charset="0"/>
            </a:endParaRPr>
          </a:p>
          <a:p>
            <a:pPr defTabSz="3134780"/>
            <a:r>
              <a:rPr lang="en-US" sz="2300" dirty="0" smtClean="0">
                <a:latin typeface="Trebuchet MS" pitchFamily="34" charset="0"/>
              </a:rPr>
              <a:t>Use it to create your presentation. Then send</a:t>
            </a:r>
            <a:r>
              <a:rPr lang="en-US" sz="2300" baseline="0" dirty="0" smtClean="0">
                <a:latin typeface="Trebuchet MS" pitchFamily="34" charset="0"/>
              </a:rPr>
              <a:t> it </a:t>
            </a:r>
            <a:r>
              <a:rPr lang="en-US" sz="2300" dirty="0" smtClean="0">
                <a:latin typeface="Trebuchet MS" pitchFamily="34" charset="0"/>
              </a:rPr>
              <a:t>to </a:t>
            </a:r>
            <a:r>
              <a:rPr lang="en-US" sz="2300" b="1" dirty="0" smtClean="0">
                <a:latin typeface="Trebuchet MS" pitchFamily="34" charset="0"/>
              </a:rPr>
              <a:t>PosterPresentations.com</a:t>
            </a:r>
            <a:r>
              <a:rPr lang="en-US" sz="2300" dirty="0" smtClean="0">
                <a:latin typeface="Trebuchet MS" pitchFamily="34" charset="0"/>
              </a:rPr>
              <a:t> for premium quality, same day affordable printing.</a:t>
            </a:r>
            <a:br>
              <a:rPr lang="en-US" sz="2300" dirty="0" smtClean="0">
                <a:latin typeface="Trebuchet MS" pitchFamily="34" charset="0"/>
              </a:rPr>
            </a:br>
            <a:endParaRPr lang="en-US" sz="2300" dirty="0" smtClean="0">
              <a:latin typeface="Trebuchet MS" pitchFamily="34" charset="0"/>
            </a:endParaRPr>
          </a:p>
          <a:p>
            <a:pPr defTabSz="3134780"/>
            <a:r>
              <a:rPr lang="en-US" sz="2300" dirty="0" smtClean="0">
                <a:latin typeface="Trebuchet MS" pitchFamily="34" charset="0"/>
              </a:rPr>
              <a:t>We provide a series of </a:t>
            </a:r>
            <a:r>
              <a:rPr lang="en-US" sz="2300" b="1" dirty="0" smtClean="0">
                <a:latin typeface="Trebuchet MS" pitchFamily="34" charset="0"/>
              </a:rPr>
              <a:t>online tutorials</a:t>
            </a:r>
            <a:r>
              <a:rPr lang="en-US" sz="2300" dirty="0" smtClean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3134780"/>
            <a:endParaRPr lang="en-US" sz="2300" dirty="0" smtClean="0">
              <a:latin typeface="Trebuchet MS" pitchFamily="34" charset="0"/>
            </a:endParaRPr>
          </a:p>
          <a:p>
            <a:pPr defTabSz="3134780"/>
            <a:r>
              <a:rPr lang="en-US" sz="2300" dirty="0" smtClean="0">
                <a:latin typeface="Trebuchet MS" pitchFamily="34" charset="0"/>
              </a:rPr>
              <a:t>View our online</a:t>
            </a:r>
            <a:r>
              <a:rPr lang="en-US" sz="2300" baseline="0" dirty="0" smtClean="0">
                <a:latin typeface="Trebuchet MS" pitchFamily="34" charset="0"/>
              </a:rPr>
              <a:t> tutorials at:</a:t>
            </a:r>
            <a:r>
              <a:rPr lang="en-US" sz="2300" dirty="0" smtClean="0">
                <a:latin typeface="Trebuchet MS" pitchFamily="34" charset="0"/>
              </a:rPr>
              <a:t/>
            </a:r>
            <a:br>
              <a:rPr lang="en-US" sz="2300" dirty="0" smtClean="0">
                <a:latin typeface="Trebuchet MS" pitchFamily="34" charset="0"/>
              </a:rPr>
            </a:br>
            <a:r>
              <a:rPr lang="en-US" sz="2300" dirty="0" smtClean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2300" dirty="0" smtClean="0">
                <a:latin typeface="Trebuchet MS" pitchFamily="34" charset="0"/>
              </a:rPr>
              <a:t/>
            </a:r>
            <a:br>
              <a:rPr lang="en-US" sz="2300" dirty="0" smtClean="0">
                <a:latin typeface="Trebuchet MS" pitchFamily="34" charset="0"/>
              </a:rPr>
            </a:br>
            <a:r>
              <a:rPr lang="en-US" sz="2300" dirty="0" smtClean="0">
                <a:latin typeface="Trebuchet MS" pitchFamily="34" charset="0"/>
              </a:rPr>
              <a:t>(copy</a:t>
            </a:r>
            <a:r>
              <a:rPr lang="en-US" sz="2300" baseline="0" dirty="0" smtClean="0">
                <a:latin typeface="Trebuchet MS" pitchFamily="34" charset="0"/>
              </a:rPr>
              <a:t> and paste the link into your web browser).</a:t>
            </a:r>
          </a:p>
          <a:p>
            <a:pPr defTabSz="3134780"/>
            <a:endParaRPr lang="en-US" sz="2300" dirty="0" smtClean="0">
              <a:latin typeface="Trebuchet MS" pitchFamily="34" charset="0"/>
            </a:endParaRPr>
          </a:p>
          <a:p>
            <a:pPr defTabSz="3134780"/>
            <a:r>
              <a:rPr lang="en-US" sz="2300" dirty="0" smtClean="0">
                <a:latin typeface="Trebuchet MS" pitchFamily="34" charset="0"/>
              </a:rPr>
              <a:t>For assistance and to order your printed poster</a:t>
            </a:r>
            <a:r>
              <a:rPr lang="en-US" sz="2300" dirty="0" smtClean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23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23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2300" dirty="0" smtClean="0">
                <a:latin typeface="Trebuchet MS" pitchFamily="34" charset="0"/>
              </a:rPr>
              <a:t>at </a:t>
            </a:r>
            <a:r>
              <a:rPr lang="en-US" sz="29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3134780"/>
            <a:endParaRPr lang="en-US" sz="29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endParaRPr lang="en-US" sz="29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31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31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134780"/>
            <a:r>
              <a:rPr lang="en-US" sz="2300" dirty="0" smtClean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2300" baseline="0" dirty="0" smtClean="0">
                <a:latin typeface="Trebuchet MS" pitchFamily="34" charset="0"/>
              </a:rPr>
              <a:t> </a:t>
            </a:r>
            <a:r>
              <a:rPr lang="en-US" sz="2300" dirty="0" smtClean="0">
                <a:latin typeface="Trebuchet MS" pitchFamily="34" charset="0"/>
              </a:rPr>
              <a:t>Drag a placeholder onto the</a:t>
            </a:r>
            <a:r>
              <a:rPr lang="en-US" sz="2300" baseline="0" dirty="0" smtClean="0">
                <a:latin typeface="Trebuchet MS" pitchFamily="34" charset="0"/>
              </a:rPr>
              <a:t> poster area,</a:t>
            </a:r>
            <a:r>
              <a:rPr lang="en-US" sz="2300" dirty="0" smtClean="0">
                <a:latin typeface="Trebuchet MS" pitchFamily="34" charset="0"/>
              </a:rPr>
              <a:t> size it, and click it to edit.</a:t>
            </a:r>
          </a:p>
          <a:p>
            <a:pPr defTabSz="3134780"/>
            <a:endParaRPr lang="en-US" sz="2300" dirty="0" smtClean="0">
              <a:latin typeface="Trebuchet MS" pitchFamily="34" charset="0"/>
            </a:endParaRPr>
          </a:p>
          <a:p>
            <a:pPr defTabSz="3134780"/>
            <a:r>
              <a:rPr lang="en-US" sz="23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3134780"/>
            <a:r>
              <a:rPr lang="en-US" sz="2300" dirty="0" smtClean="0">
                <a:latin typeface="Trebuchet MS" pitchFamily="34" charset="0"/>
              </a:rPr>
              <a:t>Move</a:t>
            </a:r>
            <a:r>
              <a:rPr lang="en-US" sz="2300" baseline="0" dirty="0" smtClean="0">
                <a:latin typeface="Trebuchet MS" pitchFamily="34" charset="0"/>
              </a:rPr>
              <a:t> this preformatted section header placeholder to the poster area to add another section header. Use section headers to separate topics or concepts within your presentation. </a:t>
            </a:r>
          </a:p>
          <a:p>
            <a:pPr defTabSz="3134780"/>
            <a:endParaRPr lang="en-US" sz="2300" baseline="0" dirty="0" smtClean="0">
              <a:latin typeface="Trebuchet MS" pitchFamily="34" charset="0"/>
            </a:endParaRPr>
          </a:p>
          <a:p>
            <a:pPr defTabSz="3134780"/>
            <a:endParaRPr lang="en-US" sz="2300" dirty="0" smtClean="0">
              <a:latin typeface="Trebuchet MS" pitchFamily="34" charset="0"/>
            </a:endParaRPr>
          </a:p>
          <a:p>
            <a:pPr defTabSz="3134780"/>
            <a:endParaRPr lang="en-US" sz="23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23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3134780"/>
            <a:r>
              <a:rPr lang="en-US" sz="23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3134780"/>
            <a:endParaRPr lang="en-US" sz="2300" baseline="0" dirty="0" smtClean="0">
              <a:latin typeface="Trebuchet MS" pitchFamily="34" charset="0"/>
            </a:endParaRPr>
          </a:p>
          <a:p>
            <a:pPr defTabSz="3134780"/>
            <a:endParaRPr lang="en-US" sz="2300" baseline="0" dirty="0" smtClean="0">
              <a:latin typeface="Trebuchet MS" pitchFamily="34" charset="0"/>
            </a:endParaRPr>
          </a:p>
          <a:p>
            <a:pPr defTabSz="3134780"/>
            <a:endParaRPr lang="en-US" sz="2300" baseline="0" dirty="0" smtClean="0">
              <a:latin typeface="Trebuchet MS" pitchFamily="34" charset="0"/>
            </a:endParaRPr>
          </a:p>
          <a:p>
            <a:pPr defTabSz="3134780"/>
            <a:endParaRPr lang="en-US" sz="23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23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3134780"/>
            <a:r>
              <a:rPr lang="en-US" sz="23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3134780"/>
            <a:endParaRPr lang="en-US" sz="2300" baseline="0" dirty="0" smtClean="0">
              <a:latin typeface="Trebuchet MS" pitchFamily="34" charset="0"/>
            </a:endParaRPr>
          </a:p>
          <a:p>
            <a:pPr defTabSz="3134780"/>
            <a:endParaRPr lang="en-US" sz="2300" baseline="0" dirty="0" smtClean="0">
              <a:latin typeface="Trebuchet MS" pitchFamily="34" charset="0"/>
            </a:endParaRPr>
          </a:p>
          <a:p>
            <a:pPr defTabSz="3134780"/>
            <a:endParaRPr lang="en-US" sz="2300" baseline="0" dirty="0" smtClean="0">
              <a:latin typeface="Trebuchet MS" pitchFamily="34" charset="0"/>
            </a:endParaRPr>
          </a:p>
          <a:p>
            <a:pPr algn="ctr"/>
            <a:endParaRPr lang="en-US" sz="31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1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1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1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134780"/>
            <a:endParaRPr lang="en-US" sz="2300" dirty="0" smtClean="0">
              <a:latin typeface="Trebuchet MS" pitchFamily="34" charset="0"/>
            </a:endParaRPr>
          </a:p>
          <a:p>
            <a:pPr algn="ctr"/>
            <a:endParaRPr lang="en-US" sz="23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134780"/>
            <a:endParaRPr lang="en-US" sz="23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100" b="1" dirty="0">
              <a:latin typeface="Trebuchet MS" pitchFamily="34" charset="0"/>
            </a:endParaRPr>
          </a:p>
        </p:txBody>
      </p:sp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32918400" cy="32004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65304" tIns="32651" rIns="65304" bIns="32651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3203575"/>
            <a:ext cx="32918400" cy="1016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65304" tIns="32651" rIns="65304" bIns="32651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090615" y="21478877"/>
            <a:ext cx="1885950" cy="24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5180" tIns="32584" rIns="65180" bIns="32584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4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4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4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2012</a:t>
            </a:r>
            <a:endParaRPr lang="en-US" sz="4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8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25" name="Rectangle 33"/>
          <p:cNvSpPr>
            <a:spLocks noChangeArrowheads="1"/>
          </p:cNvSpPr>
          <p:nvPr/>
        </p:nvSpPr>
        <p:spPr bwMode="auto">
          <a:xfrm>
            <a:off x="691754" y="3505200"/>
            <a:ext cx="7543800" cy="17830800"/>
          </a:xfrm>
          <a:prstGeom prst="roundRect">
            <a:avLst>
              <a:gd name="adj" fmla="val 4167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  <a:tileRect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65304" tIns="32651" rIns="65304" bIns="32651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-7777865" y="15334078"/>
            <a:ext cx="7513920" cy="5181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4" tIns="32651" rIns="65304" bIns="32651" rtlCol="0" anchor="ctr"/>
          <a:lstStyle/>
          <a:p>
            <a:pPr algn="ctr"/>
            <a:endParaRPr lang="en-US" dirty="0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223084" y="10358286"/>
            <a:ext cx="2974836" cy="1705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840558" y="8413752"/>
            <a:ext cx="442913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44" name="TextBox 43"/>
          <p:cNvSpPr txBox="1"/>
          <p:nvPr/>
        </p:nvSpPr>
        <p:spPr>
          <a:xfrm>
            <a:off x="33251505" y="20562665"/>
            <a:ext cx="6870215" cy="1399638"/>
          </a:xfrm>
          <a:prstGeom prst="rect">
            <a:avLst/>
          </a:prstGeom>
          <a:noFill/>
        </p:spPr>
        <p:txBody>
          <a:bodyPr wrap="square" lIns="65304" tIns="32651" rIns="65304" bIns="32651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US" sz="2000" dirty="0" smtClean="0">
                <a:solidFill>
                  <a:schemeClr val="bg1"/>
                </a:solidFill>
              </a:rPr>
              <a:t>© 2012</a:t>
            </a:r>
            <a:r>
              <a:rPr lang="en-US" sz="2000" baseline="0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PosterPresentations.com</a:t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    </a:t>
            </a:r>
            <a:r>
              <a:rPr lang="en-US" sz="1800" dirty="0" smtClean="0">
                <a:solidFill>
                  <a:schemeClr val="bg1"/>
                </a:solidFill>
              </a:rPr>
              <a:t>2117 Fourth Street ,</a:t>
            </a:r>
            <a:r>
              <a:rPr lang="en-US" sz="1800" baseline="0" dirty="0" smtClean="0">
                <a:solidFill>
                  <a:schemeClr val="bg1"/>
                </a:solidFill>
              </a:rPr>
              <a:t> Unit C        </a:t>
            </a:r>
          </a:p>
          <a:p>
            <a:pPr>
              <a:lnSpc>
                <a:spcPts val="2600"/>
              </a:lnSpc>
            </a:pPr>
            <a:r>
              <a:rPr lang="en-US" sz="1800" baseline="0" dirty="0" smtClean="0">
                <a:solidFill>
                  <a:schemeClr val="bg1"/>
                </a:solidFill>
              </a:rPr>
              <a:t>     Berkeley CA </a:t>
            </a:r>
            <a:r>
              <a:rPr lang="en-US" sz="1600" baseline="0" dirty="0" smtClean="0">
                <a:solidFill>
                  <a:schemeClr val="bg1"/>
                </a:solidFill>
              </a:rPr>
              <a:t>94710</a:t>
            </a:r>
            <a:r>
              <a:rPr lang="en-US" sz="1800" baseline="0" dirty="0" smtClean="0">
                <a:solidFill>
                  <a:schemeClr val="bg1"/>
                </a:solidFill>
              </a:rPr>
              <a:t/>
            </a:r>
            <a:br>
              <a:rPr lang="en-US" sz="1800" baseline="0" dirty="0" smtClean="0">
                <a:solidFill>
                  <a:schemeClr val="bg1"/>
                </a:solidFill>
              </a:rPr>
            </a:br>
            <a:r>
              <a:rPr lang="en-US" sz="1800" baseline="0" dirty="0" smtClean="0">
                <a:solidFill>
                  <a:schemeClr val="bg1"/>
                </a:solidFill>
              </a:rPr>
              <a:t>    </a:t>
            </a:r>
            <a:r>
              <a:rPr lang="en-US" sz="18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2000" b="1" dirty="0">
              <a:solidFill>
                <a:srgbClr val="FFFF00"/>
              </a:solidFill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-7475302" y="20964109"/>
            <a:ext cx="6982115" cy="727083"/>
            <a:chOff x="44242388" y="28054064"/>
            <a:chExt cx="9771398" cy="1090621"/>
          </a:xfrm>
        </p:grpSpPr>
        <p:sp>
          <p:nvSpPr>
            <p:cNvPr id="35" name="Rounded Rectangle 34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7" name="Picture 7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70833" y="28172249"/>
              <a:ext cx="914400" cy="914398"/>
            </a:xfrm>
            <a:prstGeom prst="rect">
              <a:avLst/>
            </a:prstGeom>
            <a:noFill/>
          </p:spPr>
        </p:pic>
        <p:sp>
          <p:nvSpPr>
            <p:cNvPr id="33" name="TextBox 32"/>
            <p:cNvSpPr txBox="1"/>
            <p:nvPr userDrawn="1"/>
          </p:nvSpPr>
          <p:spPr>
            <a:xfrm>
              <a:off x="45342600" y="28154099"/>
              <a:ext cx="8671186" cy="9694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1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18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1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 </a:t>
              </a:r>
            </a:p>
            <a:p>
              <a:r>
                <a:rPr lang="en-US" sz="1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18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1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</a:t>
              </a:r>
              <a:endParaRPr lang="en-US" sz="18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1" name="Straight Connector 40"/>
          <p:cNvCxnSpPr/>
          <p:nvPr/>
        </p:nvCxnSpPr>
        <p:spPr>
          <a:xfrm>
            <a:off x="-7801791" y="8343900"/>
            <a:ext cx="7537846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3146941" y="20562887"/>
            <a:ext cx="7537846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33166594" y="3016250"/>
            <a:ext cx="7537846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33"/>
          <p:cNvSpPr>
            <a:spLocks noChangeArrowheads="1"/>
          </p:cNvSpPr>
          <p:nvPr userDrawn="1"/>
        </p:nvSpPr>
        <p:spPr bwMode="auto">
          <a:xfrm>
            <a:off x="8689711" y="3505200"/>
            <a:ext cx="7543800" cy="17830800"/>
          </a:xfrm>
          <a:prstGeom prst="roundRect">
            <a:avLst>
              <a:gd name="adj" fmla="val 4167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  <a:tileRect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65304" tIns="32651" rIns="65304" bIns="32651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3" name="Rectangle 33"/>
          <p:cNvSpPr>
            <a:spLocks noChangeArrowheads="1"/>
          </p:cNvSpPr>
          <p:nvPr userDrawn="1"/>
        </p:nvSpPr>
        <p:spPr bwMode="auto">
          <a:xfrm>
            <a:off x="16687668" y="3505200"/>
            <a:ext cx="7543800" cy="17830800"/>
          </a:xfrm>
          <a:prstGeom prst="roundRect">
            <a:avLst>
              <a:gd name="adj" fmla="val 4167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  <a:tileRect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65304" tIns="32651" rIns="65304" bIns="32651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" name="Rectangle 33"/>
          <p:cNvSpPr>
            <a:spLocks noChangeArrowheads="1"/>
          </p:cNvSpPr>
          <p:nvPr userDrawn="1"/>
        </p:nvSpPr>
        <p:spPr bwMode="auto">
          <a:xfrm>
            <a:off x="24685625" y="3505200"/>
            <a:ext cx="7543800" cy="17830800"/>
          </a:xfrm>
          <a:prstGeom prst="roundRect">
            <a:avLst>
              <a:gd name="adj" fmla="val 4167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  <a:tileRect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65304" tIns="32651" rIns="65304" bIns="32651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6" name="Rectangle 25"/>
          <p:cNvSpPr/>
          <p:nvPr userDrawn="1"/>
        </p:nvSpPr>
        <p:spPr>
          <a:xfrm>
            <a:off x="-7777864" y="13227372"/>
            <a:ext cx="7513920" cy="5181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4" tIns="32651" rIns="65304" bIns="32651"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txStyles>
    <p:titleStyle>
      <a:lvl1pPr algn="ctr" defTabSz="3134552" rtl="0" eaLnBrk="1" latinLnBrk="0" hangingPunct="1">
        <a:spcBef>
          <a:spcPct val="0"/>
        </a:spcBef>
        <a:buNone/>
        <a:defRPr sz="63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175457" indent="-1175457" algn="l" defTabSz="3134552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46824" indent="-979547" algn="l" defTabSz="3134552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3918191" indent="-783639" algn="l" defTabSz="3134552" rtl="0" eaLnBrk="1" latinLnBrk="0" hangingPunct="1">
        <a:spcBef>
          <a:spcPct val="20000"/>
        </a:spcBef>
        <a:buFont typeface="Arial" pitchFamily="34" charset="0"/>
        <a:buChar char="•"/>
        <a:defRPr sz="8300" kern="1200">
          <a:solidFill>
            <a:schemeClr val="tx1"/>
          </a:solidFill>
          <a:latin typeface="+mn-lt"/>
          <a:ea typeface="+mn-ea"/>
          <a:cs typeface="+mn-cs"/>
        </a:defRPr>
      </a:lvl3pPr>
      <a:lvl4pPr marL="5485468" indent="-783639" algn="l" defTabSz="3134552" rtl="0" eaLnBrk="1" latinLnBrk="0" hangingPunct="1">
        <a:spcBef>
          <a:spcPct val="20000"/>
        </a:spcBef>
        <a:buFont typeface="Arial" pitchFamily="34" charset="0"/>
        <a:buChar char="–"/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7052744" indent="-783639" algn="l" defTabSz="3134552" rtl="0" eaLnBrk="1" latinLnBrk="0" hangingPunct="1">
        <a:spcBef>
          <a:spcPct val="20000"/>
        </a:spcBef>
        <a:buFont typeface="Arial" pitchFamily="34" charset="0"/>
        <a:buChar char="»"/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620020" indent="-783639" algn="l" defTabSz="3134552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7296" indent="-783639" algn="l" defTabSz="3134552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1754573" indent="-783639" algn="l" defTabSz="3134552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321849" indent="-783639" algn="l" defTabSz="3134552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13455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1pPr>
      <a:lvl2pPr marL="1567277" algn="l" defTabSz="313455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2pPr>
      <a:lvl3pPr marL="3134552" algn="l" defTabSz="313455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3pPr>
      <a:lvl4pPr marL="4701829" algn="l" defTabSz="313455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4pPr>
      <a:lvl5pPr marL="6269105" algn="l" defTabSz="313455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5pPr>
      <a:lvl6pPr marL="7836382" algn="l" defTabSz="313455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6pPr>
      <a:lvl7pPr marL="9403659" algn="l" defTabSz="313455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0935" algn="l" defTabSz="313455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8pPr>
      <a:lvl9pPr marL="12538212" algn="l" defTabSz="313455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50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32918400" cy="32004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65304" tIns="32651" rIns="65304" bIns="32651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685803" y="3496850"/>
            <a:ext cx="10189028" cy="17830800"/>
          </a:xfrm>
          <a:prstGeom prst="roundRect">
            <a:avLst>
              <a:gd name="adj" fmla="val 3486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65304" tIns="32651" rIns="65304" bIns="32651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3203575"/>
            <a:ext cx="32918400" cy="1016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65304" tIns="32651" rIns="65304" bIns="32651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228727" y="21488401"/>
            <a:ext cx="1885950" cy="24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5180" tIns="32584" rIns="65180" bIns="32584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4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4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4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2012</a:t>
            </a:r>
            <a:endParaRPr lang="en-US" sz="4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8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55" name="Rectangle 54"/>
          <p:cNvSpPr/>
          <p:nvPr/>
        </p:nvSpPr>
        <p:spPr>
          <a:xfrm>
            <a:off x="-7801791" y="-13064"/>
            <a:ext cx="7537847" cy="219456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07" tIns="261212" rIns="130607" bIns="130607" rtlCol="0" anchor="t" anchorCtr="0"/>
          <a:lstStyle/>
          <a:p>
            <a:pPr algn="ctr"/>
            <a:r>
              <a:rPr lang="en-US" sz="31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31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31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29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2300" b="1" dirty="0" smtClean="0">
              <a:latin typeface="Trebuchet MS" pitchFamily="34" charset="0"/>
            </a:endParaRPr>
          </a:p>
          <a:p>
            <a:pPr defTabSz="3134780"/>
            <a:r>
              <a:rPr lang="en-US" sz="2300" dirty="0" smtClean="0">
                <a:latin typeface="Trebuchet MS" pitchFamily="34" charset="0"/>
              </a:rPr>
              <a:t>This PowerPoint</a:t>
            </a:r>
            <a:r>
              <a:rPr lang="en-US" sz="2300" baseline="0" dirty="0" smtClean="0">
                <a:latin typeface="Trebuchet MS" pitchFamily="34" charset="0"/>
              </a:rPr>
              <a:t> </a:t>
            </a:r>
            <a:r>
              <a:rPr lang="en-US" sz="2300" dirty="0" smtClean="0">
                <a:latin typeface="Trebuchet MS" pitchFamily="34" charset="0"/>
              </a:rPr>
              <a:t>2007 template produces</a:t>
            </a:r>
            <a:r>
              <a:rPr lang="en-US" sz="2300" baseline="0" dirty="0" smtClean="0">
                <a:latin typeface="Trebuchet MS" pitchFamily="34" charset="0"/>
              </a:rPr>
              <a:t> </a:t>
            </a:r>
            <a:r>
              <a:rPr lang="en-US" sz="2300" dirty="0" smtClean="0">
                <a:latin typeface="Trebuchet MS" pitchFamily="34" charset="0"/>
              </a:rPr>
              <a:t>a 48”x72” professional  poster. It</a:t>
            </a:r>
            <a:r>
              <a:rPr lang="en-US" sz="2300" baseline="0" dirty="0" smtClean="0">
                <a:latin typeface="Trebuchet MS" pitchFamily="34" charset="0"/>
              </a:rPr>
              <a:t> </a:t>
            </a:r>
            <a:r>
              <a:rPr lang="en-US" sz="2300" dirty="0" smtClean="0">
                <a:latin typeface="Trebuchet MS" pitchFamily="34" charset="0"/>
              </a:rPr>
              <a:t>will save you valuable time placing titles, subtitles,</a:t>
            </a:r>
            <a:r>
              <a:rPr lang="en-US" sz="2300" baseline="0" dirty="0" smtClean="0">
                <a:latin typeface="Trebuchet MS" pitchFamily="34" charset="0"/>
              </a:rPr>
              <a:t> text, and graphics</a:t>
            </a:r>
            <a:r>
              <a:rPr lang="en-US" sz="2300" dirty="0" smtClean="0">
                <a:latin typeface="Trebuchet MS" pitchFamily="34" charset="0"/>
              </a:rPr>
              <a:t>. </a:t>
            </a:r>
          </a:p>
          <a:p>
            <a:pPr defTabSz="3134780"/>
            <a:endParaRPr lang="en-US" sz="2300" dirty="0" smtClean="0">
              <a:latin typeface="Trebuchet MS" pitchFamily="34" charset="0"/>
            </a:endParaRPr>
          </a:p>
          <a:p>
            <a:pPr defTabSz="3134780"/>
            <a:r>
              <a:rPr lang="en-US" sz="2300" dirty="0" smtClean="0">
                <a:latin typeface="Trebuchet MS" pitchFamily="34" charset="0"/>
              </a:rPr>
              <a:t>Use it to create your presentation. Then send</a:t>
            </a:r>
            <a:r>
              <a:rPr lang="en-US" sz="2300" baseline="0" dirty="0" smtClean="0">
                <a:latin typeface="Trebuchet MS" pitchFamily="34" charset="0"/>
              </a:rPr>
              <a:t> it </a:t>
            </a:r>
            <a:r>
              <a:rPr lang="en-US" sz="2300" dirty="0" smtClean="0">
                <a:latin typeface="Trebuchet MS" pitchFamily="34" charset="0"/>
              </a:rPr>
              <a:t>to </a:t>
            </a:r>
            <a:r>
              <a:rPr lang="en-US" sz="2300" b="1" dirty="0" smtClean="0">
                <a:latin typeface="Trebuchet MS" pitchFamily="34" charset="0"/>
              </a:rPr>
              <a:t>PosterPresentations.com</a:t>
            </a:r>
            <a:r>
              <a:rPr lang="en-US" sz="2300" dirty="0" smtClean="0">
                <a:latin typeface="Trebuchet MS" pitchFamily="34" charset="0"/>
              </a:rPr>
              <a:t> for premium quality, same day affordable printing.</a:t>
            </a:r>
            <a:br>
              <a:rPr lang="en-US" sz="2300" dirty="0" smtClean="0">
                <a:latin typeface="Trebuchet MS" pitchFamily="34" charset="0"/>
              </a:rPr>
            </a:br>
            <a:endParaRPr lang="en-US" sz="2300" dirty="0" smtClean="0">
              <a:latin typeface="Trebuchet MS" pitchFamily="34" charset="0"/>
            </a:endParaRPr>
          </a:p>
          <a:p>
            <a:pPr defTabSz="3134780"/>
            <a:r>
              <a:rPr lang="en-US" sz="2300" dirty="0" smtClean="0">
                <a:latin typeface="Trebuchet MS" pitchFamily="34" charset="0"/>
              </a:rPr>
              <a:t>We provide a series of </a:t>
            </a:r>
            <a:r>
              <a:rPr lang="en-US" sz="2300" b="1" dirty="0" smtClean="0">
                <a:latin typeface="Trebuchet MS" pitchFamily="34" charset="0"/>
              </a:rPr>
              <a:t>online tutorials</a:t>
            </a:r>
            <a:r>
              <a:rPr lang="en-US" sz="2300" dirty="0" smtClean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3134780"/>
            <a:endParaRPr lang="en-US" sz="2300" dirty="0" smtClean="0">
              <a:latin typeface="Trebuchet MS" pitchFamily="34" charset="0"/>
            </a:endParaRPr>
          </a:p>
          <a:p>
            <a:pPr defTabSz="3134780"/>
            <a:r>
              <a:rPr lang="en-US" sz="2300" dirty="0" smtClean="0">
                <a:latin typeface="Trebuchet MS" pitchFamily="34" charset="0"/>
              </a:rPr>
              <a:t>View our online</a:t>
            </a:r>
            <a:r>
              <a:rPr lang="en-US" sz="2300" baseline="0" dirty="0" smtClean="0">
                <a:latin typeface="Trebuchet MS" pitchFamily="34" charset="0"/>
              </a:rPr>
              <a:t> tutorials at:</a:t>
            </a:r>
            <a:r>
              <a:rPr lang="en-US" sz="2300" dirty="0" smtClean="0">
                <a:latin typeface="Trebuchet MS" pitchFamily="34" charset="0"/>
              </a:rPr>
              <a:t/>
            </a:r>
            <a:br>
              <a:rPr lang="en-US" sz="2300" dirty="0" smtClean="0">
                <a:latin typeface="Trebuchet MS" pitchFamily="34" charset="0"/>
              </a:rPr>
            </a:br>
            <a:r>
              <a:rPr lang="en-US" sz="2300" dirty="0" smtClean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2300" dirty="0" smtClean="0">
                <a:latin typeface="Trebuchet MS" pitchFamily="34" charset="0"/>
              </a:rPr>
              <a:t/>
            </a:r>
            <a:br>
              <a:rPr lang="en-US" sz="2300" dirty="0" smtClean="0">
                <a:latin typeface="Trebuchet MS" pitchFamily="34" charset="0"/>
              </a:rPr>
            </a:br>
            <a:r>
              <a:rPr lang="en-US" sz="2300" dirty="0" smtClean="0">
                <a:latin typeface="Trebuchet MS" pitchFamily="34" charset="0"/>
              </a:rPr>
              <a:t>(copy</a:t>
            </a:r>
            <a:r>
              <a:rPr lang="en-US" sz="2300" baseline="0" dirty="0" smtClean="0">
                <a:latin typeface="Trebuchet MS" pitchFamily="34" charset="0"/>
              </a:rPr>
              <a:t> and paste the link into your web browser).</a:t>
            </a:r>
          </a:p>
          <a:p>
            <a:pPr defTabSz="3134780"/>
            <a:endParaRPr lang="en-US" sz="2300" dirty="0" smtClean="0">
              <a:latin typeface="Trebuchet MS" pitchFamily="34" charset="0"/>
            </a:endParaRPr>
          </a:p>
          <a:p>
            <a:pPr defTabSz="3134780"/>
            <a:r>
              <a:rPr lang="en-US" sz="2300" dirty="0" smtClean="0">
                <a:latin typeface="Trebuchet MS" pitchFamily="34" charset="0"/>
              </a:rPr>
              <a:t>For assistance and to order your printed poster</a:t>
            </a:r>
            <a:r>
              <a:rPr lang="en-US" sz="2300" dirty="0" smtClean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23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23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2300" dirty="0" smtClean="0">
                <a:latin typeface="Trebuchet MS" pitchFamily="34" charset="0"/>
              </a:rPr>
              <a:t>at </a:t>
            </a:r>
            <a:r>
              <a:rPr lang="en-US" sz="29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3134780"/>
            <a:endParaRPr lang="en-US" sz="29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endParaRPr lang="en-US" sz="29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31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31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134780"/>
            <a:r>
              <a:rPr lang="en-US" sz="2300" dirty="0" smtClean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2300" baseline="0" dirty="0" smtClean="0">
                <a:latin typeface="Trebuchet MS" pitchFamily="34" charset="0"/>
              </a:rPr>
              <a:t> </a:t>
            </a:r>
            <a:r>
              <a:rPr lang="en-US" sz="2300" dirty="0" smtClean="0">
                <a:latin typeface="Trebuchet MS" pitchFamily="34" charset="0"/>
              </a:rPr>
              <a:t>Drag a placeholder onto the</a:t>
            </a:r>
            <a:r>
              <a:rPr lang="en-US" sz="2300" baseline="0" dirty="0" smtClean="0">
                <a:latin typeface="Trebuchet MS" pitchFamily="34" charset="0"/>
              </a:rPr>
              <a:t> poster area,</a:t>
            </a:r>
            <a:r>
              <a:rPr lang="en-US" sz="2300" dirty="0" smtClean="0">
                <a:latin typeface="Trebuchet MS" pitchFamily="34" charset="0"/>
              </a:rPr>
              <a:t> size it, and click it to edit.</a:t>
            </a:r>
          </a:p>
          <a:p>
            <a:pPr defTabSz="3134780"/>
            <a:endParaRPr lang="en-US" sz="2300" dirty="0" smtClean="0">
              <a:latin typeface="Trebuchet MS" pitchFamily="34" charset="0"/>
            </a:endParaRPr>
          </a:p>
          <a:p>
            <a:pPr defTabSz="3134780"/>
            <a:r>
              <a:rPr lang="en-US" sz="23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3134780"/>
            <a:r>
              <a:rPr lang="en-US" sz="2300" dirty="0" smtClean="0">
                <a:latin typeface="Trebuchet MS" pitchFamily="34" charset="0"/>
              </a:rPr>
              <a:t>Move</a:t>
            </a:r>
            <a:r>
              <a:rPr lang="en-US" sz="2300" baseline="0" dirty="0" smtClean="0">
                <a:latin typeface="Trebuchet MS" pitchFamily="34" charset="0"/>
              </a:rPr>
              <a:t> this preformatted section header placeholder to the poster area to add another section header. Use section headers to separate topics or concepts within your presentation. </a:t>
            </a:r>
          </a:p>
          <a:p>
            <a:pPr defTabSz="3134780"/>
            <a:endParaRPr lang="en-US" sz="2300" baseline="0" dirty="0" smtClean="0">
              <a:latin typeface="Trebuchet MS" pitchFamily="34" charset="0"/>
            </a:endParaRPr>
          </a:p>
          <a:p>
            <a:pPr defTabSz="3134780"/>
            <a:endParaRPr lang="en-US" sz="2300" dirty="0" smtClean="0">
              <a:latin typeface="Trebuchet MS" pitchFamily="34" charset="0"/>
            </a:endParaRPr>
          </a:p>
          <a:p>
            <a:pPr defTabSz="3134780"/>
            <a:endParaRPr lang="en-US" sz="23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23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3134780"/>
            <a:r>
              <a:rPr lang="en-US" sz="23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3134780"/>
            <a:endParaRPr lang="en-US" sz="2300" baseline="0" dirty="0" smtClean="0">
              <a:latin typeface="Trebuchet MS" pitchFamily="34" charset="0"/>
            </a:endParaRPr>
          </a:p>
          <a:p>
            <a:pPr defTabSz="3134780"/>
            <a:endParaRPr lang="en-US" sz="2300" baseline="0" dirty="0" smtClean="0">
              <a:latin typeface="Trebuchet MS" pitchFamily="34" charset="0"/>
            </a:endParaRPr>
          </a:p>
          <a:p>
            <a:pPr defTabSz="3134780"/>
            <a:endParaRPr lang="en-US" sz="2300" baseline="0" dirty="0" smtClean="0">
              <a:latin typeface="Trebuchet MS" pitchFamily="34" charset="0"/>
            </a:endParaRPr>
          </a:p>
          <a:p>
            <a:pPr defTabSz="3134780"/>
            <a:endParaRPr lang="en-US" sz="23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23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3134780"/>
            <a:r>
              <a:rPr lang="en-US" sz="23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3134780"/>
            <a:endParaRPr lang="en-US" sz="2300" baseline="0" dirty="0" smtClean="0">
              <a:latin typeface="Trebuchet MS" pitchFamily="34" charset="0"/>
            </a:endParaRPr>
          </a:p>
          <a:p>
            <a:pPr defTabSz="3134780"/>
            <a:endParaRPr lang="en-US" sz="2300" baseline="0" dirty="0" smtClean="0">
              <a:latin typeface="Trebuchet MS" pitchFamily="34" charset="0"/>
            </a:endParaRPr>
          </a:p>
          <a:p>
            <a:pPr defTabSz="3134780"/>
            <a:endParaRPr lang="en-US" sz="2300" baseline="0" dirty="0" smtClean="0">
              <a:latin typeface="Trebuchet MS" pitchFamily="34" charset="0"/>
            </a:endParaRPr>
          </a:p>
          <a:p>
            <a:pPr algn="ctr"/>
            <a:endParaRPr lang="en-US" sz="31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1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1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1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134780"/>
            <a:endParaRPr lang="en-US" sz="2300" dirty="0" smtClean="0">
              <a:latin typeface="Trebuchet MS" pitchFamily="34" charset="0"/>
            </a:endParaRPr>
          </a:p>
          <a:p>
            <a:pPr algn="ctr"/>
            <a:endParaRPr lang="en-US" sz="23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134780"/>
            <a:endParaRPr lang="en-US" sz="23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100" b="1" dirty="0">
              <a:latin typeface="Trebuchet MS" pitchFamily="34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-7777865" y="15334078"/>
            <a:ext cx="7513920" cy="5181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4" tIns="32651" rIns="65304" bIns="32651" rtlCol="0" anchor="ctr"/>
          <a:lstStyle/>
          <a:p>
            <a:pPr algn="ctr"/>
            <a:endParaRPr lang="en-US" dirty="0"/>
          </a:p>
        </p:txBody>
      </p:sp>
      <p:grpSp>
        <p:nvGrpSpPr>
          <p:cNvPr id="60" name="Group 59"/>
          <p:cNvGrpSpPr/>
          <p:nvPr/>
        </p:nvGrpSpPr>
        <p:grpSpPr>
          <a:xfrm>
            <a:off x="-7475302" y="20964109"/>
            <a:ext cx="6982115" cy="727083"/>
            <a:chOff x="44242388" y="28054064"/>
            <a:chExt cx="9771398" cy="1090621"/>
          </a:xfrm>
        </p:grpSpPr>
        <p:sp>
          <p:nvSpPr>
            <p:cNvPr id="61" name="Rounded Rectangle 60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2" name="Picture 7" descr="http://t2.gstatic.com/images?q=tbn:ANd9GcR4APHC6TT9w54M2zn_pvCiBxUNcspYPoVxirLRphBoJabfSvu7zw">
              <a:hlinkClick r:id="rId3"/>
            </p:cNvPr>
            <p:cNvPicPr>
              <a:picLocks noChangeAspect="1"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4370833" y="28172249"/>
              <a:ext cx="914400" cy="914398"/>
            </a:xfrm>
            <a:prstGeom prst="rect">
              <a:avLst/>
            </a:prstGeom>
            <a:noFill/>
          </p:spPr>
        </p:pic>
        <p:sp>
          <p:nvSpPr>
            <p:cNvPr id="63" name="TextBox 62"/>
            <p:cNvSpPr txBox="1"/>
            <p:nvPr userDrawn="1"/>
          </p:nvSpPr>
          <p:spPr>
            <a:xfrm>
              <a:off x="45342600" y="28154090"/>
              <a:ext cx="8671186" cy="969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1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18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1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 </a:t>
              </a:r>
            </a:p>
            <a:p>
              <a:r>
                <a:rPr lang="en-US" sz="1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18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1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</a:t>
              </a:r>
              <a:endParaRPr lang="en-US" sz="18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64" name="Straight Connector 63"/>
          <p:cNvCxnSpPr/>
          <p:nvPr/>
        </p:nvCxnSpPr>
        <p:spPr>
          <a:xfrm>
            <a:off x="-7801791" y="8343900"/>
            <a:ext cx="7537846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33166594" y="0"/>
            <a:ext cx="7537847" cy="219456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07" tIns="261212" rIns="130607" bIns="130607" rtlCol="0" anchor="t" anchorCtr="0"/>
          <a:lstStyle/>
          <a:p>
            <a:pPr algn="ctr"/>
            <a:r>
              <a:rPr lang="en-US" sz="31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31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31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29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  <a:endParaRPr lang="en-US" sz="800" b="1" dirty="0" smtClean="0">
              <a:latin typeface="Trebuchet MS" pitchFamily="34" charset="0"/>
            </a:endParaRPr>
          </a:p>
          <a:p>
            <a:pPr defTabSz="3134780"/>
            <a:r>
              <a:rPr lang="en-US" sz="2300" dirty="0" smtClean="0">
                <a:latin typeface="Trebuchet MS" pitchFamily="34" charset="0"/>
              </a:rPr>
              <a:t>This PowerPoint</a:t>
            </a:r>
            <a:r>
              <a:rPr lang="en-US" sz="23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2300" baseline="0" dirty="0" smtClean="0">
                <a:latin typeface="Trebuchet MS" pitchFamily="34" charset="0"/>
              </a:rPr>
            </a:br>
            <a:r>
              <a:rPr lang="en-US" sz="23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29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1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3100" b="1" dirty="0" smtClean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  <a:endParaRPr lang="en-US" sz="3100" b="1" baseline="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2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3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3134780"/>
            <a:r>
              <a:rPr lang="en-US" sz="2300" dirty="0" smtClean="0">
                <a:latin typeface="Trebuchet MS" pitchFamily="34" charset="0"/>
              </a:rPr>
              <a:t>Go to the </a:t>
            </a:r>
            <a:r>
              <a:rPr lang="en-US" sz="2300" baseline="0" dirty="0" smtClean="0">
                <a:latin typeface="Trebuchet MS" pitchFamily="34" charset="0"/>
              </a:rPr>
              <a:t>VIEW menu and click on ZOOM to set your preferred magnification. This template is at 50% the size of the final poster. All text and graphics will be printed at 200% their size. To see what your poster will look like when printed, set the zoom to 200% and evaluate the quality of all your graphics and photos before you submit your poster for printing.</a:t>
            </a:r>
            <a:br>
              <a:rPr lang="en-US" sz="2300" baseline="0" dirty="0" smtClean="0">
                <a:latin typeface="Trebuchet MS" pitchFamily="34" charset="0"/>
              </a:rPr>
            </a:br>
            <a:endParaRPr lang="en-US" sz="2300" baseline="0" dirty="0" smtClean="0">
              <a:latin typeface="Trebuchet MS" pitchFamily="34" charset="0"/>
            </a:endParaRPr>
          </a:p>
          <a:p>
            <a:pPr defTabSz="3134780"/>
            <a:r>
              <a:rPr lang="en-US" sz="2300" b="1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3134780"/>
            <a:r>
              <a:rPr lang="en-US" sz="2300" baseline="0" dirty="0" smtClean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2300" u="sng" baseline="0" dirty="0" smtClean="0">
                <a:latin typeface="Trebuchet MS" pitchFamily="34" charset="0"/>
              </a:rPr>
              <a:t>once</a:t>
            </a:r>
            <a:r>
              <a:rPr lang="en-US" sz="2300" baseline="0" dirty="0" smtClean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2300" u="sng" baseline="0" dirty="0" smtClean="0">
                <a:latin typeface="Trebuchet MS" pitchFamily="34" charset="0"/>
              </a:rPr>
              <a:t>once</a:t>
            </a:r>
            <a:r>
              <a:rPr lang="en-US" sz="2300" baseline="0" dirty="0" smtClean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3134780"/>
            <a:endParaRPr lang="en-US" sz="23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23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3134780"/>
            <a:r>
              <a:rPr lang="en-US" sz="2300" dirty="0" smtClean="0">
                <a:latin typeface="Trebuchet MS" pitchFamily="34" charset="0"/>
              </a:rPr>
              <a:t>This template has four</a:t>
            </a:r>
            <a:endParaRPr lang="en-US" sz="2300" baseline="0" dirty="0" smtClean="0">
              <a:latin typeface="Trebuchet MS" pitchFamily="34" charset="0"/>
            </a:endParaRPr>
          </a:p>
          <a:p>
            <a:pPr defTabSz="3134780"/>
            <a:r>
              <a:rPr lang="en-US" sz="2300" baseline="0" dirty="0" smtClean="0">
                <a:latin typeface="Trebuchet MS" pitchFamily="34" charset="0"/>
              </a:rPr>
              <a:t>different column layouts. </a:t>
            </a:r>
          </a:p>
          <a:p>
            <a:pPr defTabSz="3134780"/>
            <a:r>
              <a:rPr lang="en-US" sz="2300" u="sng" baseline="0" dirty="0" smtClean="0">
                <a:latin typeface="Trebuchet MS" pitchFamily="34" charset="0"/>
              </a:rPr>
              <a:t>Right-click</a:t>
            </a:r>
            <a:r>
              <a:rPr lang="en-US" sz="2300" baseline="0" dirty="0" smtClean="0">
                <a:latin typeface="Trebuchet MS" pitchFamily="34" charset="0"/>
              </a:rPr>
              <a:t> your mouse</a:t>
            </a:r>
          </a:p>
          <a:p>
            <a:pPr defTabSz="3134780"/>
            <a:r>
              <a:rPr lang="en-US" sz="2300" baseline="0" dirty="0" smtClean="0">
                <a:latin typeface="Trebuchet MS" pitchFamily="34" charset="0"/>
              </a:rPr>
              <a:t>on the background and </a:t>
            </a:r>
          </a:p>
          <a:p>
            <a:pPr defTabSz="3134780"/>
            <a:r>
              <a:rPr lang="en-US" sz="2300" baseline="0" dirty="0" smtClean="0">
                <a:latin typeface="Trebuchet MS" pitchFamily="34" charset="0"/>
              </a:rPr>
              <a:t>click on “Layout” to see </a:t>
            </a:r>
          </a:p>
          <a:p>
            <a:pPr defTabSz="3134780"/>
            <a:r>
              <a:rPr lang="en-US" sz="2300" baseline="0" dirty="0" smtClean="0">
                <a:latin typeface="Trebuchet MS" pitchFamily="34" charset="0"/>
              </a:rPr>
              <a:t>the layout options.  The columns in the provided layouts are fixed and cannot be moved but advanced users can modify any layout by going to VIEW and then SLIDE MASTER.</a:t>
            </a: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300" baseline="0" dirty="0" smtClean="0">
              <a:latin typeface="Trebuchet MS" pitchFamily="34" charset="0"/>
            </a:endParaRPr>
          </a:p>
          <a:p>
            <a:pPr defTabSz="3134780"/>
            <a:r>
              <a:rPr lang="en-US" sz="23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3134780"/>
            <a:r>
              <a:rPr lang="en-US" sz="2300" b="1" u="sng" baseline="0" dirty="0" smtClean="0">
                <a:latin typeface="Trebuchet MS" pitchFamily="34" charset="0"/>
              </a:rPr>
              <a:t>TEXT: </a:t>
            </a:r>
            <a:r>
              <a:rPr lang="en-US" sz="23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3134780"/>
            <a:r>
              <a:rPr lang="en-US" sz="2300" b="1" u="sng" baseline="0" dirty="0" smtClean="0">
                <a:latin typeface="Trebuchet MS" pitchFamily="34" charset="0"/>
              </a:rPr>
              <a:t>PHOTOS: </a:t>
            </a:r>
            <a:r>
              <a:rPr lang="en-US" sz="23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2300" u="sng" baseline="0" dirty="0" smtClean="0">
                <a:latin typeface="Trebuchet MS" pitchFamily="34" charset="0"/>
              </a:rPr>
              <a:t>first</a:t>
            </a:r>
            <a:r>
              <a:rPr lang="en-US" sz="23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3134780"/>
            <a:r>
              <a:rPr lang="en-US" sz="2300" b="1" u="sng" baseline="0" dirty="0" smtClean="0">
                <a:latin typeface="Trebuchet MS" pitchFamily="34" charset="0"/>
              </a:rPr>
              <a:t>TABLES: </a:t>
            </a:r>
            <a:r>
              <a:rPr lang="en-US" sz="2300" baseline="0" dirty="0" smtClean="0">
                <a:latin typeface="Trebuchet MS" pitchFamily="34" charset="0"/>
              </a:rPr>
              <a:t>You can copy and paste a table from an external document onto this poster template. To adjust  the way the text fits within the cells of a table that has been pasted, </a:t>
            </a:r>
            <a:r>
              <a:rPr lang="en-US" sz="2300" u="sng" baseline="0" dirty="0" smtClean="0">
                <a:latin typeface="Trebuchet MS" pitchFamily="34" charset="0"/>
              </a:rPr>
              <a:t>right-click</a:t>
            </a:r>
            <a:r>
              <a:rPr lang="en-US" sz="2300" baseline="0" dirty="0" smtClean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3134780"/>
            <a:endParaRPr lang="en-US" sz="2300" baseline="0" dirty="0" smtClean="0">
              <a:latin typeface="Trebuchet MS" pitchFamily="34" charset="0"/>
            </a:endParaRPr>
          </a:p>
          <a:p>
            <a:pPr defTabSz="3134780"/>
            <a:r>
              <a:rPr lang="en-US" sz="24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3134780"/>
            <a:r>
              <a:rPr lang="en-US" sz="2400" baseline="0" dirty="0" smtClean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 defTabSz="3134780"/>
            <a:endParaRPr lang="en-US" sz="2300" baseline="0" dirty="0" smtClean="0">
              <a:latin typeface="Trebuchet MS" pitchFamily="34" charset="0"/>
            </a:endParaRPr>
          </a:p>
          <a:p>
            <a:pPr defTabSz="3134780"/>
            <a:endParaRPr lang="en-US" sz="2300" baseline="0" dirty="0" smtClean="0">
              <a:latin typeface="Trebuchet MS" pitchFamily="34" charset="0"/>
            </a:endParaRPr>
          </a:p>
          <a:p>
            <a:pPr defTabSz="3134780"/>
            <a:endParaRPr lang="en-US" sz="2300" dirty="0" smtClean="0">
              <a:latin typeface="Trebuchet MS" pitchFamily="34" charset="0"/>
            </a:endParaRPr>
          </a:p>
          <a:p>
            <a:pPr algn="ctr"/>
            <a:endParaRPr lang="en-US" sz="23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134780"/>
            <a:endParaRPr lang="en-US" sz="23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100" b="1" dirty="0">
              <a:latin typeface="Trebuchet MS" pitchFamily="34" charset="0"/>
            </a:endParaRPr>
          </a:p>
        </p:txBody>
      </p:sp>
      <p:pic>
        <p:nvPicPr>
          <p:cNvPr id="7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223084" y="10358286"/>
            <a:ext cx="2974836" cy="1705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3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840558" y="8413752"/>
            <a:ext cx="442913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74" name="TextBox 73"/>
          <p:cNvSpPr txBox="1"/>
          <p:nvPr/>
        </p:nvSpPr>
        <p:spPr>
          <a:xfrm>
            <a:off x="33251505" y="20562665"/>
            <a:ext cx="6870215" cy="1399638"/>
          </a:xfrm>
          <a:prstGeom prst="rect">
            <a:avLst/>
          </a:prstGeom>
          <a:noFill/>
        </p:spPr>
        <p:txBody>
          <a:bodyPr wrap="square" lIns="65304" tIns="32651" rIns="65304" bIns="32651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US" sz="2000" dirty="0" smtClean="0">
                <a:solidFill>
                  <a:schemeClr val="bg1"/>
                </a:solidFill>
              </a:rPr>
              <a:t>© 2012</a:t>
            </a:r>
            <a:r>
              <a:rPr lang="en-US" sz="2000" baseline="0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PosterPresentations.com</a:t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    </a:t>
            </a:r>
            <a:r>
              <a:rPr lang="en-US" sz="1800" dirty="0" smtClean="0">
                <a:solidFill>
                  <a:schemeClr val="bg1"/>
                </a:solidFill>
              </a:rPr>
              <a:t>2117 Fourth Street ,</a:t>
            </a:r>
            <a:r>
              <a:rPr lang="en-US" sz="1800" baseline="0" dirty="0" smtClean="0">
                <a:solidFill>
                  <a:schemeClr val="bg1"/>
                </a:solidFill>
              </a:rPr>
              <a:t> Unit C        </a:t>
            </a:r>
          </a:p>
          <a:p>
            <a:pPr>
              <a:lnSpc>
                <a:spcPts val="2600"/>
              </a:lnSpc>
            </a:pPr>
            <a:r>
              <a:rPr lang="en-US" sz="1800" baseline="0" dirty="0" smtClean="0">
                <a:solidFill>
                  <a:schemeClr val="bg1"/>
                </a:solidFill>
              </a:rPr>
              <a:t>     Berkeley CA </a:t>
            </a:r>
            <a:r>
              <a:rPr lang="en-US" sz="1600" baseline="0" dirty="0" smtClean="0">
                <a:solidFill>
                  <a:schemeClr val="bg1"/>
                </a:solidFill>
              </a:rPr>
              <a:t>94710</a:t>
            </a:r>
            <a:r>
              <a:rPr lang="en-US" sz="1800" baseline="0" dirty="0" smtClean="0">
                <a:solidFill>
                  <a:schemeClr val="bg1"/>
                </a:solidFill>
              </a:rPr>
              <a:t/>
            </a:r>
            <a:br>
              <a:rPr lang="en-US" sz="1800" baseline="0" dirty="0" smtClean="0">
                <a:solidFill>
                  <a:schemeClr val="bg1"/>
                </a:solidFill>
              </a:rPr>
            </a:br>
            <a:r>
              <a:rPr lang="en-US" sz="1800" baseline="0" dirty="0" smtClean="0">
                <a:solidFill>
                  <a:schemeClr val="bg1"/>
                </a:solidFill>
              </a:rPr>
              <a:t>    </a:t>
            </a:r>
            <a:r>
              <a:rPr lang="en-US" sz="18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2000" b="1" dirty="0">
              <a:solidFill>
                <a:srgbClr val="FFFF00"/>
              </a:solidFill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>
            <a:off x="33146941" y="20562887"/>
            <a:ext cx="7537846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33166594" y="3016250"/>
            <a:ext cx="7537846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33"/>
          <p:cNvSpPr>
            <a:spLocks noChangeArrowheads="1"/>
          </p:cNvSpPr>
          <p:nvPr userDrawn="1"/>
        </p:nvSpPr>
        <p:spPr bwMode="auto">
          <a:xfrm>
            <a:off x="22040397" y="3496850"/>
            <a:ext cx="10189028" cy="17830800"/>
          </a:xfrm>
          <a:prstGeom prst="roundRect">
            <a:avLst>
              <a:gd name="adj" fmla="val 3486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65304" tIns="32651" rIns="65304" bIns="32651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2" name="Rectangle 33"/>
          <p:cNvSpPr>
            <a:spLocks noChangeArrowheads="1"/>
          </p:cNvSpPr>
          <p:nvPr userDrawn="1"/>
        </p:nvSpPr>
        <p:spPr bwMode="auto">
          <a:xfrm>
            <a:off x="11363100" y="3496850"/>
            <a:ext cx="10189028" cy="17830800"/>
          </a:xfrm>
          <a:prstGeom prst="roundRect">
            <a:avLst>
              <a:gd name="adj" fmla="val 3486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65304" tIns="32651" rIns="65304" bIns="32651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3" name="Rectangle 22"/>
          <p:cNvSpPr/>
          <p:nvPr userDrawn="1"/>
        </p:nvSpPr>
        <p:spPr>
          <a:xfrm>
            <a:off x="-7777864" y="13146690"/>
            <a:ext cx="7513920" cy="5181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4" tIns="32651" rIns="65304" bIns="32651"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iming>
    <p:tnLst>
      <p:par>
        <p:cTn id="1" dur="indefinite" restart="never" nodeType="tmRoot"/>
      </p:par>
    </p:tnLst>
  </p:timing>
  <p:txStyles>
    <p:titleStyle>
      <a:lvl1pPr algn="ctr" defTabSz="3134552" rtl="0" eaLnBrk="1" latinLnBrk="0" hangingPunct="1">
        <a:spcBef>
          <a:spcPct val="0"/>
        </a:spcBef>
        <a:buNone/>
        <a:defRPr sz="63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175457" indent="-1175457" algn="l" defTabSz="3134552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46824" indent="-979547" algn="l" defTabSz="3134552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3918191" indent="-783639" algn="l" defTabSz="3134552" rtl="0" eaLnBrk="1" latinLnBrk="0" hangingPunct="1">
        <a:spcBef>
          <a:spcPct val="20000"/>
        </a:spcBef>
        <a:buFont typeface="Arial" pitchFamily="34" charset="0"/>
        <a:buChar char="•"/>
        <a:defRPr sz="8300" kern="1200">
          <a:solidFill>
            <a:schemeClr val="tx1"/>
          </a:solidFill>
          <a:latin typeface="+mn-lt"/>
          <a:ea typeface="+mn-ea"/>
          <a:cs typeface="+mn-cs"/>
        </a:defRPr>
      </a:lvl3pPr>
      <a:lvl4pPr marL="5485468" indent="-783639" algn="l" defTabSz="3134552" rtl="0" eaLnBrk="1" latinLnBrk="0" hangingPunct="1">
        <a:spcBef>
          <a:spcPct val="20000"/>
        </a:spcBef>
        <a:buFont typeface="Arial" pitchFamily="34" charset="0"/>
        <a:buChar char="–"/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7052744" indent="-783639" algn="l" defTabSz="3134552" rtl="0" eaLnBrk="1" latinLnBrk="0" hangingPunct="1">
        <a:spcBef>
          <a:spcPct val="20000"/>
        </a:spcBef>
        <a:buFont typeface="Arial" pitchFamily="34" charset="0"/>
        <a:buChar char="»"/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620020" indent="-783639" algn="l" defTabSz="3134552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7296" indent="-783639" algn="l" defTabSz="3134552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1754573" indent="-783639" algn="l" defTabSz="3134552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321849" indent="-783639" algn="l" defTabSz="3134552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13455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1pPr>
      <a:lvl2pPr marL="1567277" algn="l" defTabSz="313455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2pPr>
      <a:lvl3pPr marL="3134552" algn="l" defTabSz="313455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3pPr>
      <a:lvl4pPr marL="4701829" algn="l" defTabSz="313455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4pPr>
      <a:lvl5pPr marL="6269105" algn="l" defTabSz="313455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5pPr>
      <a:lvl6pPr marL="7836382" algn="l" defTabSz="313455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6pPr>
      <a:lvl7pPr marL="9403659" algn="l" defTabSz="313455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0935" algn="l" defTabSz="313455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8pPr>
      <a:lvl9pPr marL="12538212" algn="l" defTabSz="313455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50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32918400" cy="32004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65304" tIns="32651" rIns="65304" bIns="32651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685800" y="3505200"/>
            <a:ext cx="7543800" cy="17830800"/>
          </a:xfrm>
          <a:prstGeom prst="roundRect">
            <a:avLst>
              <a:gd name="adj" fmla="val 4925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65304" tIns="32651" rIns="65304" bIns="32651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3203575"/>
            <a:ext cx="32918400" cy="1016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65304" tIns="32651" rIns="65304" bIns="32651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333503" y="21528803"/>
            <a:ext cx="1885950" cy="24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5180" tIns="32584" rIns="65180" bIns="32584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4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4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4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2012</a:t>
            </a:r>
            <a:endParaRPr lang="en-US" sz="4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8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28" name="Rectangle 27"/>
          <p:cNvSpPr/>
          <p:nvPr/>
        </p:nvSpPr>
        <p:spPr>
          <a:xfrm>
            <a:off x="-7801791" y="-13064"/>
            <a:ext cx="7537847" cy="219456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07" tIns="261212" rIns="130607" bIns="130607" rtlCol="0" anchor="t" anchorCtr="0"/>
          <a:lstStyle/>
          <a:p>
            <a:pPr algn="ctr"/>
            <a:r>
              <a:rPr lang="en-US" sz="31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31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31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29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2300" b="1" dirty="0" smtClean="0">
              <a:latin typeface="Trebuchet MS" pitchFamily="34" charset="0"/>
            </a:endParaRPr>
          </a:p>
          <a:p>
            <a:pPr defTabSz="3134780"/>
            <a:r>
              <a:rPr lang="en-US" sz="2300" dirty="0" smtClean="0">
                <a:latin typeface="Trebuchet MS" pitchFamily="34" charset="0"/>
              </a:rPr>
              <a:t>This PowerPoint</a:t>
            </a:r>
            <a:r>
              <a:rPr lang="en-US" sz="2300" baseline="0" dirty="0" smtClean="0">
                <a:latin typeface="Trebuchet MS" pitchFamily="34" charset="0"/>
              </a:rPr>
              <a:t> </a:t>
            </a:r>
            <a:r>
              <a:rPr lang="en-US" sz="2300" dirty="0" smtClean="0">
                <a:latin typeface="Trebuchet MS" pitchFamily="34" charset="0"/>
              </a:rPr>
              <a:t>2007 template produces</a:t>
            </a:r>
            <a:r>
              <a:rPr lang="en-US" sz="2300" baseline="0" dirty="0" smtClean="0">
                <a:latin typeface="Trebuchet MS" pitchFamily="34" charset="0"/>
              </a:rPr>
              <a:t> </a:t>
            </a:r>
            <a:r>
              <a:rPr lang="en-US" sz="2300" dirty="0" smtClean="0">
                <a:latin typeface="Trebuchet MS" pitchFamily="34" charset="0"/>
              </a:rPr>
              <a:t>a 48”x72” professional  poster. It</a:t>
            </a:r>
            <a:r>
              <a:rPr lang="en-US" sz="2300" baseline="0" dirty="0" smtClean="0">
                <a:latin typeface="Trebuchet MS" pitchFamily="34" charset="0"/>
              </a:rPr>
              <a:t> </a:t>
            </a:r>
            <a:r>
              <a:rPr lang="en-US" sz="2300" dirty="0" smtClean="0">
                <a:latin typeface="Trebuchet MS" pitchFamily="34" charset="0"/>
              </a:rPr>
              <a:t>will save you valuable time placing titles, subtitles,</a:t>
            </a:r>
            <a:r>
              <a:rPr lang="en-US" sz="2300" baseline="0" dirty="0" smtClean="0">
                <a:latin typeface="Trebuchet MS" pitchFamily="34" charset="0"/>
              </a:rPr>
              <a:t> text, and graphics</a:t>
            </a:r>
            <a:r>
              <a:rPr lang="en-US" sz="2300" dirty="0" smtClean="0">
                <a:latin typeface="Trebuchet MS" pitchFamily="34" charset="0"/>
              </a:rPr>
              <a:t>. </a:t>
            </a:r>
          </a:p>
          <a:p>
            <a:pPr defTabSz="3134780"/>
            <a:endParaRPr lang="en-US" sz="2300" dirty="0" smtClean="0">
              <a:latin typeface="Trebuchet MS" pitchFamily="34" charset="0"/>
            </a:endParaRPr>
          </a:p>
          <a:p>
            <a:pPr defTabSz="3134780"/>
            <a:r>
              <a:rPr lang="en-US" sz="2300" dirty="0" smtClean="0">
                <a:latin typeface="Trebuchet MS" pitchFamily="34" charset="0"/>
              </a:rPr>
              <a:t>Use it to create your presentation. Then send</a:t>
            </a:r>
            <a:r>
              <a:rPr lang="en-US" sz="2300" baseline="0" dirty="0" smtClean="0">
                <a:latin typeface="Trebuchet MS" pitchFamily="34" charset="0"/>
              </a:rPr>
              <a:t> it </a:t>
            </a:r>
            <a:r>
              <a:rPr lang="en-US" sz="2300" dirty="0" smtClean="0">
                <a:latin typeface="Trebuchet MS" pitchFamily="34" charset="0"/>
              </a:rPr>
              <a:t>to </a:t>
            </a:r>
            <a:r>
              <a:rPr lang="en-US" sz="2300" b="1" dirty="0" smtClean="0">
                <a:latin typeface="Trebuchet MS" pitchFamily="34" charset="0"/>
              </a:rPr>
              <a:t>PosterPresentations.com</a:t>
            </a:r>
            <a:r>
              <a:rPr lang="en-US" sz="2300" dirty="0" smtClean="0">
                <a:latin typeface="Trebuchet MS" pitchFamily="34" charset="0"/>
              </a:rPr>
              <a:t> for premium quality, same day affordable printing.</a:t>
            </a:r>
            <a:br>
              <a:rPr lang="en-US" sz="2300" dirty="0" smtClean="0">
                <a:latin typeface="Trebuchet MS" pitchFamily="34" charset="0"/>
              </a:rPr>
            </a:br>
            <a:endParaRPr lang="en-US" sz="2300" dirty="0" smtClean="0">
              <a:latin typeface="Trebuchet MS" pitchFamily="34" charset="0"/>
            </a:endParaRPr>
          </a:p>
          <a:p>
            <a:pPr defTabSz="3134780"/>
            <a:r>
              <a:rPr lang="en-US" sz="2300" dirty="0" smtClean="0">
                <a:latin typeface="Trebuchet MS" pitchFamily="34" charset="0"/>
              </a:rPr>
              <a:t>We provide a series of </a:t>
            </a:r>
            <a:r>
              <a:rPr lang="en-US" sz="2300" b="1" dirty="0" smtClean="0">
                <a:latin typeface="Trebuchet MS" pitchFamily="34" charset="0"/>
              </a:rPr>
              <a:t>online tutorials</a:t>
            </a:r>
            <a:r>
              <a:rPr lang="en-US" sz="2300" dirty="0" smtClean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3134780"/>
            <a:endParaRPr lang="en-US" sz="2300" dirty="0" smtClean="0">
              <a:latin typeface="Trebuchet MS" pitchFamily="34" charset="0"/>
            </a:endParaRPr>
          </a:p>
          <a:p>
            <a:pPr defTabSz="3134780"/>
            <a:r>
              <a:rPr lang="en-US" sz="2300" dirty="0" smtClean="0">
                <a:latin typeface="Trebuchet MS" pitchFamily="34" charset="0"/>
              </a:rPr>
              <a:t>View our online</a:t>
            </a:r>
            <a:r>
              <a:rPr lang="en-US" sz="2300" baseline="0" dirty="0" smtClean="0">
                <a:latin typeface="Trebuchet MS" pitchFamily="34" charset="0"/>
              </a:rPr>
              <a:t> tutorials at:</a:t>
            </a:r>
            <a:r>
              <a:rPr lang="en-US" sz="2300" dirty="0" smtClean="0">
                <a:latin typeface="Trebuchet MS" pitchFamily="34" charset="0"/>
              </a:rPr>
              <a:t/>
            </a:r>
            <a:br>
              <a:rPr lang="en-US" sz="2300" dirty="0" smtClean="0">
                <a:latin typeface="Trebuchet MS" pitchFamily="34" charset="0"/>
              </a:rPr>
            </a:br>
            <a:r>
              <a:rPr lang="en-US" sz="2300" dirty="0" smtClean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2300" dirty="0" smtClean="0">
                <a:latin typeface="Trebuchet MS" pitchFamily="34" charset="0"/>
              </a:rPr>
              <a:t/>
            </a:r>
            <a:br>
              <a:rPr lang="en-US" sz="2300" dirty="0" smtClean="0">
                <a:latin typeface="Trebuchet MS" pitchFamily="34" charset="0"/>
              </a:rPr>
            </a:br>
            <a:r>
              <a:rPr lang="en-US" sz="2300" dirty="0" smtClean="0">
                <a:latin typeface="Trebuchet MS" pitchFamily="34" charset="0"/>
              </a:rPr>
              <a:t>(copy</a:t>
            </a:r>
            <a:r>
              <a:rPr lang="en-US" sz="2300" baseline="0" dirty="0" smtClean="0">
                <a:latin typeface="Trebuchet MS" pitchFamily="34" charset="0"/>
              </a:rPr>
              <a:t> and paste the link into your web browser).</a:t>
            </a:r>
          </a:p>
          <a:p>
            <a:pPr defTabSz="3134780"/>
            <a:endParaRPr lang="en-US" sz="2300" dirty="0" smtClean="0">
              <a:latin typeface="Trebuchet MS" pitchFamily="34" charset="0"/>
            </a:endParaRPr>
          </a:p>
          <a:p>
            <a:pPr defTabSz="3134780"/>
            <a:r>
              <a:rPr lang="en-US" sz="2300" dirty="0" smtClean="0">
                <a:latin typeface="Trebuchet MS" pitchFamily="34" charset="0"/>
              </a:rPr>
              <a:t>For assistance and to order your printed poster</a:t>
            </a:r>
            <a:r>
              <a:rPr lang="en-US" sz="2300" dirty="0" smtClean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23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23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2300" dirty="0" smtClean="0">
                <a:latin typeface="Trebuchet MS" pitchFamily="34" charset="0"/>
              </a:rPr>
              <a:t>at </a:t>
            </a:r>
            <a:r>
              <a:rPr lang="en-US" sz="29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3134780"/>
            <a:endParaRPr lang="en-US" sz="29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endParaRPr lang="en-US" sz="29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31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31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134780"/>
            <a:r>
              <a:rPr lang="en-US" sz="2300" dirty="0" smtClean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2300" baseline="0" dirty="0" smtClean="0">
                <a:latin typeface="Trebuchet MS" pitchFamily="34" charset="0"/>
              </a:rPr>
              <a:t> </a:t>
            </a:r>
            <a:r>
              <a:rPr lang="en-US" sz="2300" dirty="0" smtClean="0">
                <a:latin typeface="Trebuchet MS" pitchFamily="34" charset="0"/>
              </a:rPr>
              <a:t>Drag a placeholder onto the</a:t>
            </a:r>
            <a:r>
              <a:rPr lang="en-US" sz="2300" baseline="0" dirty="0" smtClean="0">
                <a:latin typeface="Trebuchet MS" pitchFamily="34" charset="0"/>
              </a:rPr>
              <a:t> poster area,</a:t>
            </a:r>
            <a:r>
              <a:rPr lang="en-US" sz="2300" dirty="0" smtClean="0">
                <a:latin typeface="Trebuchet MS" pitchFamily="34" charset="0"/>
              </a:rPr>
              <a:t> size it, and click it to edit.</a:t>
            </a:r>
          </a:p>
          <a:p>
            <a:pPr defTabSz="3134780"/>
            <a:endParaRPr lang="en-US" sz="2300" dirty="0" smtClean="0">
              <a:latin typeface="Trebuchet MS" pitchFamily="34" charset="0"/>
            </a:endParaRPr>
          </a:p>
          <a:p>
            <a:pPr defTabSz="3134780"/>
            <a:r>
              <a:rPr lang="en-US" sz="23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3134780"/>
            <a:r>
              <a:rPr lang="en-US" sz="2300" dirty="0" smtClean="0">
                <a:latin typeface="Trebuchet MS" pitchFamily="34" charset="0"/>
              </a:rPr>
              <a:t>Move</a:t>
            </a:r>
            <a:r>
              <a:rPr lang="en-US" sz="2300" baseline="0" dirty="0" smtClean="0">
                <a:latin typeface="Trebuchet MS" pitchFamily="34" charset="0"/>
              </a:rPr>
              <a:t> this preformatted section header placeholder to the poster area to add another section header. Use section headers to separate topics or concepts within your presentation. </a:t>
            </a:r>
          </a:p>
          <a:p>
            <a:pPr defTabSz="3134780"/>
            <a:endParaRPr lang="en-US" sz="2300" baseline="0" dirty="0" smtClean="0">
              <a:latin typeface="Trebuchet MS" pitchFamily="34" charset="0"/>
            </a:endParaRPr>
          </a:p>
          <a:p>
            <a:pPr defTabSz="3134780"/>
            <a:endParaRPr lang="en-US" sz="2300" dirty="0" smtClean="0">
              <a:latin typeface="Trebuchet MS" pitchFamily="34" charset="0"/>
            </a:endParaRPr>
          </a:p>
          <a:p>
            <a:pPr defTabSz="3134780"/>
            <a:endParaRPr lang="en-US" sz="23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23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3134780"/>
            <a:r>
              <a:rPr lang="en-US" sz="23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3134780"/>
            <a:endParaRPr lang="en-US" sz="2300" baseline="0" dirty="0" smtClean="0">
              <a:latin typeface="Trebuchet MS" pitchFamily="34" charset="0"/>
            </a:endParaRPr>
          </a:p>
          <a:p>
            <a:pPr defTabSz="3134780"/>
            <a:endParaRPr lang="en-US" sz="2300" baseline="0" dirty="0" smtClean="0">
              <a:latin typeface="Trebuchet MS" pitchFamily="34" charset="0"/>
            </a:endParaRPr>
          </a:p>
          <a:p>
            <a:pPr defTabSz="3134780"/>
            <a:endParaRPr lang="en-US" sz="2300" baseline="0" dirty="0" smtClean="0">
              <a:latin typeface="Trebuchet MS" pitchFamily="34" charset="0"/>
            </a:endParaRPr>
          </a:p>
          <a:p>
            <a:pPr defTabSz="3134780"/>
            <a:endParaRPr lang="en-US" sz="23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23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3134780"/>
            <a:r>
              <a:rPr lang="en-US" sz="23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3134780"/>
            <a:endParaRPr lang="en-US" sz="2300" baseline="0" dirty="0" smtClean="0">
              <a:latin typeface="Trebuchet MS" pitchFamily="34" charset="0"/>
            </a:endParaRPr>
          </a:p>
          <a:p>
            <a:pPr defTabSz="3134780"/>
            <a:endParaRPr lang="en-US" sz="2300" baseline="0" dirty="0" smtClean="0">
              <a:latin typeface="Trebuchet MS" pitchFamily="34" charset="0"/>
            </a:endParaRPr>
          </a:p>
          <a:p>
            <a:pPr defTabSz="3134780"/>
            <a:endParaRPr lang="en-US" sz="2300" baseline="0" dirty="0" smtClean="0">
              <a:latin typeface="Trebuchet MS" pitchFamily="34" charset="0"/>
            </a:endParaRPr>
          </a:p>
          <a:p>
            <a:pPr algn="ctr"/>
            <a:endParaRPr lang="en-US" sz="31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1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1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1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134780"/>
            <a:endParaRPr lang="en-US" sz="2300" dirty="0" smtClean="0">
              <a:latin typeface="Trebuchet MS" pitchFamily="34" charset="0"/>
            </a:endParaRPr>
          </a:p>
          <a:p>
            <a:pPr algn="ctr"/>
            <a:endParaRPr lang="en-US" sz="23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134780"/>
            <a:endParaRPr lang="en-US" sz="23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100" b="1" dirty="0">
              <a:latin typeface="Trebuchet MS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-7777865" y="15334078"/>
            <a:ext cx="7513920" cy="5181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4" tIns="32651" rIns="65304" bIns="32651" rtlCol="0" anchor="ctr"/>
          <a:lstStyle/>
          <a:p>
            <a:pPr algn="ctr"/>
            <a:endParaRPr lang="en-US" dirty="0"/>
          </a:p>
        </p:txBody>
      </p:sp>
      <p:grpSp>
        <p:nvGrpSpPr>
          <p:cNvPr id="47" name="Group 46"/>
          <p:cNvGrpSpPr/>
          <p:nvPr/>
        </p:nvGrpSpPr>
        <p:grpSpPr>
          <a:xfrm>
            <a:off x="-7475302" y="20964109"/>
            <a:ext cx="6982115" cy="727083"/>
            <a:chOff x="44242388" y="28054064"/>
            <a:chExt cx="9771398" cy="1090621"/>
          </a:xfrm>
        </p:grpSpPr>
        <p:sp>
          <p:nvSpPr>
            <p:cNvPr id="48" name="Rounded Rectangle 47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9" name="Picture 7" descr="http://t2.gstatic.com/images?q=tbn:ANd9GcR4APHC6TT9w54M2zn_pvCiBxUNcspYPoVxirLRphBoJabfSvu7zw">
              <a:hlinkClick r:id="rId3"/>
            </p:cNvPr>
            <p:cNvPicPr>
              <a:picLocks noChangeAspect="1"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4370833" y="28172249"/>
              <a:ext cx="914400" cy="914398"/>
            </a:xfrm>
            <a:prstGeom prst="rect">
              <a:avLst/>
            </a:prstGeom>
            <a:noFill/>
          </p:spPr>
        </p:pic>
        <p:sp>
          <p:nvSpPr>
            <p:cNvPr id="50" name="TextBox 49"/>
            <p:cNvSpPr txBox="1"/>
            <p:nvPr userDrawn="1"/>
          </p:nvSpPr>
          <p:spPr>
            <a:xfrm>
              <a:off x="45342600" y="28154102"/>
              <a:ext cx="8671186" cy="9694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1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18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1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 </a:t>
              </a:r>
            </a:p>
            <a:p>
              <a:r>
                <a:rPr lang="en-US" sz="1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18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1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</a:t>
              </a:r>
              <a:endParaRPr lang="en-US" sz="18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51" name="Straight Connector 50"/>
          <p:cNvCxnSpPr/>
          <p:nvPr/>
        </p:nvCxnSpPr>
        <p:spPr>
          <a:xfrm>
            <a:off x="-7801791" y="8343900"/>
            <a:ext cx="7537846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3166594" y="0"/>
            <a:ext cx="7537847" cy="219456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07" tIns="261212" rIns="130607" bIns="130607" rtlCol="0" anchor="t" anchorCtr="0"/>
          <a:lstStyle/>
          <a:p>
            <a:pPr algn="ctr"/>
            <a:r>
              <a:rPr lang="en-US" sz="31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31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31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29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  <a:endParaRPr lang="en-US" sz="800" b="1" dirty="0" smtClean="0">
              <a:latin typeface="Trebuchet MS" pitchFamily="34" charset="0"/>
            </a:endParaRPr>
          </a:p>
          <a:p>
            <a:pPr defTabSz="3134780"/>
            <a:r>
              <a:rPr lang="en-US" sz="2300" dirty="0" smtClean="0">
                <a:latin typeface="Trebuchet MS" pitchFamily="34" charset="0"/>
              </a:rPr>
              <a:t>This PowerPoint</a:t>
            </a:r>
            <a:r>
              <a:rPr lang="en-US" sz="23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2300" baseline="0" dirty="0" smtClean="0">
                <a:latin typeface="Trebuchet MS" pitchFamily="34" charset="0"/>
              </a:rPr>
            </a:br>
            <a:r>
              <a:rPr lang="en-US" sz="23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29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1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3100" b="1" dirty="0" smtClean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  <a:endParaRPr lang="en-US" sz="3100" b="1" baseline="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2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3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3134780"/>
            <a:r>
              <a:rPr lang="en-US" sz="2300" dirty="0" smtClean="0">
                <a:latin typeface="Trebuchet MS" pitchFamily="34" charset="0"/>
              </a:rPr>
              <a:t>Go to the </a:t>
            </a:r>
            <a:r>
              <a:rPr lang="en-US" sz="2300" baseline="0" dirty="0" smtClean="0">
                <a:latin typeface="Trebuchet MS" pitchFamily="34" charset="0"/>
              </a:rPr>
              <a:t>VIEW menu and click on ZOOM to set your preferred magnification. This template is at 50% the size of the final poster. All text and graphics will be printed at 200% their size. To see what your poster will look like when printed, set the zoom to 200% and evaluate the quality of all your graphics and photos before you submit your poster for printing.</a:t>
            </a:r>
            <a:br>
              <a:rPr lang="en-US" sz="2300" baseline="0" dirty="0" smtClean="0">
                <a:latin typeface="Trebuchet MS" pitchFamily="34" charset="0"/>
              </a:rPr>
            </a:br>
            <a:endParaRPr lang="en-US" sz="2300" baseline="0" dirty="0" smtClean="0">
              <a:latin typeface="Trebuchet MS" pitchFamily="34" charset="0"/>
            </a:endParaRPr>
          </a:p>
          <a:p>
            <a:pPr defTabSz="3134780"/>
            <a:r>
              <a:rPr lang="en-US" sz="2300" b="1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3134780"/>
            <a:r>
              <a:rPr lang="en-US" sz="2300" baseline="0" dirty="0" smtClean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2300" u="sng" baseline="0" dirty="0" smtClean="0">
                <a:latin typeface="Trebuchet MS" pitchFamily="34" charset="0"/>
              </a:rPr>
              <a:t>once</a:t>
            </a:r>
            <a:r>
              <a:rPr lang="en-US" sz="2300" baseline="0" dirty="0" smtClean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2300" u="sng" baseline="0" dirty="0" smtClean="0">
                <a:latin typeface="Trebuchet MS" pitchFamily="34" charset="0"/>
              </a:rPr>
              <a:t>once</a:t>
            </a:r>
            <a:r>
              <a:rPr lang="en-US" sz="2300" baseline="0" dirty="0" smtClean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3134780"/>
            <a:endParaRPr lang="en-US" sz="23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23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3134780"/>
            <a:r>
              <a:rPr lang="en-US" sz="2300" dirty="0" smtClean="0">
                <a:latin typeface="Trebuchet MS" pitchFamily="34" charset="0"/>
              </a:rPr>
              <a:t>This template has four</a:t>
            </a:r>
            <a:endParaRPr lang="en-US" sz="2300" baseline="0" dirty="0" smtClean="0">
              <a:latin typeface="Trebuchet MS" pitchFamily="34" charset="0"/>
            </a:endParaRPr>
          </a:p>
          <a:p>
            <a:pPr defTabSz="3134780"/>
            <a:r>
              <a:rPr lang="en-US" sz="2300" baseline="0" dirty="0" smtClean="0">
                <a:latin typeface="Trebuchet MS" pitchFamily="34" charset="0"/>
              </a:rPr>
              <a:t>different column layouts. </a:t>
            </a:r>
          </a:p>
          <a:p>
            <a:pPr defTabSz="3134780"/>
            <a:r>
              <a:rPr lang="en-US" sz="2300" u="sng" baseline="0" dirty="0" smtClean="0">
                <a:latin typeface="Trebuchet MS" pitchFamily="34" charset="0"/>
              </a:rPr>
              <a:t>Right-click</a:t>
            </a:r>
            <a:r>
              <a:rPr lang="en-US" sz="2300" baseline="0" dirty="0" smtClean="0">
                <a:latin typeface="Trebuchet MS" pitchFamily="34" charset="0"/>
              </a:rPr>
              <a:t> your mouse</a:t>
            </a:r>
          </a:p>
          <a:p>
            <a:pPr defTabSz="3134780"/>
            <a:r>
              <a:rPr lang="en-US" sz="2300" baseline="0" dirty="0" smtClean="0">
                <a:latin typeface="Trebuchet MS" pitchFamily="34" charset="0"/>
              </a:rPr>
              <a:t>on the background and </a:t>
            </a:r>
          </a:p>
          <a:p>
            <a:pPr defTabSz="3134780"/>
            <a:r>
              <a:rPr lang="en-US" sz="2300" baseline="0" dirty="0" smtClean="0">
                <a:latin typeface="Trebuchet MS" pitchFamily="34" charset="0"/>
              </a:rPr>
              <a:t>click on “Layout” to see </a:t>
            </a:r>
          </a:p>
          <a:p>
            <a:pPr defTabSz="3134780"/>
            <a:r>
              <a:rPr lang="en-US" sz="2300" baseline="0" dirty="0" smtClean="0">
                <a:latin typeface="Trebuchet MS" pitchFamily="34" charset="0"/>
              </a:rPr>
              <a:t>the layout options.  The columns in the provided layouts are fixed and cannot be moved but advanced users can modify any layout by going to VIEW and then SLIDE MASTER.</a:t>
            </a: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300" baseline="0" dirty="0" smtClean="0">
              <a:latin typeface="Trebuchet MS" pitchFamily="34" charset="0"/>
            </a:endParaRPr>
          </a:p>
          <a:p>
            <a:pPr defTabSz="3134780"/>
            <a:r>
              <a:rPr lang="en-US" sz="23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3134780"/>
            <a:r>
              <a:rPr lang="en-US" sz="2300" b="1" u="sng" baseline="0" dirty="0" smtClean="0">
                <a:latin typeface="Trebuchet MS" pitchFamily="34" charset="0"/>
              </a:rPr>
              <a:t>TEXT: </a:t>
            </a:r>
            <a:r>
              <a:rPr lang="en-US" sz="23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3134780"/>
            <a:r>
              <a:rPr lang="en-US" sz="2300" b="1" u="sng" baseline="0" dirty="0" smtClean="0">
                <a:latin typeface="Trebuchet MS" pitchFamily="34" charset="0"/>
              </a:rPr>
              <a:t>PHOTOS: </a:t>
            </a:r>
            <a:r>
              <a:rPr lang="en-US" sz="23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2300" u="sng" baseline="0" dirty="0" smtClean="0">
                <a:latin typeface="Trebuchet MS" pitchFamily="34" charset="0"/>
              </a:rPr>
              <a:t>first</a:t>
            </a:r>
            <a:r>
              <a:rPr lang="en-US" sz="23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3134780"/>
            <a:r>
              <a:rPr lang="en-US" sz="2300" b="1" u="sng" baseline="0" dirty="0" smtClean="0">
                <a:latin typeface="Trebuchet MS" pitchFamily="34" charset="0"/>
              </a:rPr>
              <a:t>TABLES: </a:t>
            </a:r>
            <a:r>
              <a:rPr lang="en-US" sz="2300" baseline="0" dirty="0" smtClean="0">
                <a:latin typeface="Trebuchet MS" pitchFamily="34" charset="0"/>
              </a:rPr>
              <a:t>You can copy and paste a table from an external document onto this poster template. To adjust  the way the text fits within the cells of a table that has been pasted, </a:t>
            </a:r>
            <a:r>
              <a:rPr lang="en-US" sz="2300" u="sng" baseline="0" dirty="0" smtClean="0">
                <a:latin typeface="Trebuchet MS" pitchFamily="34" charset="0"/>
              </a:rPr>
              <a:t>right-click</a:t>
            </a:r>
            <a:r>
              <a:rPr lang="en-US" sz="2300" baseline="0" dirty="0" smtClean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3134780"/>
            <a:endParaRPr lang="en-US" sz="2300" baseline="0" dirty="0" smtClean="0">
              <a:latin typeface="Trebuchet MS" pitchFamily="34" charset="0"/>
            </a:endParaRPr>
          </a:p>
          <a:p>
            <a:pPr defTabSz="3134780"/>
            <a:r>
              <a:rPr lang="en-US" sz="24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3134780"/>
            <a:r>
              <a:rPr lang="en-US" sz="2400" baseline="0" dirty="0" smtClean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 defTabSz="3134780"/>
            <a:endParaRPr lang="en-US" sz="2300" baseline="0" dirty="0" smtClean="0">
              <a:latin typeface="Trebuchet MS" pitchFamily="34" charset="0"/>
            </a:endParaRPr>
          </a:p>
          <a:p>
            <a:pPr defTabSz="3134780"/>
            <a:endParaRPr lang="en-US" sz="2300" baseline="0" dirty="0" smtClean="0">
              <a:latin typeface="Trebuchet MS" pitchFamily="34" charset="0"/>
            </a:endParaRPr>
          </a:p>
          <a:p>
            <a:pPr defTabSz="3134780"/>
            <a:endParaRPr lang="en-US" sz="2300" dirty="0" smtClean="0">
              <a:latin typeface="Trebuchet MS" pitchFamily="34" charset="0"/>
            </a:endParaRPr>
          </a:p>
          <a:p>
            <a:pPr algn="ctr"/>
            <a:endParaRPr lang="en-US" sz="23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134780"/>
            <a:endParaRPr lang="en-US" sz="23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100" b="1" dirty="0">
              <a:latin typeface="Trebuchet MS" pitchFamily="34" charset="0"/>
            </a:endParaRPr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223084" y="10358286"/>
            <a:ext cx="2974836" cy="1705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840558" y="8413752"/>
            <a:ext cx="442913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24" name="TextBox 23"/>
          <p:cNvSpPr txBox="1"/>
          <p:nvPr/>
        </p:nvSpPr>
        <p:spPr>
          <a:xfrm>
            <a:off x="33251505" y="20562665"/>
            <a:ext cx="6870215" cy="1399638"/>
          </a:xfrm>
          <a:prstGeom prst="rect">
            <a:avLst/>
          </a:prstGeom>
          <a:noFill/>
        </p:spPr>
        <p:txBody>
          <a:bodyPr wrap="square" lIns="65304" tIns="32651" rIns="65304" bIns="32651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US" sz="2000" dirty="0" smtClean="0">
                <a:solidFill>
                  <a:schemeClr val="bg1"/>
                </a:solidFill>
              </a:rPr>
              <a:t>© 2012 PosterPresentations.com</a:t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    </a:t>
            </a:r>
            <a:r>
              <a:rPr lang="en-US" sz="1800" dirty="0" smtClean="0">
                <a:solidFill>
                  <a:schemeClr val="bg1"/>
                </a:solidFill>
              </a:rPr>
              <a:t>2117 Fourth Street ,</a:t>
            </a:r>
            <a:r>
              <a:rPr lang="en-US" sz="1800" baseline="0" dirty="0" smtClean="0">
                <a:solidFill>
                  <a:schemeClr val="bg1"/>
                </a:solidFill>
              </a:rPr>
              <a:t> Unit C        </a:t>
            </a:r>
          </a:p>
          <a:p>
            <a:pPr>
              <a:lnSpc>
                <a:spcPts val="2600"/>
              </a:lnSpc>
            </a:pPr>
            <a:r>
              <a:rPr lang="en-US" sz="1800" baseline="0" dirty="0" smtClean="0">
                <a:solidFill>
                  <a:schemeClr val="bg1"/>
                </a:solidFill>
              </a:rPr>
              <a:t>     Berkeley CA </a:t>
            </a:r>
            <a:r>
              <a:rPr lang="en-US" sz="1600" baseline="0" dirty="0" smtClean="0">
                <a:solidFill>
                  <a:schemeClr val="bg1"/>
                </a:solidFill>
              </a:rPr>
              <a:t>94710</a:t>
            </a:r>
            <a:r>
              <a:rPr lang="en-US" sz="1800" baseline="0" dirty="0" smtClean="0">
                <a:solidFill>
                  <a:schemeClr val="bg1"/>
                </a:solidFill>
              </a:rPr>
              <a:t/>
            </a:r>
            <a:br>
              <a:rPr lang="en-US" sz="1800" baseline="0" dirty="0" smtClean="0">
                <a:solidFill>
                  <a:schemeClr val="bg1"/>
                </a:solidFill>
              </a:rPr>
            </a:br>
            <a:r>
              <a:rPr lang="en-US" sz="1800" baseline="0" dirty="0" smtClean="0">
                <a:solidFill>
                  <a:schemeClr val="bg1"/>
                </a:solidFill>
              </a:rPr>
              <a:t>    </a:t>
            </a:r>
            <a:r>
              <a:rPr lang="en-US" sz="18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2000" b="1" dirty="0">
              <a:solidFill>
                <a:srgbClr val="FFFF0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33146941" y="20562887"/>
            <a:ext cx="7537846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3166594" y="3016250"/>
            <a:ext cx="7537846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33"/>
          <p:cNvSpPr>
            <a:spLocks noChangeArrowheads="1"/>
          </p:cNvSpPr>
          <p:nvPr userDrawn="1"/>
        </p:nvSpPr>
        <p:spPr bwMode="auto">
          <a:xfrm>
            <a:off x="8685807" y="3505200"/>
            <a:ext cx="15543610" cy="17830800"/>
          </a:xfrm>
          <a:prstGeom prst="roundRect">
            <a:avLst>
              <a:gd name="adj" fmla="val 2351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65304" tIns="32651" rIns="65304" bIns="32651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" name="Rectangle 33"/>
          <p:cNvSpPr>
            <a:spLocks noChangeArrowheads="1"/>
          </p:cNvSpPr>
          <p:nvPr userDrawn="1"/>
        </p:nvSpPr>
        <p:spPr bwMode="auto">
          <a:xfrm>
            <a:off x="24685625" y="3505200"/>
            <a:ext cx="7543800" cy="17830800"/>
          </a:xfrm>
          <a:prstGeom prst="roundRect">
            <a:avLst>
              <a:gd name="adj" fmla="val 4925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65304" tIns="32651" rIns="65304" bIns="32651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1" name="Rectangle 30"/>
          <p:cNvSpPr/>
          <p:nvPr userDrawn="1"/>
        </p:nvSpPr>
        <p:spPr>
          <a:xfrm>
            <a:off x="-7777864" y="13173584"/>
            <a:ext cx="7513920" cy="5181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4" tIns="32651" rIns="65304" bIns="32651"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iming>
    <p:tnLst>
      <p:par>
        <p:cTn id="1" dur="indefinite" restart="never" nodeType="tmRoot"/>
      </p:par>
    </p:tnLst>
  </p:timing>
  <p:txStyles>
    <p:titleStyle>
      <a:lvl1pPr algn="ctr" defTabSz="3134552" rtl="0" eaLnBrk="1" latinLnBrk="0" hangingPunct="1">
        <a:spcBef>
          <a:spcPct val="0"/>
        </a:spcBef>
        <a:buNone/>
        <a:defRPr sz="63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175457" indent="-1175457" algn="l" defTabSz="3134552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46824" indent="-979547" algn="l" defTabSz="3134552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3918191" indent="-783639" algn="l" defTabSz="3134552" rtl="0" eaLnBrk="1" latinLnBrk="0" hangingPunct="1">
        <a:spcBef>
          <a:spcPct val="20000"/>
        </a:spcBef>
        <a:buFont typeface="Arial" pitchFamily="34" charset="0"/>
        <a:buChar char="•"/>
        <a:defRPr sz="8300" kern="1200">
          <a:solidFill>
            <a:schemeClr val="tx1"/>
          </a:solidFill>
          <a:latin typeface="+mn-lt"/>
          <a:ea typeface="+mn-ea"/>
          <a:cs typeface="+mn-cs"/>
        </a:defRPr>
      </a:lvl3pPr>
      <a:lvl4pPr marL="5485468" indent="-783639" algn="l" defTabSz="3134552" rtl="0" eaLnBrk="1" latinLnBrk="0" hangingPunct="1">
        <a:spcBef>
          <a:spcPct val="20000"/>
        </a:spcBef>
        <a:buFont typeface="Arial" pitchFamily="34" charset="0"/>
        <a:buChar char="–"/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7052744" indent="-783639" algn="l" defTabSz="3134552" rtl="0" eaLnBrk="1" latinLnBrk="0" hangingPunct="1">
        <a:spcBef>
          <a:spcPct val="20000"/>
        </a:spcBef>
        <a:buFont typeface="Arial" pitchFamily="34" charset="0"/>
        <a:buChar char="»"/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620020" indent="-783639" algn="l" defTabSz="3134552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7296" indent="-783639" algn="l" defTabSz="3134552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1754573" indent="-783639" algn="l" defTabSz="3134552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321849" indent="-783639" algn="l" defTabSz="3134552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13455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1pPr>
      <a:lvl2pPr marL="1567277" algn="l" defTabSz="313455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2pPr>
      <a:lvl3pPr marL="3134552" algn="l" defTabSz="313455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3pPr>
      <a:lvl4pPr marL="4701829" algn="l" defTabSz="313455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4pPr>
      <a:lvl5pPr marL="6269105" algn="l" defTabSz="313455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5pPr>
      <a:lvl6pPr marL="7836382" algn="l" defTabSz="313455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6pPr>
      <a:lvl7pPr marL="9403659" algn="l" defTabSz="313455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0935" algn="l" defTabSz="313455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8pPr>
      <a:lvl9pPr marL="12538212" algn="l" defTabSz="313455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9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15"/>
          </p:nvPr>
        </p:nvSpPr>
        <p:spPr/>
      </p:sp>
      <p:sp>
        <p:nvSpPr>
          <p:cNvPr id="31" name="Picture Placeholder 30"/>
          <p:cNvSpPr>
            <a:spLocks noGrp="1"/>
          </p:cNvSpPr>
          <p:nvPr>
            <p:ph type="pic" sz="quarter" idx="126"/>
          </p:nvPr>
        </p:nvSpPr>
        <p:spPr/>
      </p:sp>
      <p:sp>
        <p:nvSpPr>
          <p:cNvPr id="32" name="Picture Placeholder 31"/>
          <p:cNvSpPr>
            <a:spLocks noGrp="1"/>
          </p:cNvSpPr>
          <p:nvPr>
            <p:ph type="pic" sz="quarter" idx="127"/>
          </p:nvPr>
        </p:nvSpPr>
        <p:spPr/>
      </p:sp>
      <p:sp>
        <p:nvSpPr>
          <p:cNvPr id="33" name="Picture Placeholder 32"/>
          <p:cNvSpPr>
            <a:spLocks noGrp="1"/>
          </p:cNvSpPr>
          <p:nvPr>
            <p:ph type="pic" sz="quarter" idx="128"/>
          </p:nvPr>
        </p:nvSpPr>
        <p:spPr/>
      </p:sp>
      <p:sp>
        <p:nvSpPr>
          <p:cNvPr id="34" name="Picture Placeholder 33"/>
          <p:cNvSpPr>
            <a:spLocks noGrp="1"/>
          </p:cNvSpPr>
          <p:nvPr>
            <p:ph type="pic" sz="quarter" idx="129"/>
          </p:nvPr>
        </p:nvSpPr>
        <p:spPr/>
      </p:sp>
      <p:sp>
        <p:nvSpPr>
          <p:cNvPr id="35" name="Picture Placeholder 34"/>
          <p:cNvSpPr>
            <a:spLocks noGrp="1"/>
          </p:cNvSpPr>
          <p:nvPr>
            <p:ph type="pic" sz="quarter" idx="130"/>
          </p:nvPr>
        </p:nvSpPr>
        <p:spPr/>
      </p:sp>
      <p:sp>
        <p:nvSpPr>
          <p:cNvPr id="36" name="Picture Placeholder 35"/>
          <p:cNvSpPr>
            <a:spLocks noGrp="1"/>
          </p:cNvSpPr>
          <p:nvPr>
            <p:ph type="pic" sz="quarter" idx="131"/>
          </p:nvPr>
        </p:nvSpPr>
        <p:spPr/>
      </p:sp>
      <p:sp>
        <p:nvSpPr>
          <p:cNvPr id="37" name="Picture Placeholder 36"/>
          <p:cNvSpPr>
            <a:spLocks noGrp="1"/>
          </p:cNvSpPr>
          <p:nvPr>
            <p:ph type="pic" sz="quarter" idx="132"/>
          </p:nvPr>
        </p:nvSpPr>
        <p:spPr/>
      </p:sp>
      <p:sp>
        <p:nvSpPr>
          <p:cNvPr id="38" name="Picture Placeholder 37"/>
          <p:cNvSpPr>
            <a:spLocks noGrp="1"/>
          </p:cNvSpPr>
          <p:nvPr>
            <p:ph type="pic" sz="quarter" idx="133"/>
          </p:nvPr>
        </p:nvSpPr>
        <p:spPr/>
      </p:sp>
      <p:sp>
        <p:nvSpPr>
          <p:cNvPr id="39" name="Picture Placeholder 38"/>
          <p:cNvSpPr>
            <a:spLocks noGrp="1"/>
          </p:cNvSpPr>
          <p:nvPr>
            <p:ph type="pic" sz="quarter" idx="134"/>
          </p:nvPr>
        </p:nvSpPr>
        <p:spPr/>
      </p:sp>
      <p:sp>
        <p:nvSpPr>
          <p:cNvPr id="40" name="Picture Placeholder 39"/>
          <p:cNvSpPr>
            <a:spLocks noGrp="1"/>
          </p:cNvSpPr>
          <p:nvPr>
            <p:ph type="pic" sz="quarter" idx="135"/>
          </p:nvPr>
        </p:nvSpPr>
        <p:spPr/>
      </p:sp>
      <p:sp>
        <p:nvSpPr>
          <p:cNvPr id="41" name="Text Placeholder 40"/>
          <p:cNvSpPr>
            <a:spLocks noGrp="1"/>
          </p:cNvSpPr>
          <p:nvPr>
            <p:ph type="body" sz="quarter" idx="1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1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1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1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14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14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14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14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150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56" name="Text Placeholder 55"/>
          <p:cNvSpPr>
            <a:spLocks noGrp="1"/>
          </p:cNvSpPr>
          <p:nvPr>
            <p:ph type="body" sz="quarter" idx="184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sp>
        <p:nvSpPr>
          <p:cNvPr id="57" name="Text Placeholder 56"/>
          <p:cNvSpPr>
            <a:spLocks noGrp="1"/>
          </p:cNvSpPr>
          <p:nvPr>
            <p:ph type="body" sz="quarter" idx="18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419635"/>
      </p:ext>
    </p:extLst>
  </p:cSld>
  <p:clrMapOvr>
    <a:masterClrMapping/>
  </p:clrMapOvr>
</p:sld>
</file>

<file path=ppt/theme/theme1.xml><?xml version="1.0" encoding="utf-8"?>
<a:theme xmlns:a="http://schemas.openxmlformats.org/drawingml/2006/main" name="PosterPresentations.com-48x72-Templat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lassic 3 Columns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lassic - Wide Center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2"/>
        </a:solidFill>
        <a:ln w="9525">
          <a:solidFill>
            <a:schemeClr val="tx1"/>
          </a:solidFill>
          <a:miter lim="800000"/>
          <a:headEnd/>
          <a:tailEnd/>
        </a:ln>
        <a:effectLst/>
      </a:spPr>
      <a:bodyPr wrap="none" lIns="65304" tIns="32651" rIns="65304" bIns="32651" anchor="ctr"/>
      <a:lstStyle>
        <a:defPPr>
          <a:defRPr dirty="0"/>
        </a:defPPr>
      </a:lstStyle>
    </a:sp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PosterPresentations.com-48x72-Template</Template>
  <TotalTime>19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PosterPresentations.com-48x72-Template</vt:lpstr>
      <vt:lpstr>1_Classic 3 Columns</vt:lpstr>
      <vt:lpstr>Classic - Wide Center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CanterburyMedia</dc:creator>
  <dc:description>This template is the property of PosterPresentations.com. Call us if you need help with this poster template._x000d_
1-866-649-3004           _x000d_
 (c)PosterPresentations.com</dc:description>
  <cp:lastModifiedBy>CanterburyMedia</cp:lastModifiedBy>
  <cp:revision>5</cp:revision>
  <dcterms:created xsi:type="dcterms:W3CDTF">2012-02-09T21:09:21Z</dcterms:created>
  <dcterms:modified xsi:type="dcterms:W3CDTF">2012-02-17T23:21:17Z</dcterms:modified>
</cp:coreProperties>
</file>